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58" r:id="rId2"/>
    <p:sldId id="417" r:id="rId3"/>
    <p:sldId id="416" r:id="rId4"/>
    <p:sldId id="418" r:id="rId5"/>
    <p:sldId id="419" r:id="rId6"/>
    <p:sldId id="420" r:id="rId7"/>
    <p:sldId id="421" r:id="rId8"/>
    <p:sldId id="422" r:id="rId9"/>
    <p:sldId id="4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2226"/>
  </p:normalViewPr>
  <p:slideViewPr>
    <p:cSldViewPr snapToGrid="0" snapToObjects="1">
      <p:cViewPr varScale="1">
        <p:scale>
          <a:sx n="89" d="100"/>
          <a:sy n="89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40E0-40C9-0E40-B0D6-DFA4B0DF8E2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78F1-4225-1B44-8A1C-5BD99E7C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2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5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C763D"/>
                </a:solidFill>
                <a:effectLst/>
                <a:latin typeface="Helvetica Neue" panose="02000503000000020004" pitchFamily="2" charset="0"/>
              </a:rPr>
              <a:t>15K9Zj1AU2hjT3ebZMtWqDsMv3fFxTNwpf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78F1-4225-1B44-8A1C-5BD99E7CC0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9D73-E466-CA49-9A01-548842373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0094A-5279-3D4F-B085-56743DF54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C172-EE2E-9E48-92FA-AD250623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5B96-FBCF-A344-BB57-C9F03D4D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3EB6-6B7E-3645-904D-09139F87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35CC-F4EE-EA4E-8239-43A98FA7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D3695-27B1-934B-9E11-E5283D9D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3E6F-5296-9B43-8C6B-E770C685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001B-1A37-8943-A18C-43838F5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3F21-A51F-0143-B22F-D375C4EC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AA30F-D85A-574A-BAA4-CB213C6A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12E00-3C1C-414A-AEB8-F50F85A5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E2CC-4C53-9D46-9649-CC361B69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ECCF-3797-C24D-9CF3-C85F386A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F12BE-79BC-E345-8BC8-9639C051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81076" y="201824"/>
            <a:ext cx="11682101" cy="63324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81076" y="201824"/>
            <a:ext cx="11682101" cy="63324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12/6/23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910" y="6265862"/>
            <a:ext cx="379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5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4812-4EE6-6045-9E14-60034003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095F-122D-364D-BA22-53D22392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F4C3-0AAA-C542-97B8-81B3C53B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C233-6677-1640-B402-9E07CC1B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4AA-9BF4-3041-B7CB-600949E8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C8E0-E21C-CA4E-B53D-478E3001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8D01-B443-4D48-BCBB-A5D51CEE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5DB7-C894-A940-B0DF-1045709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A7A2-803E-DB4D-88ED-C3137D8A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FD69-9537-914B-A6AE-1C01B8A0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E865-61E2-CC49-8E6E-19D9C8B9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D1FD-12D1-6B44-BD2D-B3B12B56D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8771-6395-CC44-9899-D6D653EB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930B-A9AA-0C48-A32E-2EF25E13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5D70-F589-7E4B-A170-9AA933A0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4A7C-7F85-554E-9548-3EF7ACE0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9E7-31A5-ED45-915A-F6482CC0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9ED5-1D1C-7F4D-B182-F93FA297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3891-8BC6-3445-AFF6-64E671D44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8A0B5-5DE9-7F47-8CEF-32B708A4C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9EE1C-A14B-B74D-99D9-A48E0006B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97BC-BD18-4349-8FCE-10E28AE5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866C7-6079-B348-AC43-299FF26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87116-D663-BF47-B3C3-46543FFA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44D9-9154-F249-A170-5288564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B0811-582C-5F4B-A0E8-C8A465F9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E1B2-E2A5-BB45-A458-9F91E63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601E0-AA75-8E42-A350-5F0942EF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5850B-BD3D-3E4B-88AA-EE9ECB6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C9D8E-7A0A-5C41-A59B-6F96B60D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E2CEC-E00A-154E-8F4A-CC871185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E266-72C6-A642-9796-27BB1645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833F-55A9-D34B-9964-20418949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0263-720A-F64B-A3CB-4BD277A16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2B47-5FD2-CF42-9AD9-BA1FA87D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A496-CC77-7846-A943-0831FF9D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8F842-0D31-BE4B-9F87-7C31CD7D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A0-B70A-B340-98A8-AD27D032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AE83D-9200-7F4B-BB68-F46A4DE22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0F6A9-242D-B34D-B757-403DFDE8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22FF2-F9AE-CA43-A811-1411BDEF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BFC6B-2742-4A4C-A70D-78F03C1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3C14-36E7-8C40-8D63-93BF264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CE437-14FF-D248-B2E1-BE150CCF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63655-F928-DB49-8E0B-9D11D319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18C2-47B5-9941-BAB1-D6DA724B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34391-94FB-8C4A-8B3D-56B35A7B525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AD8F-A3BA-7845-9511-4745EB2D5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72EE-3BBD-6B48-999D-BF14AAF46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F9C3-DEBD-4643-A415-C632C81B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webanalysis.com/en/bitcoin-address-validate/" TargetMode="External"/><Relationship Id="rId5" Type="http://schemas.openxmlformats.org/officeDocument/2006/relationships/hyperlink" Target="https://thomas.vanhoutte.be/tools/validate-bitcoin-address.php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bitcoin.com/easybalance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blockonomics.co/" TargetMode="External"/><Relationship Id="rId5" Type="http://schemas.openxmlformats.org/officeDocument/2006/relationships/hyperlink" Target="https://bitref.com/" TargetMode="External"/><Relationship Id="rId4" Type="http://schemas.openxmlformats.org/officeDocument/2006/relationships/hyperlink" Target="https://www.cointracker.io/wallet/bitco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whoswh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xp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ivedns.mnemonic.n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s://bgpview.io/" TargetMode="External"/><Relationship Id="rId4" Type="http://schemas.openxmlformats.org/officeDocument/2006/relationships/hyperlink" Target="https://whois.domaintool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35" y="1159176"/>
            <a:ext cx="11690713" cy="4059371"/>
          </a:xfrm>
        </p:spPr>
        <p:txBody>
          <a:bodyPr anchor="ctr" anchorCtr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bg1"/>
                </a:solidFill>
              </a:rPr>
              <a:t>Let’s Investigate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&amp; be a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Crypto-Investigator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in 30 Minutes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66" y="836024"/>
            <a:ext cx="116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&gt;&gt;&gt;&gt;&gt;&gt;&gt;&gt;&gt;&gt;&gt;&gt;&gt;&gt;&gt;&gt;&gt;&gt;&gt;&gt;&gt;&gt;&gt;&gt;&gt;&gt;&gt;&gt;&gt;&gt;&gt;&gt;&gt;&gt;&gt;&gt;&gt;&gt;&gt;&gt;&gt;&gt;&gt;&gt;&gt;&gt;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735" y="5177247"/>
            <a:ext cx="116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&gt;&gt;&gt;&gt;&gt;&gt;&gt;&gt;&gt;&gt;&gt;&gt;&gt;&gt;&gt;&gt;&gt;&gt;&gt;&gt;&gt;&gt;&gt;&gt;&gt;&gt;&gt;&gt;&gt;&gt;&gt;&gt;&gt;&gt;&gt;&gt;&gt;&gt;&gt;&gt;&gt;&gt;&gt;&gt;&gt;&gt;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37559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66" y="244774"/>
            <a:ext cx="11690713" cy="669625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As an Investigator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66" y="836024"/>
            <a:ext cx="116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&gt;&gt;&gt;&gt;&gt;&gt;&gt;&gt;&gt;&gt;&gt;&gt;&gt;&gt;&gt;&gt;&gt;&gt;&gt;&gt;&gt;&gt;&gt;&gt;&gt;&gt;&gt;&gt;&gt;&gt;&gt;&gt;&gt;&gt;&gt;&gt;&gt;&gt;&gt;&gt;&gt;&gt;&gt;&gt;&gt;&gt;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735" y="5177247"/>
            <a:ext cx="116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&gt;&gt;&gt;&gt;&gt;&gt;&gt;&gt;&gt;&gt;&gt;&gt;&gt;&gt;&gt;&gt;&gt;&gt;&gt;&gt;&gt;&gt;&gt;&gt;&gt;&gt;&gt;&gt;&gt;&gt;&gt;&gt;&gt;&gt;&gt;&gt;&gt;&gt;&gt;&gt;&gt;&gt;&gt;&gt;&gt;&gt;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69966" y="1473394"/>
            <a:ext cx="11690714" cy="3412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Tx/>
              <a:buChar char="-"/>
            </a:pPr>
            <a:r>
              <a:rPr lang="en-US" sz="3600" b="1" dirty="0">
                <a:solidFill>
                  <a:schemeClr val="bg1"/>
                </a:solidFill>
              </a:rPr>
              <a:t>To find details associated with the suspicious cryptocurrency address in any given case.</a:t>
            </a: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- To use commercial tools but to also use Open Source Intelligence.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2297" cy="64008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Montserrat" panose="02000505000000020004" pitchFamily="2" charset="0"/>
              </a:rPr>
              <a:t>Investigating Crypto-Assets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66" y="1401150"/>
            <a:ext cx="11002297" cy="5266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3894" y="1629360"/>
            <a:ext cx="10314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32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Step 1 : </a:t>
            </a:r>
            <a:r>
              <a:rPr lang="en-US" sz="28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Validate The Address First</a:t>
            </a: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Start by checking the suspicious address is a valid address before diving into investigation.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9" y="313761"/>
            <a:ext cx="637200" cy="84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455" y="3682135"/>
            <a:ext cx="4097049" cy="2862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067" y="3611230"/>
            <a:ext cx="64138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Tools :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5"/>
              </a:rPr>
              <a:t>https://thomas.vanhoutte.be/tools/validate-bitcoin-address.php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6"/>
              </a:rPr>
              <a:t>https://awebanalysis.com/en/bitcoin-address-validate/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2297" cy="64008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Montserrat" panose="02000505000000020004" pitchFamily="2" charset="0"/>
              </a:rPr>
              <a:t>Investigating Crypto-Assets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66" y="1389999"/>
            <a:ext cx="11002297" cy="5266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3894" y="1629360"/>
            <a:ext cx="10314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32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Step 2 : </a:t>
            </a:r>
            <a:r>
              <a:rPr lang="en-US" sz="28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Confirm the Address Balance</a:t>
            </a: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Start by confirming and preparing the reports on the address Balance.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313761"/>
            <a:ext cx="637200" cy="84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068" y="3611230"/>
            <a:ext cx="58546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Tools :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3"/>
              </a:rPr>
              <a:t>https://www.homebitcoin.com/easybalance/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4"/>
              </a:rPr>
              <a:t>https://www.cointracker.io/wallet/bitcoin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5"/>
              </a:rPr>
              <a:t>https://bitref.com/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6"/>
              </a:rPr>
              <a:t>https://www.blockonomics.co/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738" y="3121889"/>
            <a:ext cx="4719326" cy="35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2297" cy="64008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Montserrat" panose="02000505000000020004" pitchFamily="2" charset="0"/>
              </a:rPr>
              <a:t>Investigating Crypto-Assets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66" y="1401150"/>
            <a:ext cx="11002297" cy="5266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3894" y="1629360"/>
            <a:ext cx="10314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32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Step 3 : </a:t>
            </a:r>
            <a:r>
              <a:rPr lang="en-US" sz="28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Prepare Reports On Bitcoin Address</a:t>
            </a: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Check for SPAM/SCAM Alert, Current Balance, I/O Transact-ions, IP Address, Web Appearance, </a:t>
            </a:r>
            <a:r>
              <a:rPr lang="en-US" sz="26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etc</a:t>
            </a: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313761"/>
            <a:ext cx="637200" cy="84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068" y="3611230"/>
            <a:ext cx="58546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Tools :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3"/>
              </a:rPr>
              <a:t>https://bitcoinwhoswho.com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lvl="2" algn="just"/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lvl="2" algn="just"/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(Need to Register to get details)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72" y="3414464"/>
            <a:ext cx="5152721" cy="32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2297" cy="64008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Montserrat" panose="02000505000000020004" pitchFamily="2" charset="0"/>
              </a:rPr>
              <a:t>Investigating Crypto-Assets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2068" y="1401150"/>
            <a:ext cx="11002297" cy="5266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3894" y="1629360"/>
            <a:ext cx="10314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32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Step 4 : </a:t>
            </a:r>
            <a:r>
              <a:rPr lang="en-US" sz="28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Link Transactions</a:t>
            </a: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Identify Transactions, Identify Blocks, Checked for Mined Blocks and search for exchange names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313761"/>
            <a:ext cx="637200" cy="84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068" y="3611230"/>
            <a:ext cx="44674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Tools :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3"/>
              </a:rPr>
              <a:t>https://hashxp.org/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55" y="3443536"/>
            <a:ext cx="6483306" cy="32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2297" cy="64008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Montserrat" panose="02000505000000020004" pitchFamily="2" charset="0"/>
              </a:rPr>
              <a:t>Investigating Crypto-Assets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615" y="1367697"/>
            <a:ext cx="11002297" cy="5266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3894" y="1629360"/>
            <a:ext cx="10314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32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Step 5 : </a:t>
            </a:r>
            <a:r>
              <a:rPr lang="en-US" sz="28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Identify Related Domains</a:t>
            </a: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Passive DNS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313761"/>
            <a:ext cx="637200" cy="84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068" y="3611230"/>
            <a:ext cx="62208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Tools :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3"/>
              </a:rPr>
              <a:t>https://passivedns.mnemonic.no/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4"/>
              </a:rPr>
              <a:t>https://whois.domaintools.com/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  <a:hlinkClick r:id="rId5"/>
              </a:rPr>
              <a:t>https://bgpview.io/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601" y="2102502"/>
            <a:ext cx="2881803" cy="1508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699" y="4164917"/>
            <a:ext cx="4225608" cy="23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2297" cy="64008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Montserrat" panose="02000505000000020004" pitchFamily="2" charset="0"/>
              </a:rPr>
              <a:t>Investigating Crypto-Assets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66" y="1389999"/>
            <a:ext cx="11002297" cy="5266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3894" y="1629360"/>
            <a:ext cx="10314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32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Step 6 : </a:t>
            </a:r>
            <a:r>
              <a:rPr lang="en-US" sz="28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Search Engine, Social Media &amp; Email Investigation</a:t>
            </a: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Everyone exists somewhere on internet. Search them.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313761"/>
            <a:ext cx="637200" cy="84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068" y="3611230"/>
            <a:ext cx="56329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Tools :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Search Engine Search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Social Media Search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MXToolBox</a:t>
            </a: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 – Email Search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SPYTOX – Email Search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23" y="3451329"/>
            <a:ext cx="5163181" cy="28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5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2297" cy="64008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Montserrat" panose="02000505000000020004" pitchFamily="2" charset="0"/>
              </a:rPr>
              <a:t>Investigating Crypto-Assets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66" y="1389999"/>
            <a:ext cx="11002297" cy="52664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3894" y="1629360"/>
            <a:ext cx="10314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sz="32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Step 7 : </a:t>
            </a:r>
            <a:r>
              <a:rPr lang="en-US" sz="2800" u="sng" dirty="0">
                <a:solidFill>
                  <a:schemeClr val="bg1"/>
                </a:solidFill>
                <a:latin typeface="High Tower Text" panose="02040502050506030303" pitchFamily="18" charset="0"/>
              </a:rPr>
              <a:t>Identify Wallet &amp; Exchange</a:t>
            </a: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Use Basic Algorithm to determine wallet address. Search for possible exchanges based on wallet and link the traces.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313761"/>
            <a:ext cx="637200" cy="84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068" y="3611230"/>
            <a:ext cx="56329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Tools :</a:t>
            </a: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WalletExplorer</a:t>
            </a: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High Tower Text" panose="02040502050506030303" pitchFamily="18" charset="0"/>
              </a:rPr>
              <a:t>oxt.me</a:t>
            </a:r>
          </a:p>
          <a:p>
            <a:pPr lvl="2" algn="just"/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marL="1257300" lvl="2" indent="-342900" algn="just">
              <a:buFont typeface="Arial" panose="020B060402020209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143" y="4563557"/>
            <a:ext cx="7862920" cy="20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342</Words>
  <Application>Microsoft Macintosh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High Tower Text</vt:lpstr>
      <vt:lpstr>Montserrat</vt:lpstr>
      <vt:lpstr>Office Theme</vt:lpstr>
      <vt:lpstr>Let’s Investigate &amp; be a  Crypto-Investigator  in 30 Minutes</vt:lpstr>
      <vt:lpstr>As an Investigator</vt:lpstr>
      <vt:lpstr>Investigating Crypto-Assets  </vt:lpstr>
      <vt:lpstr>Investigating Crypto-Assets  </vt:lpstr>
      <vt:lpstr>Investigating Crypto-Assets  </vt:lpstr>
      <vt:lpstr>Investigating Crypto-Assets  </vt:lpstr>
      <vt:lpstr>Investigating Crypto-Assets  </vt:lpstr>
      <vt:lpstr>Investigating Crypto-Assets  </vt:lpstr>
      <vt:lpstr>Investigating Crypto-Assets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Investigate &amp; be a  Crypto-Investigator  in 30 Minutes</dc:title>
  <dc:creator>Raihan Patel</dc:creator>
  <cp:lastModifiedBy>Raihan Patel</cp:lastModifiedBy>
  <cp:revision>1</cp:revision>
  <dcterms:created xsi:type="dcterms:W3CDTF">2023-12-06T05:07:20Z</dcterms:created>
  <dcterms:modified xsi:type="dcterms:W3CDTF">2023-12-06T05:19:03Z</dcterms:modified>
</cp:coreProperties>
</file>