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7" autoAdjust="0"/>
    <p:restoredTop sz="95230"/>
  </p:normalViewPr>
  <p:slideViewPr>
    <p:cSldViewPr snapToGrid="0">
      <p:cViewPr varScale="1">
        <p:scale>
          <a:sx n="91" d="100"/>
          <a:sy n="91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han Patel" userId="2d9075e157d58046" providerId="LiveId" clId="{24EB616B-81F0-7940-A4EB-9175F14AA481}"/>
    <pc:docChg chg="undo custSel addSld delSld modSld">
      <pc:chgData name="Raihan Patel" userId="2d9075e157d58046" providerId="LiveId" clId="{24EB616B-81F0-7940-A4EB-9175F14AA481}" dt="2023-12-15T08:00:00.839" v="94" actId="113"/>
      <pc:docMkLst>
        <pc:docMk/>
      </pc:docMkLst>
      <pc:sldChg chg="addSp delSp modSp mod">
        <pc:chgData name="Raihan Patel" userId="2d9075e157d58046" providerId="LiveId" clId="{24EB616B-81F0-7940-A4EB-9175F14AA481}" dt="2023-12-15T08:00:00.839" v="94" actId="113"/>
        <pc:sldMkLst>
          <pc:docMk/>
          <pc:sldMk cId="897810640" sldId="261"/>
        </pc:sldMkLst>
        <pc:spChg chg="mod">
          <ac:chgData name="Raihan Patel" userId="2d9075e157d58046" providerId="LiveId" clId="{24EB616B-81F0-7940-A4EB-9175F14AA481}" dt="2023-12-15T07:08:20.264" v="2" actId="20577"/>
          <ac:spMkLst>
            <pc:docMk/>
            <pc:sldMk cId="897810640" sldId="261"/>
            <ac:spMk id="2" creationId="{8061887A-DBD9-4354-827D-9DE6AAC458AF}"/>
          </ac:spMkLst>
        </pc:spChg>
        <pc:spChg chg="del">
          <ac:chgData name="Raihan Patel" userId="2d9075e157d58046" providerId="LiveId" clId="{24EB616B-81F0-7940-A4EB-9175F14AA481}" dt="2023-12-15T07:10:00.938" v="8" actId="478"/>
          <ac:spMkLst>
            <pc:docMk/>
            <pc:sldMk cId="897810640" sldId="261"/>
            <ac:spMk id="3" creationId="{7AEF2F8D-9E22-4F91-9E22-02D53E25CCB1}"/>
          </ac:spMkLst>
        </pc:spChg>
        <pc:spChg chg="add mod">
          <ac:chgData name="Raihan Patel" userId="2d9075e157d58046" providerId="LiveId" clId="{24EB616B-81F0-7940-A4EB-9175F14AA481}" dt="2023-12-15T08:00:00.839" v="94" actId="113"/>
          <ac:spMkLst>
            <pc:docMk/>
            <pc:sldMk cId="897810640" sldId="261"/>
            <ac:spMk id="5" creationId="{C57AFB22-CF83-C342-A46E-C75BF7520AB0}"/>
          </ac:spMkLst>
        </pc:spChg>
        <pc:picChg chg="add mod">
          <ac:chgData name="Raihan Patel" userId="2d9075e157d58046" providerId="LiveId" clId="{24EB616B-81F0-7940-A4EB-9175F14AA481}" dt="2023-12-15T07:20:20.908" v="29" actId="1076"/>
          <ac:picMkLst>
            <pc:docMk/>
            <pc:sldMk cId="897810640" sldId="261"/>
            <ac:picMk id="6" creationId="{85A2AC61-0589-E747-AF55-9B9BFEE7F52E}"/>
          </ac:picMkLst>
        </pc:picChg>
      </pc:sldChg>
      <pc:sldChg chg="addSp delSp modSp add mod">
        <pc:chgData name="Raihan Patel" userId="2d9075e157d58046" providerId="LiveId" clId="{24EB616B-81F0-7940-A4EB-9175F14AA481}" dt="2023-12-15T07:59:39.921" v="84" actId="113"/>
        <pc:sldMkLst>
          <pc:docMk/>
          <pc:sldMk cId="137040842" sldId="262"/>
        </pc:sldMkLst>
        <pc:spChg chg="mod">
          <ac:chgData name="Raihan Patel" userId="2d9075e157d58046" providerId="LiveId" clId="{24EB616B-81F0-7940-A4EB-9175F14AA481}" dt="2023-12-15T07:20:03.512" v="24" actId="20577"/>
          <ac:spMkLst>
            <pc:docMk/>
            <pc:sldMk cId="137040842" sldId="262"/>
            <ac:spMk id="2" creationId="{8061887A-DBD9-4354-827D-9DE6AAC458AF}"/>
          </ac:spMkLst>
        </pc:spChg>
        <pc:spChg chg="del mod">
          <ac:chgData name="Raihan Patel" userId="2d9075e157d58046" providerId="LiveId" clId="{24EB616B-81F0-7940-A4EB-9175F14AA481}" dt="2023-12-15T07:09:48.653" v="6" actId="478"/>
          <ac:spMkLst>
            <pc:docMk/>
            <pc:sldMk cId="137040842" sldId="262"/>
            <ac:spMk id="3" creationId="{7AEF2F8D-9E22-4F91-9E22-02D53E25CCB1}"/>
          </ac:spMkLst>
        </pc:spChg>
        <pc:spChg chg="add mod">
          <ac:chgData name="Raihan Patel" userId="2d9075e157d58046" providerId="LiveId" clId="{24EB616B-81F0-7940-A4EB-9175F14AA481}" dt="2023-12-15T07:59:39.921" v="84" actId="113"/>
          <ac:spMkLst>
            <pc:docMk/>
            <pc:sldMk cId="137040842" sldId="262"/>
            <ac:spMk id="5" creationId="{F98BBD3A-66C4-BC48-8A99-69519AB6B743}"/>
          </ac:spMkLst>
        </pc:spChg>
        <pc:picChg chg="add mod">
          <ac:chgData name="Raihan Patel" userId="2d9075e157d58046" providerId="LiveId" clId="{24EB616B-81F0-7940-A4EB-9175F14AA481}" dt="2023-12-15T07:20:27.926" v="31" actId="1076"/>
          <ac:picMkLst>
            <pc:docMk/>
            <pc:sldMk cId="137040842" sldId="262"/>
            <ac:picMk id="6" creationId="{AE221858-EF8B-A545-96B6-920615885CD6}"/>
          </ac:picMkLst>
        </pc:picChg>
        <pc:picChg chg="mod">
          <ac:chgData name="Raihan Patel" userId="2d9075e157d58046" providerId="LiveId" clId="{24EB616B-81F0-7940-A4EB-9175F14AA481}" dt="2023-12-15T07:15:28.760" v="22" actId="1076"/>
          <ac:picMkLst>
            <pc:docMk/>
            <pc:sldMk cId="137040842" sldId="262"/>
            <ac:picMk id="1026" creationId="{D98DAD43-F4AF-45ED-8E45-0A3B6EC16D85}"/>
          </ac:picMkLst>
        </pc:picChg>
      </pc:sldChg>
      <pc:sldChg chg="addSp delSp modSp add mod">
        <pc:chgData name="Raihan Patel" userId="2d9075e157d58046" providerId="LiveId" clId="{24EB616B-81F0-7940-A4EB-9175F14AA481}" dt="2023-12-15T07:59:24.642" v="77" actId="123"/>
        <pc:sldMkLst>
          <pc:docMk/>
          <pc:sldMk cId="1466396861" sldId="263"/>
        </pc:sldMkLst>
        <pc:spChg chg="mod">
          <ac:chgData name="Raihan Patel" userId="2d9075e157d58046" providerId="LiveId" clId="{24EB616B-81F0-7940-A4EB-9175F14AA481}" dt="2023-12-15T07:20:14.442" v="28" actId="20577"/>
          <ac:spMkLst>
            <pc:docMk/>
            <pc:sldMk cId="1466396861" sldId="263"/>
            <ac:spMk id="2" creationId="{8061887A-DBD9-4354-827D-9DE6AAC458AF}"/>
          </ac:spMkLst>
        </pc:spChg>
        <pc:spChg chg="mod">
          <ac:chgData name="Raihan Patel" userId="2d9075e157d58046" providerId="LiveId" clId="{24EB616B-81F0-7940-A4EB-9175F14AA481}" dt="2023-12-15T07:59:24.642" v="77" actId="123"/>
          <ac:spMkLst>
            <pc:docMk/>
            <pc:sldMk cId="1466396861" sldId="263"/>
            <ac:spMk id="5" creationId="{F98BBD3A-66C4-BC48-8A99-69519AB6B743}"/>
          </ac:spMkLst>
        </pc:spChg>
        <pc:picChg chg="add mod">
          <ac:chgData name="Raihan Patel" userId="2d9075e157d58046" providerId="LiveId" clId="{24EB616B-81F0-7940-A4EB-9175F14AA481}" dt="2023-12-15T07:21:07.508" v="41" actId="1076"/>
          <ac:picMkLst>
            <pc:docMk/>
            <pc:sldMk cId="1466396861" sldId="263"/>
            <ac:picMk id="3" creationId="{FB4A3347-10DE-FD47-9E2F-5478D2B72BC1}"/>
          </ac:picMkLst>
        </pc:picChg>
        <pc:picChg chg="del">
          <ac:chgData name="Raihan Patel" userId="2d9075e157d58046" providerId="LiveId" clId="{24EB616B-81F0-7940-A4EB-9175F14AA481}" dt="2023-12-15T07:20:11.770" v="26" actId="478"/>
          <ac:picMkLst>
            <pc:docMk/>
            <pc:sldMk cId="1466396861" sldId="263"/>
            <ac:picMk id="6" creationId="{AE221858-EF8B-A545-96B6-920615885CD6}"/>
          </ac:picMkLst>
        </pc:picChg>
        <pc:picChg chg="mod">
          <ac:chgData name="Raihan Patel" userId="2d9075e157d58046" providerId="LiveId" clId="{24EB616B-81F0-7940-A4EB-9175F14AA481}" dt="2023-12-15T07:20:35.885" v="34" actId="1076"/>
          <ac:picMkLst>
            <pc:docMk/>
            <pc:sldMk cId="1466396861" sldId="263"/>
            <ac:picMk id="1026" creationId="{D98DAD43-F4AF-45ED-8E45-0A3B6EC16D85}"/>
          </ac:picMkLst>
        </pc:picChg>
      </pc:sldChg>
      <pc:sldChg chg="new del">
        <pc:chgData name="Raihan Patel" userId="2d9075e157d58046" providerId="LiveId" clId="{24EB616B-81F0-7940-A4EB-9175F14AA481}" dt="2023-12-15T07:55:30.442" v="43" actId="680"/>
        <pc:sldMkLst>
          <pc:docMk/>
          <pc:sldMk cId="853319818" sldId="264"/>
        </pc:sldMkLst>
      </pc:sldChg>
      <pc:sldChg chg="addSp delSp modSp add mod">
        <pc:chgData name="Raihan Patel" userId="2d9075e157d58046" providerId="LiveId" clId="{24EB616B-81F0-7940-A4EB-9175F14AA481}" dt="2023-12-15T07:55:46.072" v="51" actId="20577"/>
        <pc:sldMkLst>
          <pc:docMk/>
          <pc:sldMk cId="3925151115" sldId="264"/>
        </pc:sldMkLst>
        <pc:spChg chg="mod">
          <ac:chgData name="Raihan Patel" userId="2d9075e157d58046" providerId="LiveId" clId="{24EB616B-81F0-7940-A4EB-9175F14AA481}" dt="2023-12-15T07:55:46.072" v="51" actId="20577"/>
          <ac:spMkLst>
            <pc:docMk/>
            <pc:sldMk cId="3925151115" sldId="264"/>
            <ac:spMk id="2" creationId="{8061887A-DBD9-4354-827D-9DE6AAC458AF}"/>
          </ac:spMkLst>
        </pc:spChg>
        <pc:picChg chg="del">
          <ac:chgData name="Raihan Patel" userId="2d9075e157d58046" providerId="LiveId" clId="{24EB616B-81F0-7940-A4EB-9175F14AA481}" dt="2023-12-15T07:55:36.043" v="46" actId="478"/>
          <ac:picMkLst>
            <pc:docMk/>
            <pc:sldMk cId="3925151115" sldId="264"/>
            <ac:picMk id="3" creationId="{FB4A3347-10DE-FD47-9E2F-5478D2B72BC1}"/>
          </ac:picMkLst>
        </pc:picChg>
        <pc:picChg chg="add mod">
          <ac:chgData name="Raihan Patel" userId="2d9075e157d58046" providerId="LiveId" clId="{24EB616B-81F0-7940-A4EB-9175F14AA481}" dt="2023-12-15T07:55:43.733" v="49" actId="1076"/>
          <ac:picMkLst>
            <pc:docMk/>
            <pc:sldMk cId="3925151115" sldId="264"/>
            <ac:picMk id="4" creationId="{98E5519E-2460-9A4E-8379-42257A6CF025}"/>
          </ac:picMkLst>
        </pc:picChg>
      </pc:sldChg>
      <pc:sldChg chg="modSp add mod">
        <pc:chgData name="Raihan Patel" userId="2d9075e157d58046" providerId="LiveId" clId="{24EB616B-81F0-7940-A4EB-9175F14AA481}" dt="2023-12-15T07:59:07.688" v="72" actId="113"/>
        <pc:sldMkLst>
          <pc:docMk/>
          <pc:sldMk cId="1442306516" sldId="265"/>
        </pc:sldMkLst>
        <pc:spChg chg="mod">
          <ac:chgData name="Raihan Patel" userId="2d9075e157d58046" providerId="LiveId" clId="{24EB616B-81F0-7940-A4EB-9175F14AA481}" dt="2023-12-15T07:59:07.688" v="72" actId="113"/>
          <ac:spMkLst>
            <pc:docMk/>
            <pc:sldMk cId="1442306516" sldId="265"/>
            <ac:spMk id="5" creationId="{F98BBD3A-66C4-BC48-8A99-69519AB6B743}"/>
          </ac:spMkLst>
        </pc:spChg>
      </pc:sldChg>
      <pc:sldChg chg="addSp delSp modSp add mod">
        <pc:chgData name="Raihan Patel" userId="2d9075e157d58046" providerId="LiveId" clId="{24EB616B-81F0-7940-A4EB-9175F14AA481}" dt="2023-12-15T07:58:52.729" v="67" actId="123"/>
        <pc:sldMkLst>
          <pc:docMk/>
          <pc:sldMk cId="830918815" sldId="266"/>
        </pc:sldMkLst>
        <pc:spChg chg="mod">
          <ac:chgData name="Raihan Patel" userId="2d9075e157d58046" providerId="LiveId" clId="{24EB616B-81F0-7940-A4EB-9175F14AA481}" dt="2023-12-15T07:58:13.392" v="60" actId="20577"/>
          <ac:spMkLst>
            <pc:docMk/>
            <pc:sldMk cId="830918815" sldId="266"/>
            <ac:spMk id="2" creationId="{8061887A-DBD9-4354-827D-9DE6AAC458AF}"/>
          </ac:spMkLst>
        </pc:spChg>
        <pc:spChg chg="mod">
          <ac:chgData name="Raihan Patel" userId="2d9075e157d58046" providerId="LiveId" clId="{24EB616B-81F0-7940-A4EB-9175F14AA481}" dt="2023-12-15T07:58:52.729" v="67" actId="123"/>
          <ac:spMkLst>
            <pc:docMk/>
            <pc:sldMk cId="830918815" sldId="266"/>
            <ac:spMk id="5" creationId="{F98BBD3A-66C4-BC48-8A99-69519AB6B743}"/>
          </ac:spMkLst>
        </pc:spChg>
        <pc:picChg chg="add mod">
          <ac:chgData name="Raihan Patel" userId="2d9075e157d58046" providerId="LiveId" clId="{24EB616B-81F0-7940-A4EB-9175F14AA481}" dt="2023-12-15T07:58:10.966" v="58" actId="1076"/>
          <ac:picMkLst>
            <pc:docMk/>
            <pc:sldMk cId="830918815" sldId="266"/>
            <ac:picMk id="3" creationId="{1AA50991-58F2-5941-9F05-538638284204}"/>
          </ac:picMkLst>
        </pc:picChg>
        <pc:picChg chg="del">
          <ac:chgData name="Raihan Patel" userId="2d9075e157d58046" providerId="LiveId" clId="{24EB616B-81F0-7940-A4EB-9175F14AA481}" dt="2023-12-15T07:58:04.194" v="54" actId="478"/>
          <ac:picMkLst>
            <pc:docMk/>
            <pc:sldMk cId="830918815" sldId="266"/>
            <ac:picMk id="4" creationId="{98E5519E-2460-9A4E-8379-42257A6CF025}"/>
          </ac:picMkLst>
        </pc:picChg>
        <pc:picChg chg="mod">
          <ac:chgData name="Raihan Patel" userId="2d9075e157d58046" providerId="LiveId" clId="{24EB616B-81F0-7940-A4EB-9175F14AA481}" dt="2023-12-15T07:58:20.499" v="62" actId="1076"/>
          <ac:picMkLst>
            <pc:docMk/>
            <pc:sldMk cId="830918815" sldId="266"/>
            <ac:picMk id="1026" creationId="{D98DAD43-F4AF-45ED-8E45-0A3B6EC16D85}"/>
          </ac:picMkLst>
        </pc:picChg>
      </pc:sldChg>
    </pc:docChg>
  </pc:docChgLst>
  <pc:docChgLst>
    <pc:chgData name="Raihan Patel" userId="2d9075e157d58046" providerId="LiveId" clId="{1203D1EC-45E7-4830-869A-0BC3C4F8FDD4}"/>
    <pc:docChg chg="undo custSel addSld delSld modSld modMainMaster">
      <pc:chgData name="Raihan Patel" userId="2d9075e157d58046" providerId="LiveId" clId="{1203D1EC-45E7-4830-869A-0BC3C4F8FDD4}" dt="2021-12-28T20:03:44.079" v="490"/>
      <pc:docMkLst>
        <pc:docMk/>
      </pc:docMkLst>
      <pc:sldChg chg="modSp mod modTransition">
        <pc:chgData name="Raihan Patel" userId="2d9075e157d58046" providerId="LiveId" clId="{1203D1EC-45E7-4830-869A-0BC3C4F8FDD4}" dt="2021-12-28T20:03:44.079" v="490"/>
        <pc:sldMkLst>
          <pc:docMk/>
          <pc:sldMk cId="1361152180" sldId="256"/>
        </pc:sldMkLst>
        <pc:spChg chg="mod">
          <ac:chgData name="Raihan Patel" userId="2d9075e157d58046" providerId="LiveId" clId="{1203D1EC-45E7-4830-869A-0BC3C4F8FDD4}" dt="2021-12-28T19:58:11.164" v="456"/>
          <ac:spMkLst>
            <pc:docMk/>
            <pc:sldMk cId="1361152180" sldId="256"/>
            <ac:spMk id="2" creationId="{D536978E-4A48-4480-B6AE-C30D26142451}"/>
          </ac:spMkLst>
        </pc:spChg>
        <pc:spChg chg="mod">
          <ac:chgData name="Raihan Patel" userId="2d9075e157d58046" providerId="LiveId" clId="{1203D1EC-45E7-4830-869A-0BC3C4F8FDD4}" dt="2021-12-28T19:58:11.164" v="456"/>
          <ac:spMkLst>
            <pc:docMk/>
            <pc:sldMk cId="1361152180" sldId="256"/>
            <ac:spMk id="3" creationId="{C7503AB0-7B3C-43BA-B85B-034798A29EA9}"/>
          </ac:spMkLst>
        </pc:spChg>
      </pc:sldChg>
      <pc:sldChg chg="new del">
        <pc:chgData name="Raihan Patel" userId="2d9075e157d58046" providerId="LiveId" clId="{1203D1EC-45E7-4830-869A-0BC3C4F8FDD4}" dt="2021-12-28T19:14:11.469" v="18" actId="680"/>
        <pc:sldMkLst>
          <pc:docMk/>
          <pc:sldMk cId="1848944995" sldId="257"/>
        </pc:sldMkLst>
      </pc:sldChg>
      <pc:sldChg chg="modSp new mod modTransition">
        <pc:chgData name="Raihan Patel" userId="2d9075e157d58046" providerId="LiveId" clId="{1203D1EC-45E7-4830-869A-0BC3C4F8FDD4}" dt="2021-12-28T20:03:44.079" v="490"/>
        <pc:sldMkLst>
          <pc:docMk/>
          <pc:sldMk cId="2407314922" sldId="257"/>
        </pc:sldMkLst>
        <pc:spChg chg="mod">
          <ac:chgData name="Raihan Patel" userId="2d9075e157d58046" providerId="LiveId" clId="{1203D1EC-45E7-4830-869A-0BC3C4F8FDD4}" dt="2021-12-28T19:58:11.164" v="456"/>
          <ac:spMkLst>
            <pc:docMk/>
            <pc:sldMk cId="2407314922" sldId="257"/>
            <ac:spMk id="2" creationId="{B4AA5072-8E33-4D03-BA3F-C78E8D97E5D0}"/>
          </ac:spMkLst>
        </pc:spChg>
        <pc:spChg chg="mod">
          <ac:chgData name="Raihan Patel" userId="2d9075e157d58046" providerId="LiveId" clId="{1203D1EC-45E7-4830-869A-0BC3C4F8FDD4}" dt="2021-12-28T19:58:11.164" v="456"/>
          <ac:spMkLst>
            <pc:docMk/>
            <pc:sldMk cId="2407314922" sldId="257"/>
            <ac:spMk id="3" creationId="{4FB17BE1-BE42-479E-BBB4-BCCB0CA93EAC}"/>
          </ac:spMkLst>
        </pc:spChg>
      </pc:sldChg>
      <pc:sldChg chg="new del">
        <pc:chgData name="Raihan Patel" userId="2d9075e157d58046" providerId="LiveId" clId="{1203D1EC-45E7-4830-869A-0BC3C4F8FDD4}" dt="2021-12-28T19:14:08.176" v="16" actId="680"/>
        <pc:sldMkLst>
          <pc:docMk/>
          <pc:sldMk cId="3990872945" sldId="257"/>
        </pc:sldMkLst>
      </pc:sldChg>
      <pc:sldChg chg="modSp new mod modTransition">
        <pc:chgData name="Raihan Patel" userId="2d9075e157d58046" providerId="LiveId" clId="{1203D1EC-45E7-4830-869A-0BC3C4F8FDD4}" dt="2021-12-28T20:03:44.079" v="490"/>
        <pc:sldMkLst>
          <pc:docMk/>
          <pc:sldMk cId="2789314308" sldId="258"/>
        </pc:sldMkLst>
        <pc:spChg chg="mod">
          <ac:chgData name="Raihan Patel" userId="2d9075e157d58046" providerId="LiveId" clId="{1203D1EC-45E7-4830-869A-0BC3C4F8FDD4}" dt="2021-12-28T19:18:23.793" v="244" actId="1076"/>
          <ac:spMkLst>
            <pc:docMk/>
            <pc:sldMk cId="2789314308" sldId="258"/>
            <ac:spMk id="2" creationId="{7D95B70D-E7F1-4707-8545-006452565C8E}"/>
          </ac:spMkLst>
        </pc:spChg>
        <pc:spChg chg="mod">
          <ac:chgData name="Raihan Patel" userId="2d9075e157d58046" providerId="LiveId" clId="{1203D1EC-45E7-4830-869A-0BC3C4F8FDD4}" dt="2021-12-28T19:19:15.143" v="293" actId="20577"/>
          <ac:spMkLst>
            <pc:docMk/>
            <pc:sldMk cId="2789314308" sldId="258"/>
            <ac:spMk id="3" creationId="{905E540E-58E9-44BB-9BE7-9F3214749E7B}"/>
          </ac:spMkLst>
        </pc:spChg>
      </pc:sldChg>
      <pc:sldChg chg="new del">
        <pc:chgData name="Raihan Patel" userId="2d9075e157d58046" providerId="LiveId" clId="{1203D1EC-45E7-4830-869A-0BC3C4F8FDD4}" dt="2021-12-28T19:23:05.417" v="296" actId="47"/>
        <pc:sldMkLst>
          <pc:docMk/>
          <pc:sldMk cId="2350741041" sldId="259"/>
        </pc:sldMkLst>
      </pc:sldChg>
      <pc:sldChg chg="modSp new mod modTransition">
        <pc:chgData name="Raihan Patel" userId="2d9075e157d58046" providerId="LiveId" clId="{1203D1EC-45E7-4830-869A-0BC3C4F8FDD4}" dt="2021-12-28T20:03:44.079" v="490"/>
        <pc:sldMkLst>
          <pc:docMk/>
          <pc:sldMk cId="3540995700" sldId="260"/>
        </pc:sldMkLst>
        <pc:spChg chg="mod">
          <ac:chgData name="Raihan Patel" userId="2d9075e157d58046" providerId="LiveId" clId="{1203D1EC-45E7-4830-869A-0BC3C4F8FDD4}" dt="2021-12-28T19:58:11.164" v="456"/>
          <ac:spMkLst>
            <pc:docMk/>
            <pc:sldMk cId="3540995700" sldId="260"/>
            <ac:spMk id="2" creationId="{94582904-A80E-4C03-AFBB-EE516D1425EC}"/>
          </ac:spMkLst>
        </pc:spChg>
        <pc:spChg chg="mod">
          <ac:chgData name="Raihan Patel" userId="2d9075e157d58046" providerId="LiveId" clId="{1203D1EC-45E7-4830-869A-0BC3C4F8FDD4}" dt="2021-12-28T19:58:11.164" v="456"/>
          <ac:spMkLst>
            <pc:docMk/>
            <pc:sldMk cId="3540995700" sldId="260"/>
            <ac:spMk id="3" creationId="{05F2403C-DB85-4B99-B8FE-2E076ADB3659}"/>
          </ac:spMkLst>
        </pc:spChg>
        <pc:spChg chg="mod">
          <ac:chgData name="Raihan Patel" userId="2d9075e157d58046" providerId="LiveId" clId="{1203D1EC-45E7-4830-869A-0BC3C4F8FDD4}" dt="2021-12-28T19:58:11.164" v="456"/>
          <ac:spMkLst>
            <pc:docMk/>
            <pc:sldMk cId="3540995700" sldId="260"/>
            <ac:spMk id="4" creationId="{AB48DC79-F7C9-4CAD-B03A-586298772F62}"/>
          </ac:spMkLst>
        </pc:spChg>
      </pc:sldChg>
      <pc:sldChg chg="addSp delSp modSp new mod modTransition">
        <pc:chgData name="Raihan Patel" userId="2d9075e157d58046" providerId="LiveId" clId="{1203D1EC-45E7-4830-869A-0BC3C4F8FDD4}" dt="2021-12-28T20:03:44.079" v="490"/>
        <pc:sldMkLst>
          <pc:docMk/>
          <pc:sldMk cId="897810640" sldId="261"/>
        </pc:sldMkLst>
        <pc:spChg chg="mod">
          <ac:chgData name="Raihan Patel" userId="2d9075e157d58046" providerId="LiveId" clId="{1203D1EC-45E7-4830-869A-0BC3C4F8FDD4}" dt="2021-12-28T19:57:08.089" v="434" actId="1076"/>
          <ac:spMkLst>
            <pc:docMk/>
            <pc:sldMk cId="897810640" sldId="261"/>
            <ac:spMk id="2" creationId="{8061887A-DBD9-4354-827D-9DE6AAC458AF}"/>
          </ac:spMkLst>
        </pc:spChg>
        <pc:spChg chg="mod">
          <ac:chgData name="Raihan Patel" userId="2d9075e157d58046" providerId="LiveId" clId="{1203D1EC-45E7-4830-869A-0BC3C4F8FDD4}" dt="2021-12-28T20:02:47.275" v="489" actId="20577"/>
          <ac:spMkLst>
            <pc:docMk/>
            <pc:sldMk cId="897810640" sldId="261"/>
            <ac:spMk id="3" creationId="{7AEF2F8D-9E22-4F91-9E22-02D53E25CCB1}"/>
          </ac:spMkLst>
        </pc:spChg>
        <pc:spChg chg="del">
          <ac:chgData name="Raihan Patel" userId="2d9075e157d58046" providerId="LiveId" clId="{1203D1EC-45E7-4830-869A-0BC3C4F8FDD4}" dt="2021-12-28T19:30:12.026" v="408" actId="478"/>
          <ac:spMkLst>
            <pc:docMk/>
            <pc:sldMk cId="897810640" sldId="261"/>
            <ac:spMk id="4" creationId="{F946A89D-B9FF-43C8-A465-AB51B8FC5F8B}"/>
          </ac:spMkLst>
        </pc:spChg>
        <pc:graphicFrameChg chg="add del mod">
          <ac:chgData name="Raihan Patel" userId="2d9075e157d58046" providerId="LiveId" clId="{1203D1EC-45E7-4830-869A-0BC3C4F8FDD4}" dt="2021-12-28T19:56:55.715" v="432" actId="478"/>
          <ac:graphicFrameMkLst>
            <pc:docMk/>
            <pc:sldMk cId="897810640" sldId="261"/>
            <ac:graphicFrameMk id="5" creationId="{ABC9A6BD-E479-4ECB-9CF5-550A329EE6FA}"/>
          </ac:graphicFrameMkLst>
        </pc:graphicFrameChg>
        <pc:picChg chg="add mod">
          <ac:chgData name="Raihan Patel" userId="2d9075e157d58046" providerId="LiveId" clId="{1203D1EC-45E7-4830-869A-0BC3C4F8FDD4}" dt="2021-12-28T19:59:08.838" v="463" actId="171"/>
          <ac:picMkLst>
            <pc:docMk/>
            <pc:sldMk cId="897810640" sldId="261"/>
            <ac:picMk id="1026" creationId="{D98DAD43-F4AF-45ED-8E45-0A3B6EC16D85}"/>
          </ac:picMkLst>
        </pc:picChg>
      </pc:sldChg>
      <pc:sldMasterChg chg="modTransition modSldLayout">
        <pc:chgData name="Raihan Patel" userId="2d9075e157d58046" providerId="LiveId" clId="{1203D1EC-45E7-4830-869A-0BC3C4F8FDD4}" dt="2021-12-28T19:58:08.798" v="455"/>
        <pc:sldMasterMkLst>
          <pc:docMk/>
          <pc:sldMasterMk cId="1188131225" sldId="2147483674"/>
        </pc:sldMasterMkLst>
        <pc:sldLayoutChg chg="delSp">
          <pc:chgData name="Raihan Patel" userId="2d9075e157d58046" providerId="LiveId" clId="{1203D1EC-45E7-4830-869A-0BC3C4F8FDD4}" dt="2021-12-28T19:58:08.798" v="455"/>
          <pc:sldLayoutMkLst>
            <pc:docMk/>
            <pc:sldMasterMk cId="1188131225" sldId="2147483674"/>
            <pc:sldLayoutMk cId="2419643317" sldId="2147483686"/>
          </pc:sldLayoutMkLst>
          <pc:picChg chg="del">
            <ac:chgData name="Raihan Patel" userId="2d9075e157d58046" providerId="LiveId" clId="{1203D1EC-45E7-4830-869A-0BC3C4F8FDD4}" dt="2021-12-28T19:58:08.798" v="455"/>
            <ac:picMkLst>
              <pc:docMk/>
              <pc:sldMasterMk cId="1188131225" sldId="2147483674"/>
              <pc:sldLayoutMk cId="2419643317" sldId="2147483686"/>
              <ac:picMk id="22" creationId="{00000000-0000-0000-0000-000000000000}"/>
            </ac:picMkLst>
          </pc:picChg>
        </pc:sldLayoutChg>
        <pc:sldLayoutChg chg="delSp">
          <pc:chgData name="Raihan Patel" userId="2d9075e157d58046" providerId="LiveId" clId="{1203D1EC-45E7-4830-869A-0BC3C4F8FDD4}" dt="2021-12-28T19:58:08.798" v="455"/>
          <pc:sldLayoutMkLst>
            <pc:docMk/>
            <pc:sldMasterMk cId="1188131225" sldId="2147483674"/>
            <pc:sldLayoutMk cId="2087365389" sldId="2147483687"/>
          </pc:sldLayoutMkLst>
          <pc:picChg chg="del">
            <ac:chgData name="Raihan Patel" userId="2d9075e157d58046" providerId="LiveId" clId="{1203D1EC-45E7-4830-869A-0BC3C4F8FDD4}" dt="2021-12-28T19:58:08.798" v="455"/>
            <ac:picMkLst>
              <pc:docMk/>
              <pc:sldMasterMk cId="1188131225" sldId="2147483674"/>
              <pc:sldLayoutMk cId="2087365389" sldId="2147483687"/>
              <ac:picMk id="34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08200" y="2346400"/>
            <a:ext cx="5829235" cy="428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928567"/>
            <a:ext cx="7188000" cy="39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516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3701" y="2709501"/>
            <a:ext cx="5015100" cy="3945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40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8227" y="3357713"/>
            <a:ext cx="4600567" cy="32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9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 no illustra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8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CCE8-50BE-4819-8695-7910620C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B4F7-9348-49EF-A9BB-251762147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F0BE-F827-45C0-920F-464F7C79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AD6A-F522-4BF9-8E43-91929DF8FFF2}" type="datetimeFigureOut">
              <a:rPr lang="en-IN" smtClean="0"/>
              <a:t>15/12/23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29363-6EE4-4BF1-B2D2-2C1241B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4D02-3869-473A-9BD2-97293350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23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67033" y="2900833"/>
            <a:ext cx="5172000" cy="382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415933"/>
            <a:ext cx="6630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4193133"/>
            <a:ext cx="33248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442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5429" y="3121048"/>
            <a:ext cx="5172000" cy="35054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83800" y="1226633"/>
            <a:ext cx="5958800" cy="445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4267">
                <a:solidFill>
                  <a:schemeClr val="accent5"/>
                </a:solidFill>
              </a:defRPr>
            </a:lvl1pPr>
            <a:lvl2pPr marL="1219170" lvl="1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chemeClr val="accent5"/>
                </a:solidFill>
              </a:defRPr>
            </a:lvl2pPr>
            <a:lvl3pPr marL="1828754" lvl="2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4267">
                <a:solidFill>
                  <a:schemeClr val="accent5"/>
                </a:solidFill>
              </a:defRPr>
            </a:lvl3pPr>
            <a:lvl4pPr marL="2438339" lvl="3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4267">
                <a:solidFill>
                  <a:schemeClr val="accent5"/>
                </a:solidFill>
              </a:defRPr>
            </a:lvl4pPr>
            <a:lvl5pPr marL="3047924" lvl="4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4267">
                <a:solidFill>
                  <a:schemeClr val="accent5"/>
                </a:solidFill>
              </a:defRPr>
            </a:lvl5pPr>
            <a:lvl6pPr marL="3657509" lvl="5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4267">
                <a:solidFill>
                  <a:schemeClr val="accent5"/>
                </a:solidFill>
              </a:defRPr>
            </a:lvl6pPr>
            <a:lvl7pPr marL="4267093" lvl="6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4267">
                <a:solidFill>
                  <a:schemeClr val="accent5"/>
                </a:solidFill>
              </a:defRPr>
            </a:lvl7pPr>
            <a:lvl8pPr marL="4876678" lvl="7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4267">
                <a:solidFill>
                  <a:schemeClr val="accent5"/>
                </a:solidFill>
              </a:defRPr>
            </a:lvl8pPr>
            <a:lvl9pPr marL="5486263" lvl="8" indent="-57571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4267">
                <a:solidFill>
                  <a:schemeClr val="accent5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520761" y="761433"/>
            <a:ext cx="86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12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8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52466" y="3068433"/>
            <a:ext cx="4936332" cy="35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7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 + 1 column + image mask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92" y="5472"/>
            <a:ext cx="12192000" cy="6857984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09600" y="1900233"/>
            <a:ext cx="4135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09600" y="3225800"/>
            <a:ext cx="4135200" cy="248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4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605" y="3163229"/>
            <a:ext cx="4711200" cy="34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90000" cy="36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991904" y="2776433"/>
            <a:ext cx="3190000" cy="368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522800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8435996" y="2776433"/>
            <a:ext cx="3146400" cy="37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2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300" y="2967601"/>
            <a:ext cx="4158501" cy="36871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4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 only no illustra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90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733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D88D4CC2-EF6D-4DD9-B89E-A880F9DC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3423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978E-4A48-4480-B6AE-C30D26142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3AB0-7B3C-43BA-B85B-034798A29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52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coal black - ColourLex">
            <a:extLst>
              <a:ext uri="{FF2B5EF4-FFF2-40B4-BE49-F238E27FC236}">
                <a16:creationId xmlns:a16="http://schemas.microsoft.com/office/drawing/2014/main" id="{D98DAD43-F4AF-45ED-8E45-0A3B6EC1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332" y="-98474"/>
            <a:ext cx="12444664" cy="749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1887A-DBD9-4354-827D-9DE6AAC4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400400" cy="1143200"/>
          </a:xfrm>
        </p:spPr>
        <p:txBody>
          <a:bodyPr/>
          <a:lstStyle/>
          <a:p>
            <a:r>
              <a:rPr lang="en-IN" dirty="0"/>
              <a:t>Sample Solidity Code #5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BBD3A-66C4-BC48-8A99-69519AB6B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Create a time-locked wallet where funds cannot be withdrawn until a specified 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50991-58F2-5941-9F05-53863828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06" y="1781420"/>
            <a:ext cx="7892169" cy="528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8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5072-8E33-4D03-BA3F-C78E8D97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Solidity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17BE1-BE42-479E-BBB4-BCCB0CA93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It’s a contract oriented high-level programming language</a:t>
            </a:r>
          </a:p>
          <a:p>
            <a:r>
              <a:rPr lang="en-IN" dirty="0"/>
              <a:t>Influenced by C++,Python and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Designed to target EVM</a:t>
            </a:r>
          </a:p>
        </p:txBody>
      </p:sp>
    </p:spTree>
    <p:extLst>
      <p:ext uri="{BB962C8B-B14F-4D97-AF65-F5344CB8AC3E}">
        <p14:creationId xmlns:p14="http://schemas.microsoft.com/office/powerpoint/2010/main" val="240731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B70D-E7F1-4707-8545-00645256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1392233"/>
            <a:ext cx="8400400" cy="1143200"/>
          </a:xfrm>
        </p:spPr>
        <p:txBody>
          <a:bodyPr/>
          <a:lstStyle/>
          <a:p>
            <a:r>
              <a:rPr lang="en-IN" dirty="0"/>
              <a:t>Solidity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E540E-58E9-44BB-9BE7-9F321474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264" y="2717800"/>
            <a:ext cx="6572400" cy="2483600"/>
          </a:xfrm>
        </p:spPr>
        <p:txBody>
          <a:bodyPr/>
          <a:lstStyle/>
          <a:p>
            <a:pPr algn="just"/>
            <a:r>
              <a:rPr lang="en-IN" dirty="0"/>
              <a:t>Used for implementing smart contracts on various blockchain platforms</a:t>
            </a:r>
          </a:p>
          <a:p>
            <a:pPr algn="just"/>
            <a:r>
              <a:rPr lang="en-US" dirty="0"/>
              <a:t>Proposed by Gavin Wood back in August 2014 and Developed by Christian </a:t>
            </a:r>
            <a:r>
              <a:rPr lang="en-US" dirty="0" err="1"/>
              <a:t>Reitwiessner</a:t>
            </a:r>
            <a:r>
              <a:rPr lang="en-US" dirty="0"/>
              <a:t>, Alex </a:t>
            </a:r>
            <a:r>
              <a:rPr lang="en-US" dirty="0" err="1"/>
              <a:t>Beregszaszi</a:t>
            </a:r>
            <a:r>
              <a:rPr lang="en-US" dirty="0"/>
              <a:t>, and several former Ethereum core contributors to enable writing smart contracts on blockchain platforms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31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2904-A80E-4C03-AFBB-EE516D14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403C-DB85-4B99-B8FE-2E076ADB3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ErisDB</a:t>
            </a:r>
            <a:r>
              <a:rPr lang="en-IN" dirty="0"/>
              <a:t> by AWS</a:t>
            </a:r>
          </a:p>
          <a:p>
            <a:r>
              <a:rPr lang="en-IN" dirty="0"/>
              <a:t>Hardhat</a:t>
            </a:r>
          </a:p>
          <a:p>
            <a:r>
              <a:rPr lang="en-IN" dirty="0"/>
              <a:t>Microsoft Visual Studio</a:t>
            </a:r>
          </a:p>
          <a:p>
            <a:r>
              <a:rPr lang="en-IN" dirty="0" err="1"/>
              <a:t>Tendermint</a:t>
            </a:r>
            <a:r>
              <a:rPr lang="en-IN" dirty="0"/>
              <a:t> on Azure</a:t>
            </a:r>
          </a:p>
          <a:p>
            <a:r>
              <a:rPr lang="en-IN" dirty="0"/>
              <a:t>Remix by Ethereum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DC79-F7C9-4CAD-B03A-586298772F6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95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coal black - ColourLex">
            <a:extLst>
              <a:ext uri="{FF2B5EF4-FFF2-40B4-BE49-F238E27FC236}">
                <a16:creationId xmlns:a16="http://schemas.microsoft.com/office/drawing/2014/main" id="{D98DAD43-F4AF-45ED-8E45-0A3B6EC1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369" y="-497305"/>
            <a:ext cx="12444664" cy="749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1887A-DBD9-4354-827D-9DE6AAC4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400400" cy="1143200"/>
          </a:xfrm>
        </p:spPr>
        <p:txBody>
          <a:bodyPr/>
          <a:lstStyle/>
          <a:p>
            <a:r>
              <a:rPr lang="en-IN" dirty="0"/>
              <a:t>Sample Solidity Code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AFB22-CF83-C342-A46E-C75BF752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28" y="1919634"/>
            <a:ext cx="3190000" cy="3689600"/>
          </a:xfrm>
        </p:spPr>
        <p:txBody>
          <a:bodyPr/>
          <a:lstStyle/>
          <a:p>
            <a:pPr marL="169329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This is a basic smart contract that prints "Hello, World!" when executed.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2AC61-0589-E747-AF55-9B9BFEE7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24" y="1900469"/>
            <a:ext cx="9898966" cy="47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coal black - ColourLex">
            <a:extLst>
              <a:ext uri="{FF2B5EF4-FFF2-40B4-BE49-F238E27FC236}">
                <a16:creationId xmlns:a16="http://schemas.microsoft.com/office/drawing/2014/main" id="{D98DAD43-F4AF-45ED-8E45-0A3B6EC1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332" y="-136851"/>
            <a:ext cx="12444664" cy="749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1887A-DBD9-4354-827D-9DE6AAC4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400400" cy="1143200"/>
          </a:xfrm>
        </p:spPr>
        <p:txBody>
          <a:bodyPr/>
          <a:lstStyle/>
          <a:p>
            <a:r>
              <a:rPr lang="en-IN" dirty="0"/>
              <a:t>Sample Solidity Code #2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BBD3A-66C4-BC48-8A99-69519AB6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20326" y="1764180"/>
            <a:ext cx="3190000" cy="3689600"/>
          </a:xfrm>
        </p:spPr>
        <p:txBody>
          <a:bodyPr/>
          <a:lstStyle/>
          <a:p>
            <a:pPr marL="169329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Introduce the concept of tokens and demonstrate a basic ERC-20 token.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21858-EF8B-A545-96B6-920615885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674" y="1760307"/>
            <a:ext cx="9248658" cy="497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0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coal black - ColourLex">
            <a:extLst>
              <a:ext uri="{FF2B5EF4-FFF2-40B4-BE49-F238E27FC236}">
                <a16:creationId xmlns:a16="http://schemas.microsoft.com/office/drawing/2014/main" id="{D98DAD43-F4AF-45ED-8E45-0A3B6EC1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332" y="-136851"/>
            <a:ext cx="12444664" cy="749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1887A-DBD9-4354-827D-9DE6AAC4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400400" cy="1143200"/>
          </a:xfrm>
        </p:spPr>
        <p:txBody>
          <a:bodyPr/>
          <a:lstStyle/>
          <a:p>
            <a:r>
              <a:rPr lang="en-IN" dirty="0"/>
              <a:t>Sample Solidity Code #3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BBD3A-66C4-BC48-8A99-69519AB6B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Create a simple crowdfunding contract where participants can contribute funds and a project owner can withdraw the funds when a goal is reached.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A3347-10DE-FD47-9E2F-5478D2B72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00" y="1143200"/>
            <a:ext cx="7483816" cy="606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96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coal black - ColourLex">
            <a:extLst>
              <a:ext uri="{FF2B5EF4-FFF2-40B4-BE49-F238E27FC236}">
                <a16:creationId xmlns:a16="http://schemas.microsoft.com/office/drawing/2014/main" id="{D98DAD43-F4AF-45ED-8E45-0A3B6EC1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332" y="-136851"/>
            <a:ext cx="12444664" cy="749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1887A-DBD9-4354-827D-9DE6AAC4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400400" cy="1143200"/>
          </a:xfrm>
        </p:spPr>
        <p:txBody>
          <a:bodyPr/>
          <a:lstStyle/>
          <a:p>
            <a:r>
              <a:rPr lang="en-IN" dirty="0"/>
              <a:t>Sample Solidity Code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BBD3A-66C4-BC48-8A99-69519AB6B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5519E-2460-9A4E-8379-42257A6C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370" y="2348810"/>
            <a:ext cx="7958193" cy="4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51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coal black - ColourLex">
            <a:extLst>
              <a:ext uri="{FF2B5EF4-FFF2-40B4-BE49-F238E27FC236}">
                <a16:creationId xmlns:a16="http://schemas.microsoft.com/office/drawing/2014/main" id="{D98DAD43-F4AF-45ED-8E45-0A3B6EC1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332" y="-136851"/>
            <a:ext cx="12444664" cy="749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1887A-DBD9-4354-827D-9DE6AAC4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400400" cy="1143200"/>
          </a:xfrm>
        </p:spPr>
        <p:txBody>
          <a:bodyPr/>
          <a:lstStyle/>
          <a:p>
            <a:r>
              <a:rPr lang="en-IN" dirty="0"/>
              <a:t>Sample Solidity Code #4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BBD3A-66C4-BC48-8A99-69519AB6B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29" indent="0" algn="just">
              <a:buNone/>
            </a:pPr>
            <a:r>
              <a:rPr lang="en-US" b="1" dirty="0">
                <a:solidFill>
                  <a:schemeClr val="bg1"/>
                </a:solidFill>
              </a:rPr>
              <a:t>Implement a simple voting smart contract where participants can vote for different options.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5519E-2460-9A4E-8379-42257A6C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370" y="2348810"/>
            <a:ext cx="7958193" cy="4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0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ower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wer" id="{83BE373B-8690-4876-BCF9-411164F689CA}" vid="{7CC35713-760A-44C8-BEC6-8912D6C71D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Gower</Template>
  <TotalTime>142</TotalTime>
  <Words>186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Muli</vt:lpstr>
      <vt:lpstr>Poppins</vt:lpstr>
      <vt:lpstr>Gower</vt:lpstr>
      <vt:lpstr>Solidity</vt:lpstr>
      <vt:lpstr>Solidity</vt:lpstr>
      <vt:lpstr>Solidity</vt:lpstr>
      <vt:lpstr>Development Platforms</vt:lpstr>
      <vt:lpstr>Sample Solidity Code #1</vt:lpstr>
      <vt:lpstr>Sample Solidity Code #2</vt:lpstr>
      <vt:lpstr>Sample Solidity Code #3</vt:lpstr>
      <vt:lpstr>Sample Solidity Code #4</vt:lpstr>
      <vt:lpstr>Sample Solidity Code #4</vt:lpstr>
      <vt:lpstr>Sample Solidity Code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Raihan Patel</dc:creator>
  <cp:lastModifiedBy>Raihan Patel</cp:lastModifiedBy>
  <cp:revision>5</cp:revision>
  <dcterms:created xsi:type="dcterms:W3CDTF">2021-12-28T19:13:21Z</dcterms:created>
  <dcterms:modified xsi:type="dcterms:W3CDTF">2023-12-15T08:00:08Z</dcterms:modified>
</cp:coreProperties>
</file>