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5230"/>
  </p:normalViewPr>
  <p:slideViewPr>
    <p:cSldViewPr snapToGrid="0" snapToObjects="1">
      <p:cViewPr varScale="1">
        <p:scale>
          <a:sx n="91" d="100"/>
          <a:sy n="91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5BC6-C6B4-6D45-842D-E2D95145E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Sybil Attack in Blockchain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D8E77-1E0F-6342-8F0A-EC38F8588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1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555C-C202-6F44-AC2D-46733351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Sybil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B210-2963-A544-A88F-BA73373A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Sybil attack is a security threat characterized by a single adversary creating and controlling multiple fake identities within a network.</a:t>
            </a:r>
          </a:p>
          <a:p>
            <a:pPr algn="just"/>
            <a:r>
              <a:rPr lang="en-US" dirty="0"/>
              <a:t>This deceptive strategy allows the attacker to gain an undue level of influence or control over the network, as these fake identities may be perceived as distinct and legitimate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69898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D5DF-8CB3-CD45-AFB9-EF3A3FE2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Sybil Attacks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9B1A9-81AA-0942-8519-40F3143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Creation of Fake Identities</a:t>
            </a:r>
          </a:p>
          <a:p>
            <a:r>
              <a:rPr lang="en-US" dirty="0"/>
              <a:t>Node Deployment</a:t>
            </a:r>
          </a:p>
          <a:p>
            <a:r>
              <a:rPr lang="en-US" dirty="0"/>
              <a:t>Network Infiltration</a:t>
            </a:r>
          </a:p>
          <a:p>
            <a:r>
              <a:rPr lang="en-US" dirty="0"/>
              <a:t>Establishing Connections</a:t>
            </a:r>
          </a:p>
          <a:p>
            <a:r>
              <a:rPr lang="en-US" dirty="0"/>
              <a:t>Generating Activity</a:t>
            </a:r>
          </a:p>
          <a:p>
            <a:r>
              <a:rPr lang="en-US" dirty="0"/>
              <a:t>Gaining Influence</a:t>
            </a:r>
          </a:p>
          <a:p>
            <a:r>
              <a:rPr lang="en-US" dirty="0"/>
              <a:t>Manipulating Consensus</a:t>
            </a:r>
          </a:p>
          <a:p>
            <a:r>
              <a:rPr lang="en-US" dirty="0"/>
              <a:t>Disrupting Network Functionality</a:t>
            </a:r>
          </a:p>
          <a:p>
            <a:r>
              <a:rPr lang="en-US" dirty="0"/>
              <a:t>Concealing the Attack</a:t>
            </a:r>
          </a:p>
        </p:txBody>
      </p:sp>
    </p:spTree>
    <p:extLst>
      <p:ext uri="{BB962C8B-B14F-4D97-AF65-F5344CB8AC3E}">
        <p14:creationId xmlns:p14="http://schemas.microsoft.com/office/powerpoint/2010/main" val="12184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3DC4-E8B6-7940-84E3-0F2A5E87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Sybil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DB64-EEE3-2D4F-BDA9-C42684CD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Reputation Systems</a:t>
            </a:r>
          </a:p>
          <a:p>
            <a:pPr algn="just"/>
            <a:r>
              <a:rPr lang="en-US" dirty="0"/>
              <a:t>Proof-of-Work (</a:t>
            </a:r>
            <a:r>
              <a:rPr lang="en-US" dirty="0" err="1"/>
              <a:t>PoW</a:t>
            </a:r>
            <a:r>
              <a:rPr lang="en-US" dirty="0"/>
              <a:t>) or Proof-of-Stake (</a:t>
            </a:r>
            <a:r>
              <a:rPr lang="en-US" dirty="0" err="1"/>
              <a:t>PoS</a:t>
            </a:r>
            <a:r>
              <a:rPr lang="en-US" dirty="0"/>
              <a:t>) Mechanisms</a:t>
            </a:r>
          </a:p>
          <a:p>
            <a:pPr algn="just"/>
            <a:r>
              <a:rPr lang="en-US" dirty="0"/>
              <a:t>Identity Verification</a:t>
            </a:r>
          </a:p>
          <a:p>
            <a:pPr algn="just"/>
            <a:r>
              <a:rPr lang="en-US" dirty="0"/>
              <a:t>Trusted Node Authorities</a:t>
            </a:r>
          </a:p>
        </p:txBody>
      </p:sp>
    </p:spTree>
    <p:extLst>
      <p:ext uri="{BB962C8B-B14F-4D97-AF65-F5344CB8AC3E}">
        <p14:creationId xmlns:p14="http://schemas.microsoft.com/office/powerpoint/2010/main" val="39296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068E-F9DF-5345-A311-9075C59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5B9C-0707-F445-B530-5C0E77B5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Social Media Influence</a:t>
            </a:r>
          </a:p>
          <a:p>
            <a:pPr lvl="1" algn="just"/>
            <a:r>
              <a:rPr lang="en-US" dirty="0"/>
              <a:t>On social media platforms, individuals or entities create multiple fake accounts to amplify their influence, spread misinformation, or engage in coordinated attacks on certain topics.</a:t>
            </a:r>
          </a:p>
          <a:p>
            <a:pPr lvl="1" algn="just"/>
            <a:r>
              <a:rPr lang="en-US" dirty="0"/>
              <a:t>This can lead to the artificial inflation of popularity or support for a particular idea, product, or political stance, impacting public opinion.</a:t>
            </a:r>
          </a:p>
        </p:txBody>
      </p:sp>
    </p:spTree>
    <p:extLst>
      <p:ext uri="{BB962C8B-B14F-4D97-AF65-F5344CB8AC3E}">
        <p14:creationId xmlns:p14="http://schemas.microsoft.com/office/powerpoint/2010/main" val="228818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A9B9-6CB1-8049-BED5-DBF9B6F8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F088-2D9B-FE45-9FD2-C955DCEA2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Peer-to-Peer Networks</a:t>
            </a:r>
          </a:p>
          <a:p>
            <a:pPr lvl="1" algn="just"/>
            <a:r>
              <a:rPr lang="en-US" dirty="0"/>
              <a:t>In peer-to-peer networks, such as file-sharing systems, an attacker may create numerous fake nodes to control or manipulate the distribution of files.</a:t>
            </a:r>
          </a:p>
          <a:p>
            <a:pPr lvl="1" algn="just"/>
            <a:r>
              <a:rPr lang="en-US" dirty="0"/>
              <a:t>The attacker could influence the availability and download speeds of specific files, potentially impacting the fairness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409603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7968-5245-7C48-8E20-4CC2F946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82929-F44D-644D-9EAD-F45D4804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Rating Systems</a:t>
            </a:r>
          </a:p>
          <a:p>
            <a:pPr lvl="1"/>
            <a:r>
              <a:rPr lang="en-US" dirty="0"/>
              <a:t>In platforms that rely on user ratings and reviews, individuals may create multiple accounts to artificially boost or reduce the ratings of products, services, or content.</a:t>
            </a:r>
          </a:p>
          <a:p>
            <a:pPr lvl="1"/>
            <a:r>
              <a:rPr lang="en-US" dirty="0"/>
              <a:t>This undermines the reliability of the rating system, making it less trustworthy for users relying on reviews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10334131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</TotalTime>
  <Words>280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Introduction to Sybil Attack in Blockchain Security</vt:lpstr>
      <vt:lpstr>What is a Sybil Attack?</vt:lpstr>
      <vt:lpstr>How Sybil Attacks Work</vt:lpstr>
      <vt:lpstr>Detecting Sybil Attacks</vt:lpstr>
      <vt:lpstr>Real-world Examples</vt:lpstr>
      <vt:lpstr>Real-world Examples</vt:lpstr>
      <vt:lpstr>Real-world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Sybil Attack in Blockchain Security</dc:title>
  <dc:creator>Raihan Patel</dc:creator>
  <cp:lastModifiedBy>Raihan Patel</cp:lastModifiedBy>
  <cp:revision>1</cp:revision>
  <dcterms:created xsi:type="dcterms:W3CDTF">2023-11-29T07:57:01Z</dcterms:created>
  <dcterms:modified xsi:type="dcterms:W3CDTF">2023-11-29T07:59:11Z</dcterms:modified>
</cp:coreProperties>
</file>