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9" r:id="rId24"/>
    <p:sldId id="280" r:id="rId25"/>
    <p:sldId id="281" r:id="rId26"/>
    <p:sldId id="283" r:id="rId27"/>
    <p:sldId id="284" r:id="rId28"/>
    <p:sldId id="282" r:id="rId29"/>
    <p:sldId id="285" r:id="rId30"/>
    <p:sldId id="286" r:id="rId31"/>
    <p:sldId id="287" r:id="rId32"/>
    <p:sldId id="288" r:id="rId33"/>
    <p:sldId id="289" r:id="rId34"/>
    <p:sldId id="290" r:id="rId35"/>
    <p:sldId id="291" r:id="rId36"/>
    <p:sldId id="292" r:id="rId37"/>
    <p:sldId id="293" r:id="rId38"/>
    <p:sldId id="295" r:id="rId39"/>
    <p:sldId id="294"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 id="323" r:id="rId68"/>
    <p:sldId id="324" r:id="rId69"/>
    <p:sldId id="325" r:id="rId70"/>
    <p:sldId id="326" r:id="rId71"/>
    <p:sldId id="327" r:id="rId72"/>
    <p:sldId id="328" r:id="rId73"/>
    <p:sldId id="329" r:id="rId74"/>
    <p:sldId id="330" r:id="rId75"/>
    <p:sldId id="331" r:id="rId76"/>
    <p:sldId id="332" r:id="rId77"/>
    <p:sldId id="333" r:id="rId7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0" d="100"/>
          <a:sy n="60" d="100"/>
        </p:scale>
        <p:origin x="96" y="12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2d9075e157d58046" providerId="LiveId" clId="{97702B8C-9796-4B33-9ECE-BDA92E8F5309}"/>
    <pc:docChg chg="addSld delSld modSld sldOrd">
      <pc:chgData name="" userId="2d9075e157d58046" providerId="LiveId" clId="{97702B8C-9796-4B33-9ECE-BDA92E8F5309}" dt="2022-02-09T09:26:44.111" v="317" actId="20577"/>
      <pc:docMkLst>
        <pc:docMk/>
      </pc:docMkLst>
      <pc:sldChg chg="modSp add ord">
        <pc:chgData name="" userId="2d9075e157d58046" providerId="LiveId" clId="{97702B8C-9796-4B33-9ECE-BDA92E8F5309}" dt="2022-02-09T09:02:42.679" v="6" actId="20577"/>
        <pc:sldMkLst>
          <pc:docMk/>
          <pc:sldMk cId="1546772232" sldId="316"/>
        </pc:sldMkLst>
        <pc:spChg chg="mod">
          <ac:chgData name="" userId="2d9075e157d58046" providerId="LiveId" clId="{97702B8C-9796-4B33-9ECE-BDA92E8F5309}" dt="2022-02-09T09:02:42.679" v="6" actId="20577"/>
          <ac:spMkLst>
            <pc:docMk/>
            <pc:sldMk cId="1546772232" sldId="316"/>
            <ac:spMk id="2" creationId="{8CC7A761-4183-49F6-99C8-5D395FB1896A}"/>
          </ac:spMkLst>
        </pc:spChg>
      </pc:sldChg>
      <pc:sldChg chg="add del">
        <pc:chgData name="" userId="2d9075e157d58046" providerId="LiveId" clId="{97702B8C-9796-4B33-9ECE-BDA92E8F5309}" dt="2022-02-09T09:02:52.756" v="8" actId="2696"/>
        <pc:sldMkLst>
          <pc:docMk/>
          <pc:sldMk cId="1135264927" sldId="317"/>
        </pc:sldMkLst>
      </pc:sldChg>
      <pc:sldChg chg="modSp add">
        <pc:chgData name="" userId="2d9075e157d58046" providerId="LiveId" clId="{97702B8C-9796-4B33-9ECE-BDA92E8F5309}" dt="2022-02-09T09:05:20.909" v="27" actId="14100"/>
        <pc:sldMkLst>
          <pc:docMk/>
          <pc:sldMk cId="3814429990" sldId="317"/>
        </pc:sldMkLst>
        <pc:spChg chg="mod">
          <ac:chgData name="" userId="2d9075e157d58046" providerId="LiveId" clId="{97702B8C-9796-4B33-9ECE-BDA92E8F5309}" dt="2022-02-09T09:03:19.922" v="14" actId="20577"/>
          <ac:spMkLst>
            <pc:docMk/>
            <pc:sldMk cId="3814429990" sldId="317"/>
            <ac:spMk id="2" creationId="{86AF776D-D494-4161-BA07-094958F8792B}"/>
          </ac:spMkLst>
        </pc:spChg>
        <pc:spChg chg="mod">
          <ac:chgData name="" userId="2d9075e157d58046" providerId="LiveId" clId="{97702B8C-9796-4B33-9ECE-BDA92E8F5309}" dt="2022-02-09T09:05:20.909" v="27" actId="14100"/>
          <ac:spMkLst>
            <pc:docMk/>
            <pc:sldMk cId="3814429990" sldId="317"/>
            <ac:spMk id="3" creationId="{63A27A39-2D1D-4984-8F1A-A08191901310}"/>
          </ac:spMkLst>
        </pc:spChg>
      </pc:sldChg>
      <pc:sldChg chg="modSp add">
        <pc:chgData name="" userId="2d9075e157d58046" providerId="LiveId" clId="{97702B8C-9796-4B33-9ECE-BDA92E8F5309}" dt="2022-02-09T09:06:46.419" v="53" actId="20577"/>
        <pc:sldMkLst>
          <pc:docMk/>
          <pc:sldMk cId="921791129" sldId="318"/>
        </pc:sldMkLst>
        <pc:spChg chg="mod">
          <ac:chgData name="" userId="2d9075e157d58046" providerId="LiveId" clId="{97702B8C-9796-4B33-9ECE-BDA92E8F5309}" dt="2022-02-09T09:05:35.945" v="43" actId="20577"/>
          <ac:spMkLst>
            <pc:docMk/>
            <pc:sldMk cId="921791129" sldId="318"/>
            <ac:spMk id="2" creationId="{3F2DA93F-01A1-4079-890F-AB04BA518DE4}"/>
          </ac:spMkLst>
        </pc:spChg>
        <pc:spChg chg="mod">
          <ac:chgData name="" userId="2d9075e157d58046" providerId="LiveId" clId="{97702B8C-9796-4B33-9ECE-BDA92E8F5309}" dt="2022-02-09T09:06:46.419" v="53" actId="20577"/>
          <ac:spMkLst>
            <pc:docMk/>
            <pc:sldMk cId="921791129" sldId="318"/>
            <ac:spMk id="3" creationId="{C350A6F9-FA01-4089-BCAA-388B03F6C85B}"/>
          </ac:spMkLst>
        </pc:spChg>
      </pc:sldChg>
      <pc:sldChg chg="modSp add">
        <pc:chgData name="" userId="2d9075e157d58046" providerId="LiveId" clId="{97702B8C-9796-4B33-9ECE-BDA92E8F5309}" dt="2022-02-09T09:10:34.652" v="76" actId="123"/>
        <pc:sldMkLst>
          <pc:docMk/>
          <pc:sldMk cId="36586070" sldId="319"/>
        </pc:sldMkLst>
        <pc:spChg chg="mod">
          <ac:chgData name="" userId="2d9075e157d58046" providerId="LiveId" clId="{97702B8C-9796-4B33-9ECE-BDA92E8F5309}" dt="2022-02-09T09:07:03.711" v="72" actId="20577"/>
          <ac:spMkLst>
            <pc:docMk/>
            <pc:sldMk cId="36586070" sldId="319"/>
            <ac:spMk id="2" creationId="{AD16BCC0-8206-4A63-B4C6-E15E8F28F7F5}"/>
          </ac:spMkLst>
        </pc:spChg>
        <pc:spChg chg="mod">
          <ac:chgData name="" userId="2d9075e157d58046" providerId="LiveId" clId="{97702B8C-9796-4B33-9ECE-BDA92E8F5309}" dt="2022-02-09T09:10:34.652" v="76" actId="123"/>
          <ac:spMkLst>
            <pc:docMk/>
            <pc:sldMk cId="36586070" sldId="319"/>
            <ac:spMk id="3" creationId="{63ED61C7-9A93-42F3-9CD9-67B3CF6D0BAA}"/>
          </ac:spMkLst>
        </pc:spChg>
      </pc:sldChg>
      <pc:sldChg chg="modSp add">
        <pc:chgData name="" userId="2d9075e157d58046" providerId="LiveId" clId="{97702B8C-9796-4B33-9ECE-BDA92E8F5309}" dt="2022-02-09T09:11:27.797" v="84" actId="20577"/>
        <pc:sldMkLst>
          <pc:docMk/>
          <pc:sldMk cId="1218268396" sldId="320"/>
        </pc:sldMkLst>
        <pc:spChg chg="mod">
          <ac:chgData name="" userId="2d9075e157d58046" providerId="LiveId" clId="{97702B8C-9796-4B33-9ECE-BDA92E8F5309}" dt="2022-02-09T09:11:07.751" v="81" actId="20577"/>
          <ac:spMkLst>
            <pc:docMk/>
            <pc:sldMk cId="1218268396" sldId="320"/>
            <ac:spMk id="2" creationId="{AD16BCC0-8206-4A63-B4C6-E15E8F28F7F5}"/>
          </ac:spMkLst>
        </pc:spChg>
        <pc:spChg chg="mod">
          <ac:chgData name="" userId="2d9075e157d58046" providerId="LiveId" clId="{97702B8C-9796-4B33-9ECE-BDA92E8F5309}" dt="2022-02-09T09:11:27.797" v="84" actId="20577"/>
          <ac:spMkLst>
            <pc:docMk/>
            <pc:sldMk cId="1218268396" sldId="320"/>
            <ac:spMk id="3" creationId="{63ED61C7-9A93-42F3-9CD9-67B3CF6D0BAA}"/>
          </ac:spMkLst>
        </pc:spChg>
      </pc:sldChg>
      <pc:sldChg chg="modSp add">
        <pc:chgData name="" userId="2d9075e157d58046" providerId="LiveId" clId="{97702B8C-9796-4B33-9ECE-BDA92E8F5309}" dt="2022-02-09T09:12:39.659" v="89" actId="20577"/>
        <pc:sldMkLst>
          <pc:docMk/>
          <pc:sldMk cId="151710017" sldId="321"/>
        </pc:sldMkLst>
        <pc:spChg chg="mod">
          <ac:chgData name="" userId="2d9075e157d58046" providerId="LiveId" clId="{97702B8C-9796-4B33-9ECE-BDA92E8F5309}" dt="2022-02-09T09:12:39.659" v="89" actId="20577"/>
          <ac:spMkLst>
            <pc:docMk/>
            <pc:sldMk cId="151710017" sldId="321"/>
            <ac:spMk id="3" creationId="{63ED61C7-9A93-42F3-9CD9-67B3CF6D0BAA}"/>
          </ac:spMkLst>
        </pc:spChg>
      </pc:sldChg>
      <pc:sldChg chg="modSp add">
        <pc:chgData name="" userId="2d9075e157d58046" providerId="LiveId" clId="{97702B8C-9796-4B33-9ECE-BDA92E8F5309}" dt="2022-02-09T09:13:09.497" v="94" actId="113"/>
        <pc:sldMkLst>
          <pc:docMk/>
          <pc:sldMk cId="3054826579" sldId="322"/>
        </pc:sldMkLst>
        <pc:spChg chg="mod">
          <ac:chgData name="" userId="2d9075e157d58046" providerId="LiveId" clId="{97702B8C-9796-4B33-9ECE-BDA92E8F5309}" dt="2022-02-09T09:13:09.497" v="94" actId="113"/>
          <ac:spMkLst>
            <pc:docMk/>
            <pc:sldMk cId="3054826579" sldId="322"/>
            <ac:spMk id="3" creationId="{63ED61C7-9A93-42F3-9CD9-67B3CF6D0BAA}"/>
          </ac:spMkLst>
        </pc:spChg>
      </pc:sldChg>
      <pc:sldChg chg="modSp add">
        <pc:chgData name="" userId="2d9075e157d58046" providerId="LiveId" clId="{97702B8C-9796-4B33-9ECE-BDA92E8F5309}" dt="2022-02-09T09:15:31.765" v="122" actId="123"/>
        <pc:sldMkLst>
          <pc:docMk/>
          <pc:sldMk cId="3792828094" sldId="323"/>
        </pc:sldMkLst>
        <pc:spChg chg="mod">
          <ac:chgData name="" userId="2d9075e157d58046" providerId="LiveId" clId="{97702B8C-9796-4B33-9ECE-BDA92E8F5309}" dt="2022-02-09T09:15:23.056" v="119" actId="20577"/>
          <ac:spMkLst>
            <pc:docMk/>
            <pc:sldMk cId="3792828094" sldId="323"/>
            <ac:spMk id="2" creationId="{BBAFEEB9-72B4-4847-BF0A-02DEC93C0FBC}"/>
          </ac:spMkLst>
        </pc:spChg>
        <pc:spChg chg="mod">
          <ac:chgData name="" userId="2d9075e157d58046" providerId="LiveId" clId="{97702B8C-9796-4B33-9ECE-BDA92E8F5309}" dt="2022-02-09T09:15:31.765" v="122" actId="123"/>
          <ac:spMkLst>
            <pc:docMk/>
            <pc:sldMk cId="3792828094" sldId="323"/>
            <ac:spMk id="3" creationId="{EFBA9DAA-16D1-4E6C-AD84-D4FEBEB9580C}"/>
          </ac:spMkLst>
        </pc:spChg>
      </pc:sldChg>
      <pc:sldChg chg="modSp add">
        <pc:chgData name="" userId="2d9075e157d58046" providerId="LiveId" clId="{97702B8C-9796-4B33-9ECE-BDA92E8F5309}" dt="2022-02-09T09:18:31.097" v="145" actId="20577"/>
        <pc:sldMkLst>
          <pc:docMk/>
          <pc:sldMk cId="3845208075" sldId="324"/>
        </pc:sldMkLst>
        <pc:spChg chg="mod">
          <ac:chgData name="" userId="2d9075e157d58046" providerId="LiveId" clId="{97702B8C-9796-4B33-9ECE-BDA92E8F5309}" dt="2022-02-09T09:15:52.710" v="137" actId="20577"/>
          <ac:spMkLst>
            <pc:docMk/>
            <pc:sldMk cId="3845208075" sldId="324"/>
            <ac:spMk id="2" creationId="{BEC36C36-925E-4019-ADAC-34ED00077045}"/>
          </ac:spMkLst>
        </pc:spChg>
        <pc:spChg chg="mod">
          <ac:chgData name="" userId="2d9075e157d58046" providerId="LiveId" clId="{97702B8C-9796-4B33-9ECE-BDA92E8F5309}" dt="2022-02-09T09:18:31.097" v="145" actId="20577"/>
          <ac:spMkLst>
            <pc:docMk/>
            <pc:sldMk cId="3845208075" sldId="324"/>
            <ac:spMk id="3" creationId="{6E4E379C-156C-446F-B721-3F429F082A35}"/>
          </ac:spMkLst>
        </pc:spChg>
      </pc:sldChg>
      <pc:sldChg chg="modSp add">
        <pc:chgData name="" userId="2d9075e157d58046" providerId="LiveId" clId="{97702B8C-9796-4B33-9ECE-BDA92E8F5309}" dt="2022-02-09T09:20:04.183" v="168" actId="20577"/>
        <pc:sldMkLst>
          <pc:docMk/>
          <pc:sldMk cId="3137611473" sldId="325"/>
        </pc:sldMkLst>
        <pc:spChg chg="mod">
          <ac:chgData name="" userId="2d9075e157d58046" providerId="LiveId" clId="{97702B8C-9796-4B33-9ECE-BDA92E8F5309}" dt="2022-02-09T09:19:57.384" v="165" actId="20577"/>
          <ac:spMkLst>
            <pc:docMk/>
            <pc:sldMk cId="3137611473" sldId="325"/>
            <ac:spMk id="2" creationId="{BEC36C36-925E-4019-ADAC-34ED00077045}"/>
          </ac:spMkLst>
        </pc:spChg>
        <pc:spChg chg="mod">
          <ac:chgData name="" userId="2d9075e157d58046" providerId="LiveId" clId="{97702B8C-9796-4B33-9ECE-BDA92E8F5309}" dt="2022-02-09T09:20:04.183" v="168" actId="20577"/>
          <ac:spMkLst>
            <pc:docMk/>
            <pc:sldMk cId="3137611473" sldId="325"/>
            <ac:spMk id="3" creationId="{6E4E379C-156C-446F-B721-3F429F082A35}"/>
          </ac:spMkLst>
        </pc:spChg>
      </pc:sldChg>
      <pc:sldChg chg="modSp add">
        <pc:chgData name="" userId="2d9075e157d58046" providerId="LiveId" clId="{97702B8C-9796-4B33-9ECE-BDA92E8F5309}" dt="2022-02-09T09:20:42.762" v="211" actId="20577"/>
        <pc:sldMkLst>
          <pc:docMk/>
          <pc:sldMk cId="2489260969" sldId="326"/>
        </pc:sldMkLst>
        <pc:spChg chg="mod">
          <ac:chgData name="" userId="2d9075e157d58046" providerId="LiveId" clId="{97702B8C-9796-4B33-9ECE-BDA92E8F5309}" dt="2022-02-09T09:20:17.611" v="203" actId="20577"/>
          <ac:spMkLst>
            <pc:docMk/>
            <pc:sldMk cId="2489260969" sldId="326"/>
            <ac:spMk id="2" creationId="{F9FD9AE3-1B81-453B-82CF-7F12D962F39C}"/>
          </ac:spMkLst>
        </pc:spChg>
        <pc:spChg chg="mod">
          <ac:chgData name="" userId="2d9075e157d58046" providerId="LiveId" clId="{97702B8C-9796-4B33-9ECE-BDA92E8F5309}" dt="2022-02-09T09:20:42.762" v="211" actId="20577"/>
          <ac:spMkLst>
            <pc:docMk/>
            <pc:sldMk cId="2489260969" sldId="326"/>
            <ac:spMk id="3" creationId="{A64DFA87-C519-4A1D-A58D-0561EB41986D}"/>
          </ac:spMkLst>
        </pc:spChg>
      </pc:sldChg>
      <pc:sldChg chg="modSp add">
        <pc:chgData name="" userId="2d9075e157d58046" providerId="LiveId" clId="{97702B8C-9796-4B33-9ECE-BDA92E8F5309}" dt="2022-02-09T09:20:53.850" v="215" actId="20577"/>
        <pc:sldMkLst>
          <pc:docMk/>
          <pc:sldMk cId="2286336327" sldId="327"/>
        </pc:sldMkLst>
        <pc:spChg chg="mod">
          <ac:chgData name="" userId="2d9075e157d58046" providerId="LiveId" clId="{97702B8C-9796-4B33-9ECE-BDA92E8F5309}" dt="2022-02-09T09:20:53.850" v="215" actId="20577"/>
          <ac:spMkLst>
            <pc:docMk/>
            <pc:sldMk cId="2286336327" sldId="327"/>
            <ac:spMk id="3" creationId="{A64DFA87-C519-4A1D-A58D-0561EB41986D}"/>
          </ac:spMkLst>
        </pc:spChg>
      </pc:sldChg>
      <pc:sldChg chg="modSp add">
        <pc:chgData name="" userId="2d9075e157d58046" providerId="LiveId" clId="{97702B8C-9796-4B33-9ECE-BDA92E8F5309}" dt="2022-02-09T09:21:32.388" v="222" actId="20577"/>
        <pc:sldMkLst>
          <pc:docMk/>
          <pc:sldMk cId="1465254389" sldId="328"/>
        </pc:sldMkLst>
        <pc:spChg chg="mod">
          <ac:chgData name="" userId="2d9075e157d58046" providerId="LiveId" clId="{97702B8C-9796-4B33-9ECE-BDA92E8F5309}" dt="2022-02-09T09:21:32.388" v="222" actId="20577"/>
          <ac:spMkLst>
            <pc:docMk/>
            <pc:sldMk cId="1465254389" sldId="328"/>
            <ac:spMk id="3" creationId="{A64DFA87-C519-4A1D-A58D-0561EB41986D}"/>
          </ac:spMkLst>
        </pc:spChg>
      </pc:sldChg>
      <pc:sldChg chg="add del">
        <pc:chgData name="" userId="2d9075e157d58046" providerId="LiveId" clId="{97702B8C-9796-4B33-9ECE-BDA92E8F5309}" dt="2022-02-09T09:21:22.099" v="217" actId="2696"/>
        <pc:sldMkLst>
          <pc:docMk/>
          <pc:sldMk cId="3364742647" sldId="328"/>
        </pc:sldMkLst>
      </pc:sldChg>
      <pc:sldChg chg="modSp add">
        <pc:chgData name="" userId="2d9075e157d58046" providerId="LiveId" clId="{97702B8C-9796-4B33-9ECE-BDA92E8F5309}" dt="2022-02-09T09:22:26.030" v="247" actId="115"/>
        <pc:sldMkLst>
          <pc:docMk/>
          <pc:sldMk cId="3861977584" sldId="329"/>
        </pc:sldMkLst>
        <pc:spChg chg="mod">
          <ac:chgData name="" userId="2d9075e157d58046" providerId="LiveId" clId="{97702B8C-9796-4B33-9ECE-BDA92E8F5309}" dt="2022-02-09T09:22:10.551" v="242" actId="20577"/>
          <ac:spMkLst>
            <pc:docMk/>
            <pc:sldMk cId="3861977584" sldId="329"/>
            <ac:spMk id="2" creationId="{9EF5D891-18E5-43D7-9E9A-1A6021434EA0}"/>
          </ac:spMkLst>
        </pc:spChg>
        <pc:spChg chg="mod">
          <ac:chgData name="" userId="2d9075e157d58046" providerId="LiveId" clId="{97702B8C-9796-4B33-9ECE-BDA92E8F5309}" dt="2022-02-09T09:22:26.030" v="247" actId="115"/>
          <ac:spMkLst>
            <pc:docMk/>
            <pc:sldMk cId="3861977584" sldId="329"/>
            <ac:spMk id="3" creationId="{B66D4792-9B05-4207-B49E-ACBAE6663F72}"/>
          </ac:spMkLst>
        </pc:spChg>
      </pc:sldChg>
      <pc:sldChg chg="modSp add">
        <pc:chgData name="" userId="2d9075e157d58046" providerId="LiveId" clId="{97702B8C-9796-4B33-9ECE-BDA92E8F5309}" dt="2022-02-09T09:23:45.903" v="281" actId="20577"/>
        <pc:sldMkLst>
          <pc:docMk/>
          <pc:sldMk cId="1352756236" sldId="330"/>
        </pc:sldMkLst>
        <pc:spChg chg="mod">
          <ac:chgData name="" userId="2d9075e157d58046" providerId="LiveId" clId="{97702B8C-9796-4B33-9ECE-BDA92E8F5309}" dt="2022-02-09T09:22:54.634" v="273" actId="20577"/>
          <ac:spMkLst>
            <pc:docMk/>
            <pc:sldMk cId="1352756236" sldId="330"/>
            <ac:spMk id="2" creationId="{051D6D3D-7CA1-4EC3-B8D2-C1B94D6F382E}"/>
          </ac:spMkLst>
        </pc:spChg>
        <pc:spChg chg="mod">
          <ac:chgData name="" userId="2d9075e157d58046" providerId="LiveId" clId="{97702B8C-9796-4B33-9ECE-BDA92E8F5309}" dt="2022-02-09T09:23:45.903" v="281" actId="20577"/>
          <ac:spMkLst>
            <pc:docMk/>
            <pc:sldMk cId="1352756236" sldId="330"/>
            <ac:spMk id="3" creationId="{AC90F953-1500-4107-85C1-E806A5E7A65C}"/>
          </ac:spMkLst>
        </pc:spChg>
      </pc:sldChg>
      <pc:sldChg chg="modSp add">
        <pc:chgData name="" userId="2d9075e157d58046" providerId="LiveId" clId="{97702B8C-9796-4B33-9ECE-BDA92E8F5309}" dt="2022-02-09T09:24:37.053" v="294"/>
        <pc:sldMkLst>
          <pc:docMk/>
          <pc:sldMk cId="2384209179" sldId="331"/>
        </pc:sldMkLst>
        <pc:spChg chg="mod">
          <ac:chgData name="" userId="2d9075e157d58046" providerId="LiveId" clId="{97702B8C-9796-4B33-9ECE-BDA92E8F5309}" dt="2022-02-09T09:24:37.053" v="294"/>
          <ac:spMkLst>
            <pc:docMk/>
            <pc:sldMk cId="2384209179" sldId="331"/>
            <ac:spMk id="3" creationId="{AC90F953-1500-4107-85C1-E806A5E7A65C}"/>
          </ac:spMkLst>
        </pc:spChg>
      </pc:sldChg>
      <pc:sldChg chg="modSp add">
        <pc:chgData name="" userId="2d9075e157d58046" providerId="LiveId" clId="{97702B8C-9796-4B33-9ECE-BDA92E8F5309}" dt="2022-02-09T09:24:55.500" v="297"/>
        <pc:sldMkLst>
          <pc:docMk/>
          <pc:sldMk cId="2077643585" sldId="332"/>
        </pc:sldMkLst>
        <pc:spChg chg="mod">
          <ac:chgData name="" userId="2d9075e157d58046" providerId="LiveId" clId="{97702B8C-9796-4B33-9ECE-BDA92E8F5309}" dt="2022-02-09T09:24:55.500" v="297"/>
          <ac:spMkLst>
            <pc:docMk/>
            <pc:sldMk cId="2077643585" sldId="332"/>
            <ac:spMk id="3" creationId="{AC90F953-1500-4107-85C1-E806A5E7A65C}"/>
          </ac:spMkLst>
        </pc:spChg>
      </pc:sldChg>
      <pc:sldChg chg="modSp add">
        <pc:chgData name="" userId="2d9075e157d58046" providerId="LiveId" clId="{97702B8C-9796-4B33-9ECE-BDA92E8F5309}" dt="2022-02-09T09:26:44.111" v="317" actId="20577"/>
        <pc:sldMkLst>
          <pc:docMk/>
          <pc:sldMk cId="3697099353" sldId="333"/>
        </pc:sldMkLst>
        <pc:spChg chg="mod">
          <ac:chgData name="" userId="2d9075e157d58046" providerId="LiveId" clId="{97702B8C-9796-4B33-9ECE-BDA92E8F5309}" dt="2022-02-09T09:26:44.111" v="317" actId="20577"/>
          <ac:spMkLst>
            <pc:docMk/>
            <pc:sldMk cId="3697099353" sldId="333"/>
            <ac:spMk id="2" creationId="{89D309ED-A1BC-4952-8F6E-E72FFA900142}"/>
          </ac:spMkLst>
        </pc:spChg>
      </pc:sldChg>
      <pc:sldMasterChg chg="delSldLayout">
        <pc:chgData name="" userId="2d9075e157d58046" providerId="LiveId" clId="{97702B8C-9796-4B33-9ECE-BDA92E8F5309}" dt="2022-02-09T09:02:52.783" v="9" actId="2696"/>
        <pc:sldMasterMkLst>
          <pc:docMk/>
          <pc:sldMasterMk cId="1978521767" sldId="2147483660"/>
        </pc:sldMasterMkLst>
        <pc:sldLayoutChg chg="del">
          <pc:chgData name="" userId="2d9075e157d58046" providerId="LiveId" clId="{97702B8C-9796-4B33-9ECE-BDA92E8F5309}" dt="2022-02-09T09:02:52.783" v="9" actId="2696"/>
          <pc:sldLayoutMkLst>
            <pc:docMk/>
            <pc:sldMasterMk cId="1978521767" sldId="2147483660"/>
            <pc:sldLayoutMk cId="274437653" sldId="2147483665"/>
          </pc:sldLayoutMkLst>
        </pc:sldLayoutChg>
      </pc:sldMasterChg>
    </pc:docChg>
  </pc:docChgLst>
  <pc:docChgLst>
    <pc:chgData name="Raihan Patel" userId="2d9075e157d58046" providerId="LiveId" clId="{1C423D8F-1B4A-41AD-AE79-017B94F4AB8D}"/>
    <pc:docChg chg="modSld">
      <pc:chgData name="Raihan Patel" userId="2d9075e157d58046" providerId="LiveId" clId="{1C423D8F-1B4A-41AD-AE79-017B94F4AB8D}" dt="2022-03-31T19:54:31.054" v="0" actId="20577"/>
      <pc:docMkLst>
        <pc:docMk/>
      </pc:docMkLst>
      <pc:sldChg chg="modSp mod">
        <pc:chgData name="Raihan Patel" userId="2d9075e157d58046" providerId="LiveId" clId="{1C423D8F-1B4A-41AD-AE79-017B94F4AB8D}" dt="2022-03-31T19:54:31.054" v="0" actId="20577"/>
        <pc:sldMkLst>
          <pc:docMk/>
          <pc:sldMk cId="1906626934" sldId="281"/>
        </pc:sldMkLst>
        <pc:spChg chg="mod">
          <ac:chgData name="Raihan Patel" userId="2d9075e157d58046" providerId="LiveId" clId="{1C423D8F-1B4A-41AD-AE79-017B94F4AB8D}" dt="2022-03-31T19:54:31.054" v="0" actId="20577"/>
          <ac:spMkLst>
            <pc:docMk/>
            <pc:sldMk cId="1906626934" sldId="281"/>
            <ac:spMk id="3" creationId="{D8E2F71B-FBB6-4396-ACC2-704ADF5F7D3E}"/>
          </ac:spMkLst>
        </pc:spChg>
      </pc:sldChg>
    </pc:docChg>
  </pc:docChgLst>
  <pc:docChgLst>
    <pc:chgData name="Raihan Patel" userId="2d9075e157d58046" providerId="LiveId" clId="{EC567F90-536C-436B-9DB3-13126AFD082B}"/>
    <pc:docChg chg="undo redo custSel addSld delSld modSld sldOrd">
      <pc:chgData name="Raihan Patel" userId="2d9075e157d58046" providerId="LiveId" clId="{EC567F90-536C-436B-9DB3-13126AFD082B}" dt="2022-02-06T20:46:53.014" v="3187" actId="20577"/>
      <pc:docMkLst>
        <pc:docMk/>
      </pc:docMkLst>
      <pc:sldChg chg="modSp new mod">
        <pc:chgData name="Raihan Patel" userId="2d9075e157d58046" providerId="LiveId" clId="{EC567F90-536C-436B-9DB3-13126AFD082B}" dt="2022-02-02T17:21:23.792" v="13" actId="20577"/>
        <pc:sldMkLst>
          <pc:docMk/>
          <pc:sldMk cId="2714620169" sldId="277"/>
        </pc:sldMkLst>
        <pc:spChg chg="mod">
          <ac:chgData name="Raihan Patel" userId="2d9075e157d58046" providerId="LiveId" clId="{EC567F90-536C-436B-9DB3-13126AFD082B}" dt="2022-02-02T17:21:23.792" v="13" actId="20577"/>
          <ac:spMkLst>
            <pc:docMk/>
            <pc:sldMk cId="2714620169" sldId="277"/>
            <ac:spMk id="2" creationId="{8CC7A761-4183-49F6-99C8-5D395FB1896A}"/>
          </ac:spMkLst>
        </pc:spChg>
      </pc:sldChg>
      <pc:sldChg chg="modSp add mod">
        <pc:chgData name="Raihan Patel" userId="2d9075e157d58046" providerId="LiveId" clId="{EC567F90-536C-436B-9DB3-13126AFD082B}" dt="2022-02-02T17:49:24.164" v="272" actId="123"/>
        <pc:sldMkLst>
          <pc:docMk/>
          <pc:sldMk cId="1255580189" sldId="279"/>
        </pc:sldMkLst>
        <pc:spChg chg="mod">
          <ac:chgData name="Raihan Patel" userId="2d9075e157d58046" providerId="LiveId" clId="{EC567F90-536C-436B-9DB3-13126AFD082B}" dt="2022-02-02T17:21:49.721" v="31" actId="20577"/>
          <ac:spMkLst>
            <pc:docMk/>
            <pc:sldMk cId="1255580189" sldId="279"/>
            <ac:spMk id="2" creationId="{2FC545CC-2BEC-414D-8644-1AEE0A6847D8}"/>
          </ac:spMkLst>
        </pc:spChg>
        <pc:spChg chg="mod">
          <ac:chgData name="Raihan Patel" userId="2d9075e157d58046" providerId="LiveId" clId="{EC567F90-536C-436B-9DB3-13126AFD082B}" dt="2022-02-02T17:49:24.164" v="272" actId="123"/>
          <ac:spMkLst>
            <pc:docMk/>
            <pc:sldMk cId="1255580189" sldId="279"/>
            <ac:spMk id="3" creationId="{633B1D70-0A6C-4A2B-8D5B-1F2896132403}"/>
          </ac:spMkLst>
        </pc:spChg>
      </pc:sldChg>
      <pc:sldChg chg="modSp add mod">
        <pc:chgData name="Raihan Patel" userId="2d9075e157d58046" providerId="LiveId" clId="{EC567F90-536C-436B-9DB3-13126AFD082B}" dt="2022-02-02T17:51:11.278" v="681" actId="20577"/>
        <pc:sldMkLst>
          <pc:docMk/>
          <pc:sldMk cId="2158105403" sldId="280"/>
        </pc:sldMkLst>
        <pc:spChg chg="mod">
          <ac:chgData name="Raihan Patel" userId="2d9075e157d58046" providerId="LiveId" clId="{EC567F90-536C-436B-9DB3-13126AFD082B}" dt="2022-02-02T17:49:31.317" v="285" actId="20577"/>
          <ac:spMkLst>
            <pc:docMk/>
            <pc:sldMk cId="2158105403" sldId="280"/>
            <ac:spMk id="2" creationId="{2FC545CC-2BEC-414D-8644-1AEE0A6847D8}"/>
          </ac:spMkLst>
        </pc:spChg>
        <pc:spChg chg="mod">
          <ac:chgData name="Raihan Patel" userId="2d9075e157d58046" providerId="LiveId" clId="{EC567F90-536C-436B-9DB3-13126AFD082B}" dt="2022-02-02T17:51:11.278" v="681" actId="20577"/>
          <ac:spMkLst>
            <pc:docMk/>
            <pc:sldMk cId="2158105403" sldId="280"/>
            <ac:spMk id="3" creationId="{633B1D70-0A6C-4A2B-8D5B-1F2896132403}"/>
          </ac:spMkLst>
        </pc:spChg>
      </pc:sldChg>
      <pc:sldChg chg="modSp new mod">
        <pc:chgData name="Raihan Patel" userId="2d9075e157d58046" providerId="LiveId" clId="{EC567F90-536C-436B-9DB3-13126AFD082B}" dt="2022-02-02T18:20:26.570" v="878" actId="20577"/>
        <pc:sldMkLst>
          <pc:docMk/>
          <pc:sldMk cId="1906626934" sldId="281"/>
        </pc:sldMkLst>
        <pc:spChg chg="mod">
          <ac:chgData name="Raihan Patel" userId="2d9075e157d58046" providerId="LiveId" clId="{EC567F90-536C-436B-9DB3-13126AFD082B}" dt="2022-02-02T18:16:55.338" v="702" actId="20577"/>
          <ac:spMkLst>
            <pc:docMk/>
            <pc:sldMk cId="1906626934" sldId="281"/>
            <ac:spMk id="2" creationId="{5E0FDE5B-0BA0-4FB3-BD6F-F5EED8FA7051}"/>
          </ac:spMkLst>
        </pc:spChg>
        <pc:spChg chg="mod">
          <ac:chgData name="Raihan Patel" userId="2d9075e157d58046" providerId="LiveId" clId="{EC567F90-536C-436B-9DB3-13126AFD082B}" dt="2022-02-02T18:20:26.570" v="878" actId="20577"/>
          <ac:spMkLst>
            <pc:docMk/>
            <pc:sldMk cId="1906626934" sldId="281"/>
            <ac:spMk id="3" creationId="{D8E2F71B-FBB6-4396-ACC2-704ADF5F7D3E}"/>
          </ac:spMkLst>
        </pc:spChg>
      </pc:sldChg>
      <pc:sldChg chg="modSp add mod ord">
        <pc:chgData name="Raihan Patel" userId="2d9075e157d58046" providerId="LiveId" clId="{EC567F90-536C-436B-9DB3-13126AFD082B}" dt="2022-02-02T18:20:42.162" v="886" actId="20577"/>
        <pc:sldMkLst>
          <pc:docMk/>
          <pc:sldMk cId="1339557737" sldId="282"/>
        </pc:sldMkLst>
        <pc:spChg chg="mod">
          <ac:chgData name="Raihan Patel" userId="2d9075e157d58046" providerId="LiveId" clId="{EC567F90-536C-436B-9DB3-13126AFD082B}" dt="2022-02-02T18:20:42.162" v="886" actId="20577"/>
          <ac:spMkLst>
            <pc:docMk/>
            <pc:sldMk cId="1339557737" sldId="282"/>
            <ac:spMk id="2" creationId="{8CC7A761-4183-49F6-99C8-5D395FB1896A}"/>
          </ac:spMkLst>
        </pc:spChg>
      </pc:sldChg>
      <pc:sldChg chg="modSp new mod">
        <pc:chgData name="Raihan Patel" userId="2d9075e157d58046" providerId="LiveId" clId="{EC567F90-536C-436B-9DB3-13126AFD082B}" dt="2022-02-02T18:33:44.545" v="1288" actId="123"/>
        <pc:sldMkLst>
          <pc:docMk/>
          <pc:sldMk cId="1913624667" sldId="283"/>
        </pc:sldMkLst>
        <pc:spChg chg="mod">
          <ac:chgData name="Raihan Patel" userId="2d9075e157d58046" providerId="LiveId" clId="{EC567F90-536C-436B-9DB3-13126AFD082B}" dt="2022-02-02T18:21:26.946" v="901" actId="20577"/>
          <ac:spMkLst>
            <pc:docMk/>
            <pc:sldMk cId="1913624667" sldId="283"/>
            <ac:spMk id="2" creationId="{F5E93EA3-BBA3-4C9D-88AE-588EED5FCE7A}"/>
          </ac:spMkLst>
        </pc:spChg>
        <pc:spChg chg="mod">
          <ac:chgData name="Raihan Patel" userId="2d9075e157d58046" providerId="LiveId" clId="{EC567F90-536C-436B-9DB3-13126AFD082B}" dt="2022-02-02T18:33:44.545" v="1288" actId="123"/>
          <ac:spMkLst>
            <pc:docMk/>
            <pc:sldMk cId="1913624667" sldId="283"/>
            <ac:spMk id="3" creationId="{54F6B8CB-FE6E-4956-9D8E-6EC06D6CE151}"/>
          </ac:spMkLst>
        </pc:spChg>
      </pc:sldChg>
      <pc:sldChg chg="addSp modSp new mod">
        <pc:chgData name="Raihan Patel" userId="2d9075e157d58046" providerId="LiveId" clId="{EC567F90-536C-436B-9DB3-13126AFD082B}" dt="2022-02-02T18:35:05.819" v="1313"/>
        <pc:sldMkLst>
          <pc:docMk/>
          <pc:sldMk cId="3178586032" sldId="284"/>
        </pc:sldMkLst>
        <pc:spChg chg="mod">
          <ac:chgData name="Raihan Patel" userId="2d9075e157d58046" providerId="LiveId" clId="{EC567F90-536C-436B-9DB3-13126AFD082B}" dt="2022-02-02T18:34:17.264" v="1296" actId="20577"/>
          <ac:spMkLst>
            <pc:docMk/>
            <pc:sldMk cId="3178586032" sldId="284"/>
            <ac:spMk id="2" creationId="{E04D8A49-36C6-4CCA-AB1A-7423F387C337}"/>
          </ac:spMkLst>
        </pc:spChg>
        <pc:picChg chg="add mod">
          <ac:chgData name="Raihan Patel" userId="2d9075e157d58046" providerId="LiveId" clId="{EC567F90-536C-436B-9DB3-13126AFD082B}" dt="2022-02-02T18:35:05.819" v="1313"/>
          <ac:picMkLst>
            <pc:docMk/>
            <pc:sldMk cId="3178586032" sldId="284"/>
            <ac:picMk id="5" creationId="{F9E3C715-ED9B-4468-BF93-E00286CE88A6}"/>
          </ac:picMkLst>
        </pc:picChg>
      </pc:sldChg>
      <pc:sldChg chg="modSp add mod ord">
        <pc:chgData name="Raihan Patel" userId="2d9075e157d58046" providerId="LiveId" clId="{EC567F90-536C-436B-9DB3-13126AFD082B}" dt="2022-02-02T18:44:04.321" v="1709" actId="20577"/>
        <pc:sldMkLst>
          <pc:docMk/>
          <pc:sldMk cId="4050183936" sldId="285"/>
        </pc:sldMkLst>
        <pc:spChg chg="mod">
          <ac:chgData name="Raihan Patel" userId="2d9075e157d58046" providerId="LiveId" clId="{EC567F90-536C-436B-9DB3-13126AFD082B}" dt="2022-02-02T18:38:32.664" v="1332" actId="20577"/>
          <ac:spMkLst>
            <pc:docMk/>
            <pc:sldMk cId="4050183936" sldId="285"/>
            <ac:spMk id="2" creationId="{F5E93EA3-BBA3-4C9D-88AE-588EED5FCE7A}"/>
          </ac:spMkLst>
        </pc:spChg>
        <pc:spChg chg="mod">
          <ac:chgData name="Raihan Patel" userId="2d9075e157d58046" providerId="LiveId" clId="{EC567F90-536C-436B-9DB3-13126AFD082B}" dt="2022-02-02T18:44:04.321" v="1709" actId="20577"/>
          <ac:spMkLst>
            <pc:docMk/>
            <pc:sldMk cId="4050183936" sldId="285"/>
            <ac:spMk id="3" creationId="{54F6B8CB-FE6E-4956-9D8E-6EC06D6CE151}"/>
          </ac:spMkLst>
        </pc:spChg>
      </pc:sldChg>
      <pc:sldChg chg="modSp new mod">
        <pc:chgData name="Raihan Patel" userId="2d9075e157d58046" providerId="LiveId" clId="{EC567F90-536C-436B-9DB3-13126AFD082B}" dt="2022-02-02T18:53:50.918" v="2137" actId="14100"/>
        <pc:sldMkLst>
          <pc:docMk/>
          <pc:sldMk cId="2651714087" sldId="286"/>
        </pc:sldMkLst>
        <pc:spChg chg="mod">
          <ac:chgData name="Raihan Patel" userId="2d9075e157d58046" providerId="LiveId" clId="{EC567F90-536C-436B-9DB3-13126AFD082B}" dt="2022-02-02T18:49:16.905" v="1731" actId="20577"/>
          <ac:spMkLst>
            <pc:docMk/>
            <pc:sldMk cId="2651714087" sldId="286"/>
            <ac:spMk id="2" creationId="{A5F3E2DF-5528-4E74-AD18-A72AF9E78FFE}"/>
          </ac:spMkLst>
        </pc:spChg>
        <pc:spChg chg="mod">
          <ac:chgData name="Raihan Patel" userId="2d9075e157d58046" providerId="LiveId" clId="{EC567F90-536C-436B-9DB3-13126AFD082B}" dt="2022-02-02T18:53:50.918" v="2137" actId="14100"/>
          <ac:spMkLst>
            <pc:docMk/>
            <pc:sldMk cId="2651714087" sldId="286"/>
            <ac:spMk id="3" creationId="{95C3B415-9078-4879-9709-B69A77DCD82F}"/>
          </ac:spMkLst>
        </pc:spChg>
      </pc:sldChg>
      <pc:sldChg chg="modSp new mod">
        <pc:chgData name="Raihan Patel" userId="2d9075e157d58046" providerId="LiveId" clId="{EC567F90-536C-436B-9DB3-13126AFD082B}" dt="2022-02-02T18:58:37.617" v="2171"/>
        <pc:sldMkLst>
          <pc:docMk/>
          <pc:sldMk cId="1327960466" sldId="287"/>
        </pc:sldMkLst>
        <pc:spChg chg="mod">
          <ac:chgData name="Raihan Patel" userId="2d9075e157d58046" providerId="LiveId" clId="{EC567F90-536C-436B-9DB3-13126AFD082B}" dt="2022-02-02T18:57:58.076" v="2162" actId="20577"/>
          <ac:spMkLst>
            <pc:docMk/>
            <pc:sldMk cId="1327960466" sldId="287"/>
            <ac:spMk id="2" creationId="{449169C0-067C-4C17-83FF-AF57051FDC46}"/>
          </ac:spMkLst>
        </pc:spChg>
        <pc:spChg chg="mod">
          <ac:chgData name="Raihan Patel" userId="2d9075e157d58046" providerId="LiveId" clId="{EC567F90-536C-436B-9DB3-13126AFD082B}" dt="2022-02-02T18:58:37.617" v="2171"/>
          <ac:spMkLst>
            <pc:docMk/>
            <pc:sldMk cId="1327960466" sldId="287"/>
            <ac:spMk id="3" creationId="{DA33A8BE-60A4-48EE-A1A1-A12231523F9D}"/>
          </ac:spMkLst>
        </pc:spChg>
      </pc:sldChg>
      <pc:sldChg chg="modSp add mod">
        <pc:chgData name="Raihan Patel" userId="2d9075e157d58046" providerId="LiveId" clId="{EC567F90-536C-436B-9DB3-13126AFD082B}" dt="2022-02-02T19:01:07.890" v="2179" actId="14100"/>
        <pc:sldMkLst>
          <pc:docMk/>
          <pc:sldMk cId="2620356785" sldId="288"/>
        </pc:sldMkLst>
        <pc:spChg chg="mod">
          <ac:chgData name="Raihan Patel" userId="2d9075e157d58046" providerId="LiveId" clId="{EC567F90-536C-436B-9DB3-13126AFD082B}" dt="2022-02-02T19:01:07.890" v="2179" actId="14100"/>
          <ac:spMkLst>
            <pc:docMk/>
            <pc:sldMk cId="2620356785" sldId="288"/>
            <ac:spMk id="3" creationId="{DA33A8BE-60A4-48EE-A1A1-A12231523F9D}"/>
          </ac:spMkLst>
        </pc:spChg>
      </pc:sldChg>
      <pc:sldChg chg="modSp add mod">
        <pc:chgData name="Raihan Patel" userId="2d9075e157d58046" providerId="LiveId" clId="{EC567F90-536C-436B-9DB3-13126AFD082B}" dt="2022-02-02T19:01:23.005" v="2185"/>
        <pc:sldMkLst>
          <pc:docMk/>
          <pc:sldMk cId="3222383234" sldId="289"/>
        </pc:sldMkLst>
        <pc:spChg chg="mod">
          <ac:chgData name="Raihan Patel" userId="2d9075e157d58046" providerId="LiveId" clId="{EC567F90-536C-436B-9DB3-13126AFD082B}" dt="2022-02-02T19:01:23.005" v="2185"/>
          <ac:spMkLst>
            <pc:docMk/>
            <pc:sldMk cId="3222383234" sldId="289"/>
            <ac:spMk id="3" creationId="{DA33A8BE-60A4-48EE-A1A1-A12231523F9D}"/>
          </ac:spMkLst>
        </pc:spChg>
      </pc:sldChg>
      <pc:sldChg chg="modSp add mod">
        <pc:chgData name="Raihan Patel" userId="2d9075e157d58046" providerId="LiveId" clId="{EC567F90-536C-436B-9DB3-13126AFD082B}" dt="2022-02-02T19:02:03.630" v="2193" actId="20577"/>
        <pc:sldMkLst>
          <pc:docMk/>
          <pc:sldMk cId="254634481" sldId="290"/>
        </pc:sldMkLst>
        <pc:spChg chg="mod">
          <ac:chgData name="Raihan Patel" userId="2d9075e157d58046" providerId="LiveId" clId="{EC567F90-536C-436B-9DB3-13126AFD082B}" dt="2022-02-02T19:02:03.630" v="2193" actId="20577"/>
          <ac:spMkLst>
            <pc:docMk/>
            <pc:sldMk cId="254634481" sldId="290"/>
            <ac:spMk id="3" creationId="{DA33A8BE-60A4-48EE-A1A1-A12231523F9D}"/>
          </ac:spMkLst>
        </pc:spChg>
      </pc:sldChg>
      <pc:sldChg chg="modSp new mod">
        <pc:chgData name="Raihan Patel" userId="2d9075e157d58046" providerId="LiveId" clId="{EC567F90-536C-436B-9DB3-13126AFD082B}" dt="2022-02-02T19:06:38.900" v="2740" actId="14100"/>
        <pc:sldMkLst>
          <pc:docMk/>
          <pc:sldMk cId="3474094846" sldId="291"/>
        </pc:sldMkLst>
        <pc:spChg chg="mod">
          <ac:chgData name="Raihan Patel" userId="2d9075e157d58046" providerId="LiveId" clId="{EC567F90-536C-436B-9DB3-13126AFD082B}" dt="2022-02-02T19:04:36.481" v="2211" actId="20577"/>
          <ac:spMkLst>
            <pc:docMk/>
            <pc:sldMk cId="3474094846" sldId="291"/>
            <ac:spMk id="2" creationId="{2677975F-D6A6-4AAA-9830-E58831055E68}"/>
          </ac:spMkLst>
        </pc:spChg>
        <pc:spChg chg="mod">
          <ac:chgData name="Raihan Patel" userId="2d9075e157d58046" providerId="LiveId" clId="{EC567F90-536C-436B-9DB3-13126AFD082B}" dt="2022-02-02T19:06:38.900" v="2740" actId="14100"/>
          <ac:spMkLst>
            <pc:docMk/>
            <pc:sldMk cId="3474094846" sldId="291"/>
            <ac:spMk id="3" creationId="{16CDB041-8CF9-449E-9326-6F0CF21D4F28}"/>
          </ac:spMkLst>
        </pc:spChg>
      </pc:sldChg>
      <pc:sldChg chg="addSp modSp new mod">
        <pc:chgData name="Raihan Patel" userId="2d9075e157d58046" providerId="LiveId" clId="{EC567F90-536C-436B-9DB3-13126AFD082B}" dt="2022-02-02T19:08:13.650" v="2759" actId="1076"/>
        <pc:sldMkLst>
          <pc:docMk/>
          <pc:sldMk cId="331034943" sldId="292"/>
        </pc:sldMkLst>
        <pc:spChg chg="mod">
          <ac:chgData name="Raihan Patel" userId="2d9075e157d58046" providerId="LiveId" clId="{EC567F90-536C-436B-9DB3-13126AFD082B}" dt="2022-02-02T19:07:16.258" v="2755" actId="20577"/>
          <ac:spMkLst>
            <pc:docMk/>
            <pc:sldMk cId="331034943" sldId="292"/>
            <ac:spMk id="2" creationId="{C2B6C16D-AFF5-4CE7-942C-1636D2F9D83C}"/>
          </ac:spMkLst>
        </pc:spChg>
        <pc:picChg chg="add mod">
          <ac:chgData name="Raihan Patel" userId="2d9075e157d58046" providerId="LiveId" clId="{EC567F90-536C-436B-9DB3-13126AFD082B}" dt="2022-02-02T19:07:46.750" v="2757" actId="1076"/>
          <ac:picMkLst>
            <pc:docMk/>
            <pc:sldMk cId="331034943" sldId="292"/>
            <ac:picMk id="5" creationId="{E7A167A9-F3C4-4246-A8B5-9EB6C0EA9FA8}"/>
          </ac:picMkLst>
        </pc:picChg>
        <pc:picChg chg="add mod">
          <ac:chgData name="Raihan Patel" userId="2d9075e157d58046" providerId="LiveId" clId="{EC567F90-536C-436B-9DB3-13126AFD082B}" dt="2022-02-02T19:08:13.650" v="2759" actId="1076"/>
          <ac:picMkLst>
            <pc:docMk/>
            <pc:sldMk cId="331034943" sldId="292"/>
            <ac:picMk id="7" creationId="{7EBE1851-9B51-4411-A357-07288514538A}"/>
          </ac:picMkLst>
        </pc:picChg>
      </pc:sldChg>
      <pc:sldChg chg="addSp modSp new mod">
        <pc:chgData name="Raihan Patel" userId="2d9075e157d58046" providerId="LiveId" clId="{EC567F90-536C-436B-9DB3-13126AFD082B}" dt="2022-02-02T19:09:04.628" v="2773" actId="1076"/>
        <pc:sldMkLst>
          <pc:docMk/>
          <pc:sldMk cId="2199429576" sldId="293"/>
        </pc:sldMkLst>
        <pc:spChg chg="mod">
          <ac:chgData name="Raihan Patel" userId="2d9075e157d58046" providerId="LiveId" clId="{EC567F90-536C-436B-9DB3-13126AFD082B}" dt="2022-02-02T19:09:00.821" v="2771" actId="20577"/>
          <ac:spMkLst>
            <pc:docMk/>
            <pc:sldMk cId="2199429576" sldId="293"/>
            <ac:spMk id="2" creationId="{5BBC0110-6014-4A12-870E-1EFFE312A542}"/>
          </ac:spMkLst>
        </pc:spChg>
        <pc:picChg chg="add mod">
          <ac:chgData name="Raihan Patel" userId="2d9075e157d58046" providerId="LiveId" clId="{EC567F90-536C-436B-9DB3-13126AFD082B}" dt="2022-02-02T19:09:04.628" v="2773" actId="1076"/>
          <ac:picMkLst>
            <pc:docMk/>
            <pc:sldMk cId="2199429576" sldId="293"/>
            <ac:picMk id="5" creationId="{9B62165C-D296-4D6A-BEF7-32A4036C7ABA}"/>
          </ac:picMkLst>
        </pc:picChg>
      </pc:sldChg>
      <pc:sldChg chg="modSp new mod">
        <pc:chgData name="Raihan Patel" userId="2d9075e157d58046" providerId="LiveId" clId="{EC567F90-536C-436B-9DB3-13126AFD082B}" dt="2022-02-06T17:36:04.850" v="2807" actId="20577"/>
        <pc:sldMkLst>
          <pc:docMk/>
          <pc:sldMk cId="4126297976" sldId="294"/>
        </pc:sldMkLst>
        <pc:spChg chg="mod">
          <ac:chgData name="Raihan Patel" userId="2d9075e157d58046" providerId="LiveId" clId="{EC567F90-536C-436B-9DB3-13126AFD082B}" dt="2022-02-06T17:35:03.491" v="2796" actId="20577"/>
          <ac:spMkLst>
            <pc:docMk/>
            <pc:sldMk cId="4126297976" sldId="294"/>
            <ac:spMk id="2" creationId="{67DB1F46-5AE8-4291-B3FB-443818CF9504}"/>
          </ac:spMkLst>
        </pc:spChg>
        <pc:spChg chg="mod">
          <ac:chgData name="Raihan Patel" userId="2d9075e157d58046" providerId="LiveId" clId="{EC567F90-536C-436B-9DB3-13126AFD082B}" dt="2022-02-06T17:36:04.850" v="2807" actId="20577"/>
          <ac:spMkLst>
            <pc:docMk/>
            <pc:sldMk cId="4126297976" sldId="294"/>
            <ac:spMk id="3" creationId="{9143E35B-6511-4EA7-A9B5-D9A96F23441A}"/>
          </ac:spMkLst>
        </pc:spChg>
      </pc:sldChg>
      <pc:sldChg chg="modSp add mod ord">
        <pc:chgData name="Raihan Patel" userId="2d9075e157d58046" providerId="LiveId" clId="{EC567F90-536C-436B-9DB3-13126AFD082B}" dt="2022-02-06T17:34:56.291" v="2781" actId="20577"/>
        <pc:sldMkLst>
          <pc:docMk/>
          <pc:sldMk cId="143346133" sldId="295"/>
        </pc:sldMkLst>
        <pc:spChg chg="mod">
          <ac:chgData name="Raihan Patel" userId="2d9075e157d58046" providerId="LiveId" clId="{EC567F90-536C-436B-9DB3-13126AFD082B}" dt="2022-02-06T17:34:56.291" v="2781" actId="20577"/>
          <ac:spMkLst>
            <pc:docMk/>
            <pc:sldMk cId="143346133" sldId="295"/>
            <ac:spMk id="2" creationId="{8CC7A761-4183-49F6-99C8-5D395FB1896A}"/>
          </ac:spMkLst>
        </pc:spChg>
      </pc:sldChg>
      <pc:sldChg chg="modSp new mod">
        <pc:chgData name="Raihan Patel" userId="2d9075e157d58046" providerId="LiveId" clId="{EC567F90-536C-436B-9DB3-13126AFD082B}" dt="2022-02-06T17:39:27.053" v="2821" actId="20577"/>
        <pc:sldMkLst>
          <pc:docMk/>
          <pc:sldMk cId="3786201833" sldId="296"/>
        </pc:sldMkLst>
        <pc:spChg chg="mod">
          <ac:chgData name="Raihan Patel" userId="2d9075e157d58046" providerId="LiveId" clId="{EC567F90-536C-436B-9DB3-13126AFD082B}" dt="2022-02-06T17:36:15.331" v="2815" actId="20577"/>
          <ac:spMkLst>
            <pc:docMk/>
            <pc:sldMk cId="3786201833" sldId="296"/>
            <ac:spMk id="2" creationId="{73C44522-0C78-4C1F-8FF1-66E0045CC175}"/>
          </ac:spMkLst>
        </pc:spChg>
        <pc:spChg chg="mod">
          <ac:chgData name="Raihan Patel" userId="2d9075e157d58046" providerId="LiveId" clId="{EC567F90-536C-436B-9DB3-13126AFD082B}" dt="2022-02-06T17:39:27.053" v="2821" actId="20577"/>
          <ac:spMkLst>
            <pc:docMk/>
            <pc:sldMk cId="3786201833" sldId="296"/>
            <ac:spMk id="3" creationId="{3570DDB1-184B-4261-B06E-74ABB0998D0D}"/>
          </ac:spMkLst>
        </pc:spChg>
      </pc:sldChg>
      <pc:sldChg chg="modSp new mod">
        <pc:chgData name="Raihan Patel" userId="2d9075e157d58046" providerId="LiveId" clId="{EC567F90-536C-436B-9DB3-13126AFD082B}" dt="2022-02-06T17:42:38.827" v="2838" actId="14100"/>
        <pc:sldMkLst>
          <pc:docMk/>
          <pc:sldMk cId="2459072931" sldId="297"/>
        </pc:sldMkLst>
        <pc:spChg chg="mod">
          <ac:chgData name="Raihan Patel" userId="2d9075e157d58046" providerId="LiveId" clId="{EC567F90-536C-436B-9DB3-13126AFD082B}" dt="2022-02-06T17:39:34.114" v="2829" actId="20577"/>
          <ac:spMkLst>
            <pc:docMk/>
            <pc:sldMk cId="2459072931" sldId="297"/>
            <ac:spMk id="2" creationId="{A7C57F01-72E5-4F31-8927-F35379C322B1}"/>
          </ac:spMkLst>
        </pc:spChg>
        <pc:spChg chg="mod">
          <ac:chgData name="Raihan Patel" userId="2d9075e157d58046" providerId="LiveId" clId="{EC567F90-536C-436B-9DB3-13126AFD082B}" dt="2022-02-06T17:42:38.827" v="2838" actId="14100"/>
          <ac:spMkLst>
            <pc:docMk/>
            <pc:sldMk cId="2459072931" sldId="297"/>
            <ac:spMk id="3" creationId="{9B1652DE-3361-480B-89C9-2C5D5FCD1ADD}"/>
          </ac:spMkLst>
        </pc:spChg>
      </pc:sldChg>
      <pc:sldChg chg="modSp new mod">
        <pc:chgData name="Raihan Patel" userId="2d9075e157d58046" providerId="LiveId" clId="{EC567F90-536C-436B-9DB3-13126AFD082B}" dt="2022-02-06T17:44:25.867" v="2850" actId="20577"/>
        <pc:sldMkLst>
          <pc:docMk/>
          <pc:sldMk cId="394182714" sldId="298"/>
        </pc:sldMkLst>
        <pc:spChg chg="mod">
          <ac:chgData name="Raihan Patel" userId="2d9075e157d58046" providerId="LiveId" clId="{EC567F90-536C-436B-9DB3-13126AFD082B}" dt="2022-02-06T17:43:20.553" v="2844" actId="20577"/>
          <ac:spMkLst>
            <pc:docMk/>
            <pc:sldMk cId="394182714" sldId="298"/>
            <ac:spMk id="2" creationId="{9C73686D-9000-4A09-B4F3-D1B7B5973C28}"/>
          </ac:spMkLst>
        </pc:spChg>
        <pc:spChg chg="mod">
          <ac:chgData name="Raihan Patel" userId="2d9075e157d58046" providerId="LiveId" clId="{EC567F90-536C-436B-9DB3-13126AFD082B}" dt="2022-02-06T17:44:25.867" v="2850" actId="20577"/>
          <ac:spMkLst>
            <pc:docMk/>
            <pc:sldMk cId="394182714" sldId="298"/>
            <ac:spMk id="3" creationId="{C6943C6D-89B9-48D1-8916-2C940B1FE077}"/>
          </ac:spMkLst>
        </pc:spChg>
      </pc:sldChg>
      <pc:sldChg chg="modSp new mod">
        <pc:chgData name="Raihan Patel" userId="2d9075e157d58046" providerId="LiveId" clId="{EC567F90-536C-436B-9DB3-13126AFD082B}" dt="2022-02-06T17:46:05.899" v="2868" actId="14100"/>
        <pc:sldMkLst>
          <pc:docMk/>
          <pc:sldMk cId="1826030428" sldId="299"/>
        </pc:sldMkLst>
        <pc:spChg chg="mod">
          <ac:chgData name="Raihan Patel" userId="2d9075e157d58046" providerId="LiveId" clId="{EC567F90-536C-436B-9DB3-13126AFD082B}" dt="2022-02-06T17:45:02.848" v="2860" actId="20577"/>
          <ac:spMkLst>
            <pc:docMk/>
            <pc:sldMk cId="1826030428" sldId="299"/>
            <ac:spMk id="2" creationId="{28F9C52E-8B9B-45D5-9E18-B04662033476}"/>
          </ac:spMkLst>
        </pc:spChg>
        <pc:spChg chg="mod">
          <ac:chgData name="Raihan Patel" userId="2d9075e157d58046" providerId="LiveId" clId="{EC567F90-536C-436B-9DB3-13126AFD082B}" dt="2022-02-06T17:46:05.899" v="2868" actId="14100"/>
          <ac:spMkLst>
            <pc:docMk/>
            <pc:sldMk cId="1826030428" sldId="299"/>
            <ac:spMk id="3" creationId="{9CE0D13F-7D35-4988-AB75-0F719FF19741}"/>
          </ac:spMkLst>
        </pc:spChg>
      </pc:sldChg>
      <pc:sldChg chg="modSp new mod">
        <pc:chgData name="Raihan Patel" userId="2d9075e157d58046" providerId="LiveId" clId="{EC567F90-536C-436B-9DB3-13126AFD082B}" dt="2022-02-06T17:49:38.352" v="2891" actId="20577"/>
        <pc:sldMkLst>
          <pc:docMk/>
          <pc:sldMk cId="3754780937" sldId="300"/>
        </pc:sldMkLst>
        <pc:spChg chg="mod">
          <ac:chgData name="Raihan Patel" userId="2d9075e157d58046" providerId="LiveId" clId="{EC567F90-536C-436B-9DB3-13126AFD082B}" dt="2022-02-06T17:49:02.272" v="2884" actId="20577"/>
          <ac:spMkLst>
            <pc:docMk/>
            <pc:sldMk cId="3754780937" sldId="300"/>
            <ac:spMk id="2" creationId="{F1018D7C-3C8D-40F6-A121-1736BB712E1D}"/>
          </ac:spMkLst>
        </pc:spChg>
        <pc:spChg chg="mod">
          <ac:chgData name="Raihan Patel" userId="2d9075e157d58046" providerId="LiveId" clId="{EC567F90-536C-436B-9DB3-13126AFD082B}" dt="2022-02-06T17:49:38.352" v="2891" actId="20577"/>
          <ac:spMkLst>
            <pc:docMk/>
            <pc:sldMk cId="3754780937" sldId="300"/>
            <ac:spMk id="3" creationId="{A6AF9CB2-6719-4A6F-BB31-1A0388ED9DFC}"/>
          </ac:spMkLst>
        </pc:spChg>
      </pc:sldChg>
      <pc:sldChg chg="modSp new mod">
        <pc:chgData name="Raihan Patel" userId="2d9075e157d58046" providerId="LiveId" clId="{EC567F90-536C-436B-9DB3-13126AFD082B}" dt="2022-02-06T17:50:35.757" v="2899" actId="20577"/>
        <pc:sldMkLst>
          <pc:docMk/>
          <pc:sldMk cId="388370561" sldId="301"/>
        </pc:sldMkLst>
        <pc:spChg chg="mod">
          <ac:chgData name="Raihan Patel" userId="2d9075e157d58046" providerId="LiveId" clId="{EC567F90-536C-436B-9DB3-13126AFD082B}" dt="2022-02-06T17:50:21.416" v="2893"/>
          <ac:spMkLst>
            <pc:docMk/>
            <pc:sldMk cId="388370561" sldId="301"/>
            <ac:spMk id="2" creationId="{E12AE813-8AE1-4B6E-BFED-C2F71ED67B4F}"/>
          </ac:spMkLst>
        </pc:spChg>
        <pc:spChg chg="mod">
          <ac:chgData name="Raihan Patel" userId="2d9075e157d58046" providerId="LiveId" clId="{EC567F90-536C-436B-9DB3-13126AFD082B}" dt="2022-02-06T17:50:35.757" v="2899" actId="20577"/>
          <ac:spMkLst>
            <pc:docMk/>
            <pc:sldMk cId="388370561" sldId="301"/>
            <ac:spMk id="3" creationId="{77FC225A-548D-462E-B155-371402A7344C}"/>
          </ac:spMkLst>
        </pc:spChg>
      </pc:sldChg>
      <pc:sldChg chg="modSp add mod">
        <pc:chgData name="Raihan Patel" userId="2d9075e157d58046" providerId="LiveId" clId="{EC567F90-536C-436B-9DB3-13126AFD082B}" dt="2022-02-06T19:31:09.780" v="2906" actId="14100"/>
        <pc:sldMkLst>
          <pc:docMk/>
          <pc:sldMk cId="1531079845" sldId="302"/>
        </pc:sldMkLst>
        <pc:spChg chg="mod">
          <ac:chgData name="Raihan Patel" userId="2d9075e157d58046" providerId="LiveId" clId="{EC567F90-536C-436B-9DB3-13126AFD082B}" dt="2022-02-06T19:31:09.780" v="2906" actId="14100"/>
          <ac:spMkLst>
            <pc:docMk/>
            <pc:sldMk cId="1531079845" sldId="302"/>
            <ac:spMk id="2" creationId="{8CC7A761-4183-49F6-99C8-5D395FB1896A}"/>
          </ac:spMkLst>
        </pc:spChg>
      </pc:sldChg>
      <pc:sldChg chg="modSp add mod">
        <pc:chgData name="Raihan Patel" userId="2d9075e157d58046" providerId="LiveId" clId="{EC567F90-536C-436B-9DB3-13126AFD082B}" dt="2022-02-06T19:54:03.665" v="2934" actId="20577"/>
        <pc:sldMkLst>
          <pc:docMk/>
          <pc:sldMk cId="3935712548" sldId="303"/>
        </pc:sldMkLst>
        <pc:spChg chg="mod">
          <ac:chgData name="Raihan Patel" userId="2d9075e157d58046" providerId="LiveId" clId="{EC567F90-536C-436B-9DB3-13126AFD082B}" dt="2022-02-06T19:38:43.020" v="2925" actId="20577"/>
          <ac:spMkLst>
            <pc:docMk/>
            <pc:sldMk cId="3935712548" sldId="303"/>
            <ac:spMk id="2" creationId="{E12AE813-8AE1-4B6E-BFED-C2F71ED67B4F}"/>
          </ac:spMkLst>
        </pc:spChg>
        <pc:spChg chg="mod">
          <ac:chgData name="Raihan Patel" userId="2d9075e157d58046" providerId="LiveId" clId="{EC567F90-536C-436B-9DB3-13126AFD082B}" dt="2022-02-06T19:54:03.665" v="2934" actId="20577"/>
          <ac:spMkLst>
            <pc:docMk/>
            <pc:sldMk cId="3935712548" sldId="303"/>
            <ac:spMk id="3" creationId="{77FC225A-548D-462E-B155-371402A7344C}"/>
          </ac:spMkLst>
        </pc:spChg>
      </pc:sldChg>
      <pc:sldChg chg="modSp new mod">
        <pc:chgData name="Raihan Patel" userId="2d9075e157d58046" providerId="LiveId" clId="{EC567F90-536C-436B-9DB3-13126AFD082B}" dt="2022-02-06T20:29:09.249" v="2944" actId="123"/>
        <pc:sldMkLst>
          <pc:docMk/>
          <pc:sldMk cId="885005268" sldId="304"/>
        </pc:sldMkLst>
        <pc:spChg chg="mod">
          <ac:chgData name="Raihan Patel" userId="2d9075e157d58046" providerId="LiveId" clId="{EC567F90-536C-436B-9DB3-13126AFD082B}" dt="2022-02-06T20:28:52.177" v="2939" actId="20577"/>
          <ac:spMkLst>
            <pc:docMk/>
            <pc:sldMk cId="885005268" sldId="304"/>
            <ac:spMk id="2" creationId="{0A3DCE3D-94B6-4EE9-B20F-959AE03E0BB1}"/>
          </ac:spMkLst>
        </pc:spChg>
        <pc:spChg chg="mod">
          <ac:chgData name="Raihan Patel" userId="2d9075e157d58046" providerId="LiveId" clId="{EC567F90-536C-436B-9DB3-13126AFD082B}" dt="2022-02-06T20:29:09.249" v="2944" actId="123"/>
          <ac:spMkLst>
            <pc:docMk/>
            <pc:sldMk cId="885005268" sldId="304"/>
            <ac:spMk id="3" creationId="{31E23303-BC3B-450B-B36B-F12529DC7F09}"/>
          </ac:spMkLst>
        </pc:spChg>
      </pc:sldChg>
      <pc:sldChg chg="modSp add mod">
        <pc:chgData name="Raihan Patel" userId="2d9075e157d58046" providerId="LiveId" clId="{EC567F90-536C-436B-9DB3-13126AFD082B}" dt="2022-02-06T20:38:33.762" v="2966" actId="20577"/>
        <pc:sldMkLst>
          <pc:docMk/>
          <pc:sldMk cId="1102237236" sldId="305"/>
        </pc:sldMkLst>
        <pc:spChg chg="mod">
          <ac:chgData name="Raihan Patel" userId="2d9075e157d58046" providerId="LiveId" clId="{EC567F90-536C-436B-9DB3-13126AFD082B}" dt="2022-02-06T20:38:33.762" v="2966" actId="20577"/>
          <ac:spMkLst>
            <pc:docMk/>
            <pc:sldMk cId="1102237236" sldId="305"/>
            <ac:spMk id="2" creationId="{8CC7A761-4183-49F6-99C8-5D395FB1896A}"/>
          </ac:spMkLst>
        </pc:spChg>
      </pc:sldChg>
      <pc:sldChg chg="modSp add mod">
        <pc:chgData name="Raihan Patel" userId="2d9075e157d58046" providerId="LiveId" clId="{EC567F90-536C-436B-9DB3-13126AFD082B}" dt="2022-02-06T20:39:12.261" v="2997"/>
        <pc:sldMkLst>
          <pc:docMk/>
          <pc:sldMk cId="3667756368" sldId="306"/>
        </pc:sldMkLst>
        <pc:spChg chg="mod">
          <ac:chgData name="Raihan Patel" userId="2d9075e157d58046" providerId="LiveId" clId="{EC567F90-536C-436B-9DB3-13126AFD082B}" dt="2022-02-06T20:38:54.883" v="2990" actId="20577"/>
          <ac:spMkLst>
            <pc:docMk/>
            <pc:sldMk cId="3667756368" sldId="306"/>
            <ac:spMk id="2" creationId="{0A3DCE3D-94B6-4EE9-B20F-959AE03E0BB1}"/>
          </ac:spMkLst>
        </pc:spChg>
        <pc:spChg chg="mod">
          <ac:chgData name="Raihan Patel" userId="2d9075e157d58046" providerId="LiveId" clId="{EC567F90-536C-436B-9DB3-13126AFD082B}" dt="2022-02-06T20:39:12.261" v="2997"/>
          <ac:spMkLst>
            <pc:docMk/>
            <pc:sldMk cId="3667756368" sldId="306"/>
            <ac:spMk id="3" creationId="{31E23303-BC3B-450B-B36B-F12529DC7F09}"/>
          </ac:spMkLst>
        </pc:spChg>
      </pc:sldChg>
      <pc:sldChg chg="modSp new mod">
        <pc:chgData name="Raihan Patel" userId="2d9075e157d58046" providerId="LiveId" clId="{EC567F90-536C-436B-9DB3-13126AFD082B}" dt="2022-02-06T20:39:55.724" v="3007" actId="20577"/>
        <pc:sldMkLst>
          <pc:docMk/>
          <pc:sldMk cId="3875344458" sldId="307"/>
        </pc:sldMkLst>
        <pc:spChg chg="mod">
          <ac:chgData name="Raihan Patel" userId="2d9075e157d58046" providerId="LiveId" clId="{EC567F90-536C-436B-9DB3-13126AFD082B}" dt="2022-02-06T20:39:40.058" v="3002" actId="20577"/>
          <ac:spMkLst>
            <pc:docMk/>
            <pc:sldMk cId="3875344458" sldId="307"/>
            <ac:spMk id="2" creationId="{8CF6C860-134C-48A9-A87F-C5635AF2BDE5}"/>
          </ac:spMkLst>
        </pc:spChg>
        <pc:spChg chg="mod">
          <ac:chgData name="Raihan Patel" userId="2d9075e157d58046" providerId="LiveId" clId="{EC567F90-536C-436B-9DB3-13126AFD082B}" dt="2022-02-06T20:39:55.724" v="3007" actId="20577"/>
          <ac:spMkLst>
            <pc:docMk/>
            <pc:sldMk cId="3875344458" sldId="307"/>
            <ac:spMk id="3" creationId="{2E3939E9-9665-4615-B24D-FA288D0082E4}"/>
          </ac:spMkLst>
        </pc:spChg>
      </pc:sldChg>
      <pc:sldChg chg="modSp new mod">
        <pc:chgData name="Raihan Patel" userId="2d9075e157d58046" providerId="LiveId" clId="{EC567F90-536C-436B-9DB3-13126AFD082B}" dt="2022-02-06T20:40:50.325" v="3020"/>
        <pc:sldMkLst>
          <pc:docMk/>
          <pc:sldMk cId="973183912" sldId="308"/>
        </pc:sldMkLst>
        <pc:spChg chg="mod">
          <ac:chgData name="Raihan Patel" userId="2d9075e157d58046" providerId="LiveId" clId="{EC567F90-536C-436B-9DB3-13126AFD082B}" dt="2022-02-06T20:40:31.919" v="3012" actId="20577"/>
          <ac:spMkLst>
            <pc:docMk/>
            <pc:sldMk cId="973183912" sldId="308"/>
            <ac:spMk id="2" creationId="{F8C6F990-748D-4BDC-AE49-7A6749FBDF4F}"/>
          </ac:spMkLst>
        </pc:spChg>
        <pc:spChg chg="mod">
          <ac:chgData name="Raihan Patel" userId="2d9075e157d58046" providerId="LiveId" clId="{EC567F90-536C-436B-9DB3-13126AFD082B}" dt="2022-02-06T20:40:50.325" v="3020"/>
          <ac:spMkLst>
            <pc:docMk/>
            <pc:sldMk cId="973183912" sldId="308"/>
            <ac:spMk id="3" creationId="{03F7E57D-CBD0-453F-A8CC-B2402E190890}"/>
          </ac:spMkLst>
        </pc:spChg>
      </pc:sldChg>
      <pc:sldChg chg="modSp add mod">
        <pc:chgData name="Raihan Patel" userId="2d9075e157d58046" providerId="LiveId" clId="{EC567F90-536C-436B-9DB3-13126AFD082B}" dt="2022-02-06T20:41:05.910" v="3025" actId="14100"/>
        <pc:sldMkLst>
          <pc:docMk/>
          <pc:sldMk cId="3172546044" sldId="309"/>
        </pc:sldMkLst>
        <pc:spChg chg="mod">
          <ac:chgData name="Raihan Patel" userId="2d9075e157d58046" providerId="LiveId" clId="{EC567F90-536C-436B-9DB3-13126AFD082B}" dt="2022-02-06T20:41:05.910" v="3025" actId="14100"/>
          <ac:spMkLst>
            <pc:docMk/>
            <pc:sldMk cId="3172546044" sldId="309"/>
            <ac:spMk id="3" creationId="{03F7E57D-CBD0-453F-A8CC-B2402E190890}"/>
          </ac:spMkLst>
        </pc:spChg>
      </pc:sldChg>
      <pc:sldChg chg="modSp new mod">
        <pc:chgData name="Raihan Patel" userId="2d9075e157d58046" providerId="LiveId" clId="{EC567F90-536C-436B-9DB3-13126AFD082B}" dt="2022-02-06T20:42:43.723" v="3057" actId="20577"/>
        <pc:sldMkLst>
          <pc:docMk/>
          <pc:sldMk cId="1652798245" sldId="310"/>
        </pc:sldMkLst>
        <pc:spChg chg="mod">
          <ac:chgData name="Raihan Patel" userId="2d9075e157d58046" providerId="LiveId" clId="{EC567F90-536C-436B-9DB3-13126AFD082B}" dt="2022-02-06T20:42:43.723" v="3057" actId="20577"/>
          <ac:spMkLst>
            <pc:docMk/>
            <pc:sldMk cId="1652798245" sldId="310"/>
            <ac:spMk id="2" creationId="{2491164F-98F1-4CEA-9EA8-DAF8B7C8C6BA}"/>
          </ac:spMkLst>
        </pc:spChg>
        <pc:spChg chg="mod">
          <ac:chgData name="Raihan Patel" userId="2d9075e157d58046" providerId="LiveId" clId="{EC567F90-536C-436B-9DB3-13126AFD082B}" dt="2022-02-06T20:42:24.998" v="3036"/>
          <ac:spMkLst>
            <pc:docMk/>
            <pc:sldMk cId="1652798245" sldId="310"/>
            <ac:spMk id="3" creationId="{C57DBA16-7C26-40C1-9162-925A9A37C766}"/>
          </ac:spMkLst>
        </pc:spChg>
      </pc:sldChg>
      <pc:sldChg chg="modSp new mod">
        <pc:chgData name="Raihan Patel" userId="2d9075e157d58046" providerId="LiveId" clId="{EC567F90-536C-436B-9DB3-13126AFD082B}" dt="2022-02-06T20:43:30.669" v="3066" actId="123"/>
        <pc:sldMkLst>
          <pc:docMk/>
          <pc:sldMk cId="214184613" sldId="311"/>
        </pc:sldMkLst>
        <pc:spChg chg="mod">
          <ac:chgData name="Raihan Patel" userId="2d9075e157d58046" providerId="LiveId" clId="{EC567F90-536C-436B-9DB3-13126AFD082B}" dt="2022-02-06T20:42:49.908" v="3062" actId="20577"/>
          <ac:spMkLst>
            <pc:docMk/>
            <pc:sldMk cId="214184613" sldId="311"/>
            <ac:spMk id="2" creationId="{46E86844-2093-4A54-9FE3-0B53EEFC6BA9}"/>
          </ac:spMkLst>
        </pc:spChg>
        <pc:spChg chg="mod">
          <ac:chgData name="Raihan Patel" userId="2d9075e157d58046" providerId="LiveId" clId="{EC567F90-536C-436B-9DB3-13126AFD082B}" dt="2022-02-06T20:43:30.669" v="3066" actId="123"/>
          <ac:spMkLst>
            <pc:docMk/>
            <pc:sldMk cId="214184613" sldId="311"/>
            <ac:spMk id="3" creationId="{0A38FE05-2033-40CF-8104-276325940CBF}"/>
          </ac:spMkLst>
        </pc:spChg>
      </pc:sldChg>
      <pc:sldChg chg="modSp new mod">
        <pc:chgData name="Raihan Patel" userId="2d9075e157d58046" providerId="LiveId" clId="{EC567F90-536C-436B-9DB3-13126AFD082B}" dt="2022-02-06T20:43:54.944" v="3075" actId="123"/>
        <pc:sldMkLst>
          <pc:docMk/>
          <pc:sldMk cId="1240655337" sldId="312"/>
        </pc:sldMkLst>
        <pc:spChg chg="mod">
          <ac:chgData name="Raihan Patel" userId="2d9075e157d58046" providerId="LiveId" clId="{EC567F90-536C-436B-9DB3-13126AFD082B}" dt="2022-02-06T20:43:44.476" v="3071" actId="14100"/>
          <ac:spMkLst>
            <pc:docMk/>
            <pc:sldMk cId="1240655337" sldId="312"/>
            <ac:spMk id="2" creationId="{A2B50A37-FE96-4697-8457-CF0CED3FE97F}"/>
          </ac:spMkLst>
        </pc:spChg>
        <pc:spChg chg="mod">
          <ac:chgData name="Raihan Patel" userId="2d9075e157d58046" providerId="LiveId" clId="{EC567F90-536C-436B-9DB3-13126AFD082B}" dt="2022-02-06T20:43:54.944" v="3075" actId="123"/>
          <ac:spMkLst>
            <pc:docMk/>
            <pc:sldMk cId="1240655337" sldId="312"/>
            <ac:spMk id="3" creationId="{36EF9C9D-CEDF-4CA0-A4CD-6B576CF757BE}"/>
          </ac:spMkLst>
        </pc:spChg>
      </pc:sldChg>
      <pc:sldChg chg="modSp new mod">
        <pc:chgData name="Raihan Patel" userId="2d9075e157d58046" providerId="LiveId" clId="{EC567F90-536C-436B-9DB3-13126AFD082B}" dt="2022-02-06T20:44:20.790" v="3085" actId="123"/>
        <pc:sldMkLst>
          <pc:docMk/>
          <pc:sldMk cId="2929776515" sldId="313"/>
        </pc:sldMkLst>
        <pc:spChg chg="mod">
          <ac:chgData name="Raihan Patel" userId="2d9075e157d58046" providerId="LiveId" clId="{EC567F90-536C-436B-9DB3-13126AFD082B}" dt="2022-02-06T20:43:59.292" v="3081" actId="20577"/>
          <ac:spMkLst>
            <pc:docMk/>
            <pc:sldMk cId="2929776515" sldId="313"/>
            <ac:spMk id="2" creationId="{20CF48E6-4CE3-452E-9E0C-86603B062F51}"/>
          </ac:spMkLst>
        </pc:spChg>
        <pc:spChg chg="mod">
          <ac:chgData name="Raihan Patel" userId="2d9075e157d58046" providerId="LiveId" clId="{EC567F90-536C-436B-9DB3-13126AFD082B}" dt="2022-02-06T20:44:20.790" v="3085" actId="123"/>
          <ac:spMkLst>
            <pc:docMk/>
            <pc:sldMk cId="2929776515" sldId="313"/>
            <ac:spMk id="3" creationId="{E5892244-12DA-45F8-886E-F169879A0D39}"/>
          </ac:spMkLst>
        </pc:spChg>
      </pc:sldChg>
      <pc:sldChg chg="modSp new mod">
        <pc:chgData name="Raihan Patel" userId="2d9075e157d58046" providerId="LiveId" clId="{EC567F90-536C-436B-9DB3-13126AFD082B}" dt="2022-02-06T20:44:48.434" v="3099" actId="113"/>
        <pc:sldMkLst>
          <pc:docMk/>
          <pc:sldMk cId="3036882600" sldId="314"/>
        </pc:sldMkLst>
        <pc:spChg chg="mod">
          <ac:chgData name="Raihan Patel" userId="2d9075e157d58046" providerId="LiveId" clId="{EC567F90-536C-436B-9DB3-13126AFD082B}" dt="2022-02-06T20:44:31.031" v="3090" actId="20577"/>
          <ac:spMkLst>
            <pc:docMk/>
            <pc:sldMk cId="3036882600" sldId="314"/>
            <ac:spMk id="2" creationId="{E0A996AF-1B1C-4270-816F-818995C944E7}"/>
          </ac:spMkLst>
        </pc:spChg>
        <pc:spChg chg="mod">
          <ac:chgData name="Raihan Patel" userId="2d9075e157d58046" providerId="LiveId" clId="{EC567F90-536C-436B-9DB3-13126AFD082B}" dt="2022-02-06T20:44:48.434" v="3099" actId="113"/>
          <ac:spMkLst>
            <pc:docMk/>
            <pc:sldMk cId="3036882600" sldId="314"/>
            <ac:spMk id="3" creationId="{544D575E-8167-4734-A3B4-D043363BFE39}"/>
          </ac:spMkLst>
        </pc:spChg>
      </pc:sldChg>
      <pc:sldChg chg="modSp new mod">
        <pc:chgData name="Raihan Patel" userId="2d9075e157d58046" providerId="LiveId" clId="{EC567F90-536C-436B-9DB3-13126AFD082B}" dt="2022-02-06T20:46:53.014" v="3187" actId="20577"/>
        <pc:sldMkLst>
          <pc:docMk/>
          <pc:sldMk cId="266926528" sldId="315"/>
        </pc:sldMkLst>
        <pc:spChg chg="mod">
          <ac:chgData name="Raihan Patel" userId="2d9075e157d58046" providerId="LiveId" clId="{EC567F90-536C-436B-9DB3-13126AFD082B}" dt="2022-02-06T20:45:03.709" v="3103"/>
          <ac:spMkLst>
            <pc:docMk/>
            <pc:sldMk cId="266926528" sldId="315"/>
            <ac:spMk id="2" creationId="{86AF776D-D494-4161-BA07-094958F8792B}"/>
          </ac:spMkLst>
        </pc:spChg>
        <pc:spChg chg="mod">
          <ac:chgData name="Raihan Patel" userId="2d9075e157d58046" providerId="LiveId" clId="{EC567F90-536C-436B-9DB3-13126AFD082B}" dt="2022-02-06T20:46:53.014" v="3187" actId="20577"/>
          <ac:spMkLst>
            <pc:docMk/>
            <pc:sldMk cId="266926528" sldId="315"/>
            <ac:spMk id="3" creationId="{63A27A39-2D1D-4984-8F1A-A08191901310}"/>
          </ac:spMkLst>
        </pc:spChg>
      </pc:sldChg>
      <pc:sldMasterChg chg="delSldLayout">
        <pc:chgData name="Raihan Patel" userId="2d9075e157d58046" providerId="LiveId" clId="{EC567F90-536C-436B-9DB3-13126AFD082B}" dt="2022-02-06T20:38:46.705" v="2968" actId="47"/>
        <pc:sldMasterMkLst>
          <pc:docMk/>
          <pc:sldMasterMk cId="1978521767" sldId="2147483660"/>
        </pc:sldMasterMkLst>
      </pc:sldMaster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pic>
        <p:nvPicPr>
          <p:cNvPr id="10" name="Google Shape;10;p2"/>
          <p:cNvPicPr preferRelativeResize="0"/>
          <p:nvPr/>
        </p:nvPicPr>
        <p:blipFill>
          <a:blip r:embed="rId2">
            <a:alphaModFix/>
          </a:blip>
          <a:stretch>
            <a:fillRect/>
          </a:stretch>
        </p:blipFill>
        <p:spPr>
          <a:xfrm>
            <a:off x="6108200" y="2346400"/>
            <a:ext cx="5829235" cy="4280099"/>
          </a:xfrm>
          <a:prstGeom prst="rect">
            <a:avLst/>
          </a:prstGeom>
          <a:noFill/>
          <a:ln>
            <a:noFill/>
          </a:ln>
        </p:spPr>
      </p:pic>
      <p:sp>
        <p:nvSpPr>
          <p:cNvPr id="11" name="Google Shape;11;p2"/>
          <p:cNvSpPr txBox="1">
            <a:spLocks noGrp="1"/>
          </p:cNvSpPr>
          <p:nvPr>
            <p:ph type="ctrTitle"/>
          </p:nvPr>
        </p:nvSpPr>
        <p:spPr>
          <a:xfrm>
            <a:off x="914400" y="928567"/>
            <a:ext cx="7188000" cy="3907200"/>
          </a:xfrm>
          <a:prstGeom prst="rect">
            <a:avLst/>
          </a:prstGeom>
        </p:spPr>
        <p:txBody>
          <a:bodyPr spcFirstLastPara="1" wrap="square" lIns="0" tIns="0" rIns="0" bIns="0" anchor="t" anchorCtr="0">
            <a:noAutofit/>
          </a:bodyPr>
          <a:lstStyle>
            <a:lvl1pPr lvl="0">
              <a:spcBef>
                <a:spcPts val="0"/>
              </a:spcBef>
              <a:spcAft>
                <a:spcPts val="0"/>
              </a:spcAft>
              <a:buSzPts val="6000"/>
              <a:buNone/>
              <a:defRPr sz="8000"/>
            </a:lvl1pPr>
            <a:lvl2pPr lvl="1">
              <a:spcBef>
                <a:spcPts val="0"/>
              </a:spcBef>
              <a:spcAft>
                <a:spcPts val="0"/>
              </a:spcAft>
              <a:buSzPts val="6000"/>
              <a:buNone/>
              <a:defRPr sz="8000"/>
            </a:lvl2pPr>
            <a:lvl3pPr lvl="2">
              <a:spcBef>
                <a:spcPts val="0"/>
              </a:spcBef>
              <a:spcAft>
                <a:spcPts val="0"/>
              </a:spcAft>
              <a:buSzPts val="6000"/>
              <a:buNone/>
              <a:defRPr sz="8000"/>
            </a:lvl3pPr>
            <a:lvl4pPr lvl="3">
              <a:spcBef>
                <a:spcPts val="0"/>
              </a:spcBef>
              <a:spcAft>
                <a:spcPts val="0"/>
              </a:spcAft>
              <a:buSzPts val="6000"/>
              <a:buNone/>
              <a:defRPr sz="8000"/>
            </a:lvl4pPr>
            <a:lvl5pPr lvl="4">
              <a:spcBef>
                <a:spcPts val="0"/>
              </a:spcBef>
              <a:spcAft>
                <a:spcPts val="0"/>
              </a:spcAft>
              <a:buSzPts val="6000"/>
              <a:buNone/>
              <a:defRPr sz="8000"/>
            </a:lvl5pPr>
            <a:lvl6pPr lvl="5">
              <a:spcBef>
                <a:spcPts val="0"/>
              </a:spcBef>
              <a:spcAft>
                <a:spcPts val="0"/>
              </a:spcAft>
              <a:buSzPts val="6000"/>
              <a:buNone/>
              <a:defRPr sz="8000"/>
            </a:lvl6pPr>
            <a:lvl7pPr lvl="6">
              <a:spcBef>
                <a:spcPts val="0"/>
              </a:spcBef>
              <a:spcAft>
                <a:spcPts val="0"/>
              </a:spcAft>
              <a:buSzPts val="6000"/>
              <a:buNone/>
              <a:defRPr sz="8000"/>
            </a:lvl7pPr>
            <a:lvl8pPr lvl="7">
              <a:spcBef>
                <a:spcPts val="0"/>
              </a:spcBef>
              <a:spcAft>
                <a:spcPts val="0"/>
              </a:spcAft>
              <a:buSzPts val="6000"/>
              <a:buNone/>
              <a:defRPr sz="8000"/>
            </a:lvl8pPr>
            <a:lvl9pPr lvl="8">
              <a:spcBef>
                <a:spcPts val="0"/>
              </a:spcBef>
              <a:spcAft>
                <a:spcPts val="0"/>
              </a:spcAft>
              <a:buSzPts val="6000"/>
              <a:buNone/>
              <a:defRPr sz="8000"/>
            </a:lvl9pPr>
          </a:lstStyle>
          <a:p>
            <a:r>
              <a:rPr lang="en-US"/>
              <a:t>Click to edit Master title style</a:t>
            </a:r>
            <a:endParaRPr/>
          </a:p>
        </p:txBody>
      </p:sp>
    </p:spTree>
    <p:extLst>
      <p:ext uri="{BB962C8B-B14F-4D97-AF65-F5344CB8AC3E}">
        <p14:creationId xmlns:p14="http://schemas.microsoft.com/office/powerpoint/2010/main" val="4293311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85F9B-2741-47B7-969E-B35D29B7C31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D1DC54D-D3AE-480D-BE7A-D13C860106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AEBE677-C51B-442A-BAB4-A9E1B0736D4D}"/>
              </a:ext>
            </a:extLst>
          </p:cNvPr>
          <p:cNvSpPr>
            <a:spLocks noGrp="1"/>
          </p:cNvSpPr>
          <p:nvPr>
            <p:ph type="dt" sz="half" idx="10"/>
          </p:nvPr>
        </p:nvSpPr>
        <p:spPr/>
        <p:txBody>
          <a:bodyPr/>
          <a:lstStyle/>
          <a:p>
            <a:fld id="{B26D4269-6BE9-4426-8AB3-6488BD1782D7}" type="datetimeFigureOut">
              <a:rPr lang="en-IN" smtClean="0"/>
              <a:t>01-04-2022</a:t>
            </a:fld>
            <a:endParaRPr lang="en-IN"/>
          </a:p>
        </p:txBody>
      </p:sp>
      <p:sp>
        <p:nvSpPr>
          <p:cNvPr id="5" name="Footer Placeholder 4">
            <a:extLst>
              <a:ext uri="{FF2B5EF4-FFF2-40B4-BE49-F238E27FC236}">
                <a16:creationId xmlns:a16="http://schemas.microsoft.com/office/drawing/2014/main" id="{B553A99C-CCF0-4593-9E87-0BBD7207BC9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E1C3906-CEB7-4C24-B696-0EBE540FD599}"/>
              </a:ext>
            </a:extLst>
          </p:cNvPr>
          <p:cNvSpPr>
            <a:spLocks noGrp="1"/>
          </p:cNvSpPr>
          <p:nvPr>
            <p:ph type="sldNum" sz="quarter" idx="12"/>
          </p:nvPr>
        </p:nvSpPr>
        <p:spPr/>
        <p:txBody>
          <a:bodyPr/>
          <a:lstStyle/>
          <a:p>
            <a:fld id="{DAB56546-6A17-4BCF-B450-68D1C25357FB}" type="slidenum">
              <a:rPr lang="en-IN" smtClean="0"/>
              <a:t>‹#›</a:t>
            </a:fld>
            <a:endParaRPr lang="en-IN"/>
          </a:p>
        </p:txBody>
      </p:sp>
    </p:spTree>
    <p:extLst>
      <p:ext uri="{BB962C8B-B14F-4D97-AF65-F5344CB8AC3E}">
        <p14:creationId xmlns:p14="http://schemas.microsoft.com/office/powerpoint/2010/main" val="17469445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33"/>
        <p:cNvGrpSpPr/>
        <p:nvPr/>
      </p:nvGrpSpPr>
      <p:grpSpPr>
        <a:xfrm>
          <a:off x="0" y="0"/>
          <a:ext cx="0" cy="0"/>
          <a:chOff x="0" y="0"/>
          <a:chExt cx="0" cy="0"/>
        </a:xfrm>
      </p:grpSpPr>
      <p:pic>
        <p:nvPicPr>
          <p:cNvPr id="34" name="Google Shape;34;p7"/>
          <p:cNvPicPr preferRelativeResize="0"/>
          <p:nvPr/>
        </p:nvPicPr>
        <p:blipFill>
          <a:blip r:embed="rId2">
            <a:alphaModFix/>
          </a:blip>
          <a:stretch>
            <a:fillRect/>
          </a:stretch>
        </p:blipFill>
        <p:spPr>
          <a:xfrm>
            <a:off x="7277605" y="3163229"/>
            <a:ext cx="4711200" cy="3491500"/>
          </a:xfrm>
          <a:prstGeom prst="rect">
            <a:avLst/>
          </a:prstGeom>
          <a:noFill/>
          <a:ln>
            <a:noFill/>
          </a:ln>
        </p:spPr>
      </p:pic>
      <p:sp>
        <p:nvSpPr>
          <p:cNvPr id="35" name="Google Shape;35;p7"/>
          <p:cNvSpPr txBox="1">
            <a:spLocks noGrp="1"/>
          </p:cNvSpPr>
          <p:nvPr>
            <p:ph type="title"/>
          </p:nvPr>
        </p:nvSpPr>
        <p:spPr>
          <a:xfrm>
            <a:off x="609600" y="1392233"/>
            <a:ext cx="8400400" cy="1143200"/>
          </a:xfrm>
          <a:prstGeom prst="rect">
            <a:avLst/>
          </a:prstGeom>
        </p:spPr>
        <p:txBody>
          <a:bodyPr spcFirstLastPara="1" wrap="square" lIns="0" tIns="0" rIns="0" bIns="0" anchor="b"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r>
              <a:rPr lang="en-US"/>
              <a:t>Click to edit Master title style</a:t>
            </a:r>
            <a:endParaRPr/>
          </a:p>
        </p:txBody>
      </p:sp>
      <p:sp>
        <p:nvSpPr>
          <p:cNvPr id="36" name="Google Shape;36;p7"/>
          <p:cNvSpPr txBox="1">
            <a:spLocks noGrp="1"/>
          </p:cNvSpPr>
          <p:nvPr>
            <p:ph type="body" idx="1"/>
          </p:nvPr>
        </p:nvSpPr>
        <p:spPr>
          <a:xfrm>
            <a:off x="609600" y="2776433"/>
            <a:ext cx="3190000" cy="3689600"/>
          </a:xfrm>
          <a:prstGeom prst="rect">
            <a:avLst/>
          </a:prstGeom>
        </p:spPr>
        <p:txBody>
          <a:bodyPr spcFirstLastPara="1" wrap="square" lIns="0" tIns="0" rIns="0" bIns="0" anchor="t" anchorCtr="0">
            <a:noAutofit/>
          </a:bodyPr>
          <a:lstStyle>
            <a:lvl1pPr marL="609585" lvl="0" indent="-440256">
              <a:spcBef>
                <a:spcPts val="800"/>
              </a:spcBef>
              <a:spcAft>
                <a:spcPts val="0"/>
              </a:spcAft>
              <a:buSzPts val="1600"/>
              <a:buChar char="●"/>
              <a:defRPr sz="2133"/>
            </a:lvl1pPr>
            <a:lvl2pPr marL="1219170" lvl="1" indent="-440256">
              <a:spcBef>
                <a:spcPts val="0"/>
              </a:spcBef>
              <a:spcAft>
                <a:spcPts val="0"/>
              </a:spcAft>
              <a:buSzPts val="1600"/>
              <a:buChar char="○"/>
              <a:defRPr sz="2133"/>
            </a:lvl2pPr>
            <a:lvl3pPr marL="1828754" lvl="2" indent="-440256">
              <a:spcBef>
                <a:spcPts val="0"/>
              </a:spcBef>
              <a:spcAft>
                <a:spcPts val="0"/>
              </a:spcAft>
              <a:buSzPts val="1600"/>
              <a:buChar char="■"/>
              <a:defRPr sz="2133"/>
            </a:lvl3pPr>
            <a:lvl4pPr marL="2438339" lvl="3" indent="-440256">
              <a:spcBef>
                <a:spcPts val="0"/>
              </a:spcBef>
              <a:spcAft>
                <a:spcPts val="0"/>
              </a:spcAft>
              <a:buSzPts val="1600"/>
              <a:buChar char="●"/>
              <a:defRPr sz="2133"/>
            </a:lvl4pPr>
            <a:lvl5pPr marL="3047924" lvl="4" indent="-440256">
              <a:spcBef>
                <a:spcPts val="0"/>
              </a:spcBef>
              <a:spcAft>
                <a:spcPts val="0"/>
              </a:spcAft>
              <a:buSzPts val="1600"/>
              <a:buChar char="○"/>
              <a:defRPr sz="2133"/>
            </a:lvl5pPr>
            <a:lvl6pPr marL="3657509" lvl="5" indent="-440256">
              <a:spcBef>
                <a:spcPts val="0"/>
              </a:spcBef>
              <a:spcAft>
                <a:spcPts val="0"/>
              </a:spcAft>
              <a:buSzPts val="1600"/>
              <a:buChar char="■"/>
              <a:defRPr sz="2133"/>
            </a:lvl6pPr>
            <a:lvl7pPr marL="4267093" lvl="6" indent="-440256">
              <a:spcBef>
                <a:spcPts val="0"/>
              </a:spcBef>
              <a:spcAft>
                <a:spcPts val="0"/>
              </a:spcAft>
              <a:buSzPts val="1600"/>
              <a:buChar char="●"/>
              <a:defRPr sz="2133"/>
            </a:lvl7pPr>
            <a:lvl8pPr marL="4876678" lvl="7" indent="-440256">
              <a:spcBef>
                <a:spcPts val="0"/>
              </a:spcBef>
              <a:spcAft>
                <a:spcPts val="0"/>
              </a:spcAft>
              <a:buSzPts val="1600"/>
              <a:buChar char="○"/>
              <a:defRPr sz="2133"/>
            </a:lvl8pPr>
            <a:lvl9pPr marL="5486263" lvl="8" indent="-440256">
              <a:spcBef>
                <a:spcPts val="0"/>
              </a:spcBef>
              <a:spcAft>
                <a:spcPts val="0"/>
              </a:spcAft>
              <a:buSzPts val="1600"/>
              <a:buChar char="■"/>
              <a:defRPr sz="2133"/>
            </a:lvl9pPr>
          </a:lstStyle>
          <a:p>
            <a:pPr lvl="0"/>
            <a:r>
              <a:rPr lang="en-US"/>
              <a:t>Click to edit Master text styles</a:t>
            </a:r>
          </a:p>
        </p:txBody>
      </p:sp>
      <p:sp>
        <p:nvSpPr>
          <p:cNvPr id="37" name="Google Shape;37;p7"/>
          <p:cNvSpPr txBox="1">
            <a:spLocks noGrp="1"/>
          </p:cNvSpPr>
          <p:nvPr>
            <p:ph type="body" idx="2"/>
          </p:nvPr>
        </p:nvSpPr>
        <p:spPr>
          <a:xfrm>
            <a:off x="3991904" y="2776433"/>
            <a:ext cx="3190000" cy="3689600"/>
          </a:xfrm>
          <a:prstGeom prst="rect">
            <a:avLst/>
          </a:prstGeom>
        </p:spPr>
        <p:txBody>
          <a:bodyPr spcFirstLastPara="1" wrap="square" lIns="0" tIns="0" rIns="0" bIns="0" anchor="t" anchorCtr="0">
            <a:noAutofit/>
          </a:bodyPr>
          <a:lstStyle>
            <a:lvl1pPr marL="609585" lvl="0" indent="-440256">
              <a:spcBef>
                <a:spcPts val="800"/>
              </a:spcBef>
              <a:spcAft>
                <a:spcPts val="0"/>
              </a:spcAft>
              <a:buSzPts val="1600"/>
              <a:buChar char="●"/>
              <a:defRPr sz="2133"/>
            </a:lvl1pPr>
            <a:lvl2pPr marL="1219170" lvl="1" indent="-440256">
              <a:spcBef>
                <a:spcPts val="0"/>
              </a:spcBef>
              <a:spcAft>
                <a:spcPts val="0"/>
              </a:spcAft>
              <a:buSzPts val="1600"/>
              <a:buChar char="○"/>
              <a:defRPr sz="2133"/>
            </a:lvl2pPr>
            <a:lvl3pPr marL="1828754" lvl="2" indent="-440256">
              <a:spcBef>
                <a:spcPts val="0"/>
              </a:spcBef>
              <a:spcAft>
                <a:spcPts val="0"/>
              </a:spcAft>
              <a:buSzPts val="1600"/>
              <a:buChar char="■"/>
              <a:defRPr sz="2133"/>
            </a:lvl3pPr>
            <a:lvl4pPr marL="2438339" lvl="3" indent="-440256">
              <a:spcBef>
                <a:spcPts val="0"/>
              </a:spcBef>
              <a:spcAft>
                <a:spcPts val="0"/>
              </a:spcAft>
              <a:buSzPts val="1600"/>
              <a:buChar char="●"/>
              <a:defRPr sz="2133"/>
            </a:lvl4pPr>
            <a:lvl5pPr marL="3047924" lvl="4" indent="-440256">
              <a:spcBef>
                <a:spcPts val="0"/>
              </a:spcBef>
              <a:spcAft>
                <a:spcPts val="0"/>
              </a:spcAft>
              <a:buSzPts val="1600"/>
              <a:buChar char="○"/>
              <a:defRPr sz="2133"/>
            </a:lvl5pPr>
            <a:lvl6pPr marL="3657509" lvl="5" indent="-440256">
              <a:spcBef>
                <a:spcPts val="0"/>
              </a:spcBef>
              <a:spcAft>
                <a:spcPts val="0"/>
              </a:spcAft>
              <a:buSzPts val="1600"/>
              <a:buChar char="■"/>
              <a:defRPr sz="2133"/>
            </a:lvl6pPr>
            <a:lvl7pPr marL="4267093" lvl="6" indent="-440256">
              <a:spcBef>
                <a:spcPts val="0"/>
              </a:spcBef>
              <a:spcAft>
                <a:spcPts val="0"/>
              </a:spcAft>
              <a:buSzPts val="1600"/>
              <a:buChar char="●"/>
              <a:defRPr sz="2133"/>
            </a:lvl7pPr>
            <a:lvl8pPr marL="4876678" lvl="7" indent="-440256">
              <a:spcBef>
                <a:spcPts val="0"/>
              </a:spcBef>
              <a:spcAft>
                <a:spcPts val="0"/>
              </a:spcAft>
              <a:buSzPts val="1600"/>
              <a:buChar char="○"/>
              <a:defRPr sz="2133"/>
            </a:lvl8pPr>
            <a:lvl9pPr marL="5486263" lvl="8" indent="-440256">
              <a:spcBef>
                <a:spcPts val="0"/>
              </a:spcBef>
              <a:spcAft>
                <a:spcPts val="0"/>
              </a:spcAft>
              <a:buSzPts val="1600"/>
              <a:buChar char="■"/>
              <a:defRPr sz="2133"/>
            </a:lvl9pPr>
          </a:lstStyle>
          <a:p>
            <a:pPr lvl="0"/>
            <a:r>
              <a:rPr lang="en-US"/>
              <a:t>Click to edit Master text styles</a:t>
            </a:r>
          </a:p>
        </p:txBody>
      </p:sp>
      <p:sp>
        <p:nvSpPr>
          <p:cNvPr id="38" name="Google Shape;38;p7"/>
          <p:cNvSpPr txBox="1">
            <a:spLocks noGrp="1"/>
          </p:cNvSpPr>
          <p:nvPr>
            <p:ph type="sldNum" idx="12"/>
          </p:nvPr>
        </p:nvSpPr>
        <p:spPr>
          <a:xfrm>
            <a:off x="11307445" y="6333135"/>
            <a:ext cx="731600" cy="5248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DAB56546-6A17-4BCF-B450-68D1C25357FB}" type="slidenum">
              <a:rPr lang="en-IN" smtClean="0"/>
              <a:t>‹#›</a:t>
            </a:fld>
            <a:endParaRPr lang="en-IN"/>
          </a:p>
        </p:txBody>
      </p:sp>
    </p:spTree>
    <p:extLst>
      <p:ext uri="{BB962C8B-B14F-4D97-AF65-F5344CB8AC3E}">
        <p14:creationId xmlns:p14="http://schemas.microsoft.com/office/powerpoint/2010/main" val="1460636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39"/>
        <p:cNvGrpSpPr/>
        <p:nvPr/>
      </p:nvGrpSpPr>
      <p:grpSpPr>
        <a:xfrm>
          <a:off x="0" y="0"/>
          <a:ext cx="0" cy="0"/>
          <a:chOff x="0" y="0"/>
          <a:chExt cx="0" cy="0"/>
        </a:xfrm>
      </p:grpSpPr>
      <p:sp>
        <p:nvSpPr>
          <p:cNvPr id="40" name="Google Shape;40;p8"/>
          <p:cNvSpPr txBox="1">
            <a:spLocks noGrp="1"/>
          </p:cNvSpPr>
          <p:nvPr>
            <p:ph type="title"/>
          </p:nvPr>
        </p:nvSpPr>
        <p:spPr>
          <a:xfrm>
            <a:off x="609600" y="1392233"/>
            <a:ext cx="8400400" cy="1143200"/>
          </a:xfrm>
          <a:prstGeom prst="rect">
            <a:avLst/>
          </a:prstGeom>
        </p:spPr>
        <p:txBody>
          <a:bodyPr spcFirstLastPara="1" wrap="square" lIns="0" tIns="0" rIns="0" bIns="0" anchor="b" anchorCtr="0">
            <a:noAutofit/>
          </a:bodyPr>
          <a:lstStyle>
            <a:lvl1pPr lvl="0" rtl="0">
              <a:spcBef>
                <a:spcPts val="0"/>
              </a:spcBef>
              <a:spcAft>
                <a:spcPts val="0"/>
              </a:spcAft>
              <a:buSzPts val="4800"/>
              <a:buNone/>
              <a:defRPr/>
            </a:lvl1pPr>
            <a:lvl2pPr lvl="1" rtl="0">
              <a:spcBef>
                <a:spcPts val="0"/>
              </a:spcBef>
              <a:spcAft>
                <a:spcPts val="0"/>
              </a:spcAft>
              <a:buSzPts val="4800"/>
              <a:buNone/>
              <a:defRPr/>
            </a:lvl2pPr>
            <a:lvl3pPr lvl="2" rtl="0">
              <a:spcBef>
                <a:spcPts val="0"/>
              </a:spcBef>
              <a:spcAft>
                <a:spcPts val="0"/>
              </a:spcAft>
              <a:buSzPts val="4800"/>
              <a:buNone/>
              <a:defRPr/>
            </a:lvl3pPr>
            <a:lvl4pPr lvl="3" rtl="0">
              <a:spcBef>
                <a:spcPts val="0"/>
              </a:spcBef>
              <a:spcAft>
                <a:spcPts val="0"/>
              </a:spcAft>
              <a:buSzPts val="4800"/>
              <a:buNone/>
              <a:defRPr/>
            </a:lvl4pPr>
            <a:lvl5pPr lvl="4" rtl="0">
              <a:spcBef>
                <a:spcPts val="0"/>
              </a:spcBef>
              <a:spcAft>
                <a:spcPts val="0"/>
              </a:spcAft>
              <a:buSzPts val="4800"/>
              <a:buNone/>
              <a:defRPr/>
            </a:lvl5pPr>
            <a:lvl6pPr lvl="5" rtl="0">
              <a:spcBef>
                <a:spcPts val="0"/>
              </a:spcBef>
              <a:spcAft>
                <a:spcPts val="0"/>
              </a:spcAft>
              <a:buSzPts val="4800"/>
              <a:buNone/>
              <a:defRPr/>
            </a:lvl6pPr>
            <a:lvl7pPr lvl="6" rtl="0">
              <a:spcBef>
                <a:spcPts val="0"/>
              </a:spcBef>
              <a:spcAft>
                <a:spcPts val="0"/>
              </a:spcAft>
              <a:buSzPts val="4800"/>
              <a:buNone/>
              <a:defRPr/>
            </a:lvl7pPr>
            <a:lvl8pPr lvl="7" rtl="0">
              <a:spcBef>
                <a:spcPts val="0"/>
              </a:spcBef>
              <a:spcAft>
                <a:spcPts val="0"/>
              </a:spcAft>
              <a:buSzPts val="4800"/>
              <a:buNone/>
              <a:defRPr/>
            </a:lvl8pPr>
            <a:lvl9pPr lvl="8" rtl="0">
              <a:spcBef>
                <a:spcPts val="0"/>
              </a:spcBef>
              <a:spcAft>
                <a:spcPts val="0"/>
              </a:spcAft>
              <a:buSzPts val="4800"/>
              <a:buNone/>
              <a:defRPr/>
            </a:lvl9pPr>
          </a:lstStyle>
          <a:p>
            <a:r>
              <a:rPr lang="en-US"/>
              <a:t>Click to edit Master title style</a:t>
            </a:r>
            <a:endParaRPr/>
          </a:p>
        </p:txBody>
      </p:sp>
      <p:sp>
        <p:nvSpPr>
          <p:cNvPr id="41" name="Google Shape;41;p8"/>
          <p:cNvSpPr txBox="1">
            <a:spLocks noGrp="1"/>
          </p:cNvSpPr>
          <p:nvPr>
            <p:ph type="body" idx="1"/>
          </p:nvPr>
        </p:nvSpPr>
        <p:spPr>
          <a:xfrm>
            <a:off x="609600" y="2776433"/>
            <a:ext cx="3146400" cy="3791200"/>
          </a:xfrm>
          <a:prstGeom prst="rect">
            <a:avLst/>
          </a:prstGeom>
        </p:spPr>
        <p:txBody>
          <a:bodyPr spcFirstLastPara="1" wrap="square" lIns="0" tIns="0" rIns="0" bIns="0" anchor="t" anchorCtr="0">
            <a:noAutofit/>
          </a:bodyPr>
          <a:lstStyle>
            <a:lvl1pPr marL="609585" lvl="0" indent="-440256" rtl="0">
              <a:spcBef>
                <a:spcPts val="800"/>
              </a:spcBef>
              <a:spcAft>
                <a:spcPts val="0"/>
              </a:spcAft>
              <a:buSzPts val="1600"/>
              <a:buChar char="●"/>
              <a:defRPr sz="2133"/>
            </a:lvl1pPr>
            <a:lvl2pPr marL="1219170" lvl="1" indent="-440256" rtl="0">
              <a:spcBef>
                <a:spcPts val="0"/>
              </a:spcBef>
              <a:spcAft>
                <a:spcPts val="0"/>
              </a:spcAft>
              <a:buSzPts val="1600"/>
              <a:buChar char="○"/>
              <a:defRPr sz="2133"/>
            </a:lvl2pPr>
            <a:lvl3pPr marL="1828754" lvl="2" indent="-440256" rtl="0">
              <a:spcBef>
                <a:spcPts val="0"/>
              </a:spcBef>
              <a:spcAft>
                <a:spcPts val="0"/>
              </a:spcAft>
              <a:buSzPts val="1600"/>
              <a:buChar char="■"/>
              <a:defRPr sz="2133"/>
            </a:lvl3pPr>
            <a:lvl4pPr marL="2438339" lvl="3" indent="-440256" rtl="0">
              <a:spcBef>
                <a:spcPts val="0"/>
              </a:spcBef>
              <a:spcAft>
                <a:spcPts val="0"/>
              </a:spcAft>
              <a:buSzPts val="1600"/>
              <a:buChar char="●"/>
              <a:defRPr sz="2133"/>
            </a:lvl4pPr>
            <a:lvl5pPr marL="3047924" lvl="4" indent="-440256" rtl="0">
              <a:spcBef>
                <a:spcPts val="0"/>
              </a:spcBef>
              <a:spcAft>
                <a:spcPts val="0"/>
              </a:spcAft>
              <a:buSzPts val="1600"/>
              <a:buChar char="○"/>
              <a:defRPr sz="2133"/>
            </a:lvl5pPr>
            <a:lvl6pPr marL="3657509" lvl="5" indent="-440256" rtl="0">
              <a:spcBef>
                <a:spcPts val="0"/>
              </a:spcBef>
              <a:spcAft>
                <a:spcPts val="0"/>
              </a:spcAft>
              <a:buSzPts val="1600"/>
              <a:buChar char="■"/>
              <a:defRPr sz="2133"/>
            </a:lvl6pPr>
            <a:lvl7pPr marL="4267093" lvl="6" indent="-440256" rtl="0">
              <a:spcBef>
                <a:spcPts val="0"/>
              </a:spcBef>
              <a:spcAft>
                <a:spcPts val="0"/>
              </a:spcAft>
              <a:buSzPts val="1600"/>
              <a:buChar char="●"/>
              <a:defRPr sz="2133"/>
            </a:lvl7pPr>
            <a:lvl8pPr marL="4876678" lvl="7" indent="-440256" rtl="0">
              <a:spcBef>
                <a:spcPts val="0"/>
              </a:spcBef>
              <a:spcAft>
                <a:spcPts val="0"/>
              </a:spcAft>
              <a:buSzPts val="1600"/>
              <a:buChar char="○"/>
              <a:defRPr sz="2133"/>
            </a:lvl8pPr>
            <a:lvl9pPr marL="5486263" lvl="8" indent="-440256" rtl="0">
              <a:spcBef>
                <a:spcPts val="0"/>
              </a:spcBef>
              <a:spcAft>
                <a:spcPts val="0"/>
              </a:spcAft>
              <a:buSzPts val="1600"/>
              <a:buChar char="■"/>
              <a:defRPr sz="2133"/>
            </a:lvl9pPr>
          </a:lstStyle>
          <a:p>
            <a:pPr lvl="0"/>
            <a:r>
              <a:rPr lang="en-US"/>
              <a:t>Click to edit Master text styles</a:t>
            </a:r>
          </a:p>
        </p:txBody>
      </p:sp>
      <p:sp>
        <p:nvSpPr>
          <p:cNvPr id="42" name="Google Shape;42;p8"/>
          <p:cNvSpPr txBox="1">
            <a:spLocks noGrp="1"/>
          </p:cNvSpPr>
          <p:nvPr>
            <p:ph type="body" idx="2"/>
          </p:nvPr>
        </p:nvSpPr>
        <p:spPr>
          <a:xfrm>
            <a:off x="4522800" y="2776433"/>
            <a:ext cx="3146400" cy="3791200"/>
          </a:xfrm>
          <a:prstGeom prst="rect">
            <a:avLst/>
          </a:prstGeom>
        </p:spPr>
        <p:txBody>
          <a:bodyPr spcFirstLastPara="1" wrap="square" lIns="0" tIns="0" rIns="0" bIns="0" anchor="t" anchorCtr="0">
            <a:noAutofit/>
          </a:bodyPr>
          <a:lstStyle>
            <a:lvl1pPr marL="609585" lvl="0" indent="-440256" rtl="0">
              <a:spcBef>
                <a:spcPts val="800"/>
              </a:spcBef>
              <a:spcAft>
                <a:spcPts val="0"/>
              </a:spcAft>
              <a:buSzPts val="1600"/>
              <a:buChar char="●"/>
              <a:defRPr sz="2133"/>
            </a:lvl1pPr>
            <a:lvl2pPr marL="1219170" lvl="1" indent="-440256" rtl="0">
              <a:spcBef>
                <a:spcPts val="0"/>
              </a:spcBef>
              <a:spcAft>
                <a:spcPts val="0"/>
              </a:spcAft>
              <a:buSzPts val="1600"/>
              <a:buChar char="○"/>
              <a:defRPr sz="2133"/>
            </a:lvl2pPr>
            <a:lvl3pPr marL="1828754" lvl="2" indent="-440256" rtl="0">
              <a:spcBef>
                <a:spcPts val="0"/>
              </a:spcBef>
              <a:spcAft>
                <a:spcPts val="0"/>
              </a:spcAft>
              <a:buSzPts val="1600"/>
              <a:buChar char="■"/>
              <a:defRPr sz="2133"/>
            </a:lvl3pPr>
            <a:lvl4pPr marL="2438339" lvl="3" indent="-440256" rtl="0">
              <a:spcBef>
                <a:spcPts val="0"/>
              </a:spcBef>
              <a:spcAft>
                <a:spcPts val="0"/>
              </a:spcAft>
              <a:buSzPts val="1600"/>
              <a:buChar char="●"/>
              <a:defRPr sz="2133"/>
            </a:lvl4pPr>
            <a:lvl5pPr marL="3047924" lvl="4" indent="-440256" rtl="0">
              <a:spcBef>
                <a:spcPts val="0"/>
              </a:spcBef>
              <a:spcAft>
                <a:spcPts val="0"/>
              </a:spcAft>
              <a:buSzPts val="1600"/>
              <a:buChar char="○"/>
              <a:defRPr sz="2133"/>
            </a:lvl5pPr>
            <a:lvl6pPr marL="3657509" lvl="5" indent="-440256" rtl="0">
              <a:spcBef>
                <a:spcPts val="0"/>
              </a:spcBef>
              <a:spcAft>
                <a:spcPts val="0"/>
              </a:spcAft>
              <a:buSzPts val="1600"/>
              <a:buChar char="■"/>
              <a:defRPr sz="2133"/>
            </a:lvl6pPr>
            <a:lvl7pPr marL="4267093" lvl="6" indent="-440256" rtl="0">
              <a:spcBef>
                <a:spcPts val="0"/>
              </a:spcBef>
              <a:spcAft>
                <a:spcPts val="0"/>
              </a:spcAft>
              <a:buSzPts val="1600"/>
              <a:buChar char="●"/>
              <a:defRPr sz="2133"/>
            </a:lvl7pPr>
            <a:lvl8pPr marL="4876678" lvl="7" indent="-440256" rtl="0">
              <a:spcBef>
                <a:spcPts val="0"/>
              </a:spcBef>
              <a:spcAft>
                <a:spcPts val="0"/>
              </a:spcAft>
              <a:buSzPts val="1600"/>
              <a:buChar char="○"/>
              <a:defRPr sz="2133"/>
            </a:lvl8pPr>
            <a:lvl9pPr marL="5486263" lvl="8" indent="-440256" rtl="0">
              <a:spcBef>
                <a:spcPts val="0"/>
              </a:spcBef>
              <a:spcAft>
                <a:spcPts val="0"/>
              </a:spcAft>
              <a:buSzPts val="1600"/>
              <a:buChar char="■"/>
              <a:defRPr sz="2133"/>
            </a:lvl9pPr>
          </a:lstStyle>
          <a:p>
            <a:pPr lvl="0"/>
            <a:r>
              <a:rPr lang="en-US"/>
              <a:t>Click to edit Master text styles</a:t>
            </a:r>
          </a:p>
        </p:txBody>
      </p:sp>
      <p:sp>
        <p:nvSpPr>
          <p:cNvPr id="43" name="Google Shape;43;p8"/>
          <p:cNvSpPr txBox="1">
            <a:spLocks noGrp="1"/>
          </p:cNvSpPr>
          <p:nvPr>
            <p:ph type="body" idx="3"/>
          </p:nvPr>
        </p:nvSpPr>
        <p:spPr>
          <a:xfrm>
            <a:off x="8435996" y="2776433"/>
            <a:ext cx="3146400" cy="3791200"/>
          </a:xfrm>
          <a:prstGeom prst="rect">
            <a:avLst/>
          </a:prstGeom>
        </p:spPr>
        <p:txBody>
          <a:bodyPr spcFirstLastPara="1" wrap="square" lIns="0" tIns="0" rIns="0" bIns="0" anchor="t" anchorCtr="0">
            <a:noAutofit/>
          </a:bodyPr>
          <a:lstStyle>
            <a:lvl1pPr marL="609585" lvl="0" indent="-440256" rtl="0">
              <a:spcBef>
                <a:spcPts val="800"/>
              </a:spcBef>
              <a:spcAft>
                <a:spcPts val="0"/>
              </a:spcAft>
              <a:buSzPts val="1600"/>
              <a:buChar char="●"/>
              <a:defRPr sz="2133"/>
            </a:lvl1pPr>
            <a:lvl2pPr marL="1219170" lvl="1" indent="-440256" rtl="0">
              <a:spcBef>
                <a:spcPts val="0"/>
              </a:spcBef>
              <a:spcAft>
                <a:spcPts val="0"/>
              </a:spcAft>
              <a:buSzPts val="1600"/>
              <a:buChar char="○"/>
              <a:defRPr sz="2133"/>
            </a:lvl2pPr>
            <a:lvl3pPr marL="1828754" lvl="2" indent="-440256" rtl="0">
              <a:spcBef>
                <a:spcPts val="0"/>
              </a:spcBef>
              <a:spcAft>
                <a:spcPts val="0"/>
              </a:spcAft>
              <a:buSzPts val="1600"/>
              <a:buChar char="■"/>
              <a:defRPr sz="2133"/>
            </a:lvl3pPr>
            <a:lvl4pPr marL="2438339" lvl="3" indent="-440256" rtl="0">
              <a:spcBef>
                <a:spcPts val="0"/>
              </a:spcBef>
              <a:spcAft>
                <a:spcPts val="0"/>
              </a:spcAft>
              <a:buSzPts val="1600"/>
              <a:buChar char="●"/>
              <a:defRPr sz="2133"/>
            </a:lvl4pPr>
            <a:lvl5pPr marL="3047924" lvl="4" indent="-440256" rtl="0">
              <a:spcBef>
                <a:spcPts val="0"/>
              </a:spcBef>
              <a:spcAft>
                <a:spcPts val="0"/>
              </a:spcAft>
              <a:buSzPts val="1600"/>
              <a:buChar char="○"/>
              <a:defRPr sz="2133"/>
            </a:lvl5pPr>
            <a:lvl6pPr marL="3657509" lvl="5" indent="-440256" rtl="0">
              <a:spcBef>
                <a:spcPts val="0"/>
              </a:spcBef>
              <a:spcAft>
                <a:spcPts val="0"/>
              </a:spcAft>
              <a:buSzPts val="1600"/>
              <a:buChar char="■"/>
              <a:defRPr sz="2133"/>
            </a:lvl6pPr>
            <a:lvl7pPr marL="4267093" lvl="6" indent="-440256" rtl="0">
              <a:spcBef>
                <a:spcPts val="0"/>
              </a:spcBef>
              <a:spcAft>
                <a:spcPts val="0"/>
              </a:spcAft>
              <a:buSzPts val="1600"/>
              <a:buChar char="●"/>
              <a:defRPr sz="2133"/>
            </a:lvl7pPr>
            <a:lvl8pPr marL="4876678" lvl="7" indent="-440256" rtl="0">
              <a:spcBef>
                <a:spcPts val="0"/>
              </a:spcBef>
              <a:spcAft>
                <a:spcPts val="0"/>
              </a:spcAft>
              <a:buSzPts val="1600"/>
              <a:buChar char="○"/>
              <a:defRPr sz="2133"/>
            </a:lvl8pPr>
            <a:lvl9pPr marL="5486263" lvl="8" indent="-440256" rtl="0">
              <a:spcBef>
                <a:spcPts val="0"/>
              </a:spcBef>
              <a:spcAft>
                <a:spcPts val="0"/>
              </a:spcAft>
              <a:buSzPts val="1600"/>
              <a:buChar char="■"/>
              <a:defRPr sz="2133"/>
            </a:lvl9pPr>
          </a:lstStyle>
          <a:p>
            <a:pPr lvl="0"/>
            <a:r>
              <a:rPr lang="en-US"/>
              <a:t>Click to edit Master text styles</a:t>
            </a:r>
          </a:p>
        </p:txBody>
      </p:sp>
      <p:sp>
        <p:nvSpPr>
          <p:cNvPr id="44" name="Google Shape;44;p8"/>
          <p:cNvSpPr txBox="1">
            <a:spLocks noGrp="1"/>
          </p:cNvSpPr>
          <p:nvPr>
            <p:ph type="sldNum" idx="12"/>
          </p:nvPr>
        </p:nvSpPr>
        <p:spPr>
          <a:xfrm>
            <a:off x="11307445" y="6333135"/>
            <a:ext cx="731600" cy="5248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DAB56546-6A17-4BCF-B450-68D1C25357FB}" type="slidenum">
              <a:rPr lang="en-IN" smtClean="0"/>
              <a:t>‹#›</a:t>
            </a:fld>
            <a:endParaRPr lang="en-IN"/>
          </a:p>
        </p:txBody>
      </p:sp>
    </p:spTree>
    <p:extLst>
      <p:ext uri="{BB962C8B-B14F-4D97-AF65-F5344CB8AC3E}">
        <p14:creationId xmlns:p14="http://schemas.microsoft.com/office/powerpoint/2010/main" val="2724106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45"/>
        <p:cNvGrpSpPr/>
        <p:nvPr/>
      </p:nvGrpSpPr>
      <p:grpSpPr>
        <a:xfrm>
          <a:off x="0" y="0"/>
          <a:ext cx="0" cy="0"/>
          <a:chOff x="0" y="0"/>
          <a:chExt cx="0" cy="0"/>
        </a:xfrm>
      </p:grpSpPr>
      <p:pic>
        <p:nvPicPr>
          <p:cNvPr id="46" name="Google Shape;46;p9"/>
          <p:cNvPicPr preferRelativeResize="0"/>
          <p:nvPr/>
        </p:nvPicPr>
        <p:blipFill>
          <a:blip r:embed="rId2">
            <a:alphaModFix/>
          </a:blip>
          <a:stretch>
            <a:fillRect/>
          </a:stretch>
        </p:blipFill>
        <p:spPr>
          <a:xfrm>
            <a:off x="7830300" y="2967601"/>
            <a:ext cx="4158501" cy="3687199"/>
          </a:xfrm>
          <a:prstGeom prst="rect">
            <a:avLst/>
          </a:prstGeom>
          <a:noFill/>
          <a:ln>
            <a:noFill/>
          </a:ln>
        </p:spPr>
      </p:pic>
      <p:sp>
        <p:nvSpPr>
          <p:cNvPr id="47" name="Google Shape;47;p9"/>
          <p:cNvSpPr txBox="1">
            <a:spLocks noGrp="1"/>
          </p:cNvSpPr>
          <p:nvPr>
            <p:ph type="title"/>
          </p:nvPr>
        </p:nvSpPr>
        <p:spPr>
          <a:xfrm>
            <a:off x="609600" y="1392233"/>
            <a:ext cx="8400400" cy="1143200"/>
          </a:xfrm>
          <a:prstGeom prst="rect">
            <a:avLst/>
          </a:prstGeom>
        </p:spPr>
        <p:txBody>
          <a:bodyPr spcFirstLastPara="1" wrap="square" lIns="0" tIns="0" rIns="0" bIns="0" anchor="b"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r>
              <a:rPr lang="en-US"/>
              <a:t>Click to edit Master title style</a:t>
            </a:r>
            <a:endParaRPr/>
          </a:p>
        </p:txBody>
      </p:sp>
      <p:sp>
        <p:nvSpPr>
          <p:cNvPr id="48" name="Google Shape;48;p9"/>
          <p:cNvSpPr txBox="1">
            <a:spLocks noGrp="1"/>
          </p:cNvSpPr>
          <p:nvPr>
            <p:ph type="sldNum" idx="12"/>
          </p:nvPr>
        </p:nvSpPr>
        <p:spPr>
          <a:xfrm>
            <a:off x="11307445" y="6333135"/>
            <a:ext cx="731600" cy="5248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DAB56546-6A17-4BCF-B450-68D1C25357FB}" type="slidenum">
              <a:rPr lang="en-IN" smtClean="0"/>
              <a:t>‹#›</a:t>
            </a:fld>
            <a:endParaRPr lang="en-IN"/>
          </a:p>
        </p:txBody>
      </p:sp>
    </p:spTree>
    <p:extLst>
      <p:ext uri="{BB962C8B-B14F-4D97-AF65-F5344CB8AC3E}">
        <p14:creationId xmlns:p14="http://schemas.microsoft.com/office/powerpoint/2010/main" val="37674567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no illustration">
  <p:cSld name="Title only no illustration">
    <p:spTree>
      <p:nvGrpSpPr>
        <p:cNvPr id="1" name="Shape 49"/>
        <p:cNvGrpSpPr/>
        <p:nvPr/>
      </p:nvGrpSpPr>
      <p:grpSpPr>
        <a:xfrm>
          <a:off x="0" y="0"/>
          <a:ext cx="0" cy="0"/>
          <a:chOff x="0" y="0"/>
          <a:chExt cx="0" cy="0"/>
        </a:xfrm>
      </p:grpSpPr>
      <p:sp>
        <p:nvSpPr>
          <p:cNvPr id="50" name="Google Shape;50;p10"/>
          <p:cNvSpPr txBox="1">
            <a:spLocks noGrp="1"/>
          </p:cNvSpPr>
          <p:nvPr>
            <p:ph type="title"/>
          </p:nvPr>
        </p:nvSpPr>
        <p:spPr>
          <a:xfrm>
            <a:off x="609600" y="1392233"/>
            <a:ext cx="8400400" cy="1143200"/>
          </a:xfrm>
          <a:prstGeom prst="rect">
            <a:avLst/>
          </a:prstGeom>
        </p:spPr>
        <p:txBody>
          <a:bodyPr spcFirstLastPara="1" wrap="square" lIns="0" tIns="0" rIns="0" bIns="0" anchor="b" anchorCtr="0">
            <a:noAutofit/>
          </a:bodyPr>
          <a:lstStyle>
            <a:lvl1pPr lvl="0" rtl="0">
              <a:spcBef>
                <a:spcPts val="0"/>
              </a:spcBef>
              <a:spcAft>
                <a:spcPts val="0"/>
              </a:spcAft>
              <a:buSzPts val="4800"/>
              <a:buNone/>
              <a:defRPr/>
            </a:lvl1pPr>
            <a:lvl2pPr lvl="1" rtl="0">
              <a:spcBef>
                <a:spcPts val="0"/>
              </a:spcBef>
              <a:spcAft>
                <a:spcPts val="0"/>
              </a:spcAft>
              <a:buSzPts val="4800"/>
              <a:buNone/>
              <a:defRPr/>
            </a:lvl2pPr>
            <a:lvl3pPr lvl="2" rtl="0">
              <a:spcBef>
                <a:spcPts val="0"/>
              </a:spcBef>
              <a:spcAft>
                <a:spcPts val="0"/>
              </a:spcAft>
              <a:buSzPts val="4800"/>
              <a:buNone/>
              <a:defRPr/>
            </a:lvl3pPr>
            <a:lvl4pPr lvl="3" rtl="0">
              <a:spcBef>
                <a:spcPts val="0"/>
              </a:spcBef>
              <a:spcAft>
                <a:spcPts val="0"/>
              </a:spcAft>
              <a:buSzPts val="4800"/>
              <a:buNone/>
              <a:defRPr/>
            </a:lvl4pPr>
            <a:lvl5pPr lvl="4" rtl="0">
              <a:spcBef>
                <a:spcPts val="0"/>
              </a:spcBef>
              <a:spcAft>
                <a:spcPts val="0"/>
              </a:spcAft>
              <a:buSzPts val="4800"/>
              <a:buNone/>
              <a:defRPr/>
            </a:lvl5pPr>
            <a:lvl6pPr lvl="5" rtl="0">
              <a:spcBef>
                <a:spcPts val="0"/>
              </a:spcBef>
              <a:spcAft>
                <a:spcPts val="0"/>
              </a:spcAft>
              <a:buSzPts val="4800"/>
              <a:buNone/>
              <a:defRPr/>
            </a:lvl6pPr>
            <a:lvl7pPr lvl="6" rtl="0">
              <a:spcBef>
                <a:spcPts val="0"/>
              </a:spcBef>
              <a:spcAft>
                <a:spcPts val="0"/>
              </a:spcAft>
              <a:buSzPts val="4800"/>
              <a:buNone/>
              <a:defRPr/>
            </a:lvl7pPr>
            <a:lvl8pPr lvl="7" rtl="0">
              <a:spcBef>
                <a:spcPts val="0"/>
              </a:spcBef>
              <a:spcAft>
                <a:spcPts val="0"/>
              </a:spcAft>
              <a:buSzPts val="4800"/>
              <a:buNone/>
              <a:defRPr/>
            </a:lvl8pPr>
            <a:lvl9pPr lvl="8" rtl="0">
              <a:spcBef>
                <a:spcPts val="0"/>
              </a:spcBef>
              <a:spcAft>
                <a:spcPts val="0"/>
              </a:spcAft>
              <a:buSzPts val="4800"/>
              <a:buNone/>
              <a:defRPr/>
            </a:lvl9pPr>
          </a:lstStyle>
          <a:p>
            <a:r>
              <a:rPr lang="en-US"/>
              <a:t>Click to edit Master title style</a:t>
            </a:r>
            <a:endParaRPr/>
          </a:p>
        </p:txBody>
      </p:sp>
      <p:sp>
        <p:nvSpPr>
          <p:cNvPr id="51" name="Google Shape;51;p10"/>
          <p:cNvSpPr txBox="1">
            <a:spLocks noGrp="1"/>
          </p:cNvSpPr>
          <p:nvPr>
            <p:ph type="sldNum" idx="12"/>
          </p:nvPr>
        </p:nvSpPr>
        <p:spPr>
          <a:xfrm>
            <a:off x="11307445" y="6333135"/>
            <a:ext cx="731600" cy="524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DAB56546-6A17-4BCF-B450-68D1C25357FB}" type="slidenum">
              <a:rPr lang="en-IN" smtClean="0"/>
              <a:t>‹#›</a:t>
            </a:fld>
            <a:endParaRPr lang="en-IN"/>
          </a:p>
        </p:txBody>
      </p:sp>
    </p:spTree>
    <p:extLst>
      <p:ext uri="{BB962C8B-B14F-4D97-AF65-F5344CB8AC3E}">
        <p14:creationId xmlns:p14="http://schemas.microsoft.com/office/powerpoint/2010/main" val="34850084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52"/>
        <p:cNvGrpSpPr/>
        <p:nvPr/>
      </p:nvGrpSpPr>
      <p:grpSpPr>
        <a:xfrm>
          <a:off x="0" y="0"/>
          <a:ext cx="0" cy="0"/>
          <a:chOff x="0" y="0"/>
          <a:chExt cx="0" cy="0"/>
        </a:xfrm>
      </p:grpSpPr>
      <p:sp>
        <p:nvSpPr>
          <p:cNvPr id="53" name="Google Shape;53;p11"/>
          <p:cNvSpPr txBox="1">
            <a:spLocks noGrp="1"/>
          </p:cNvSpPr>
          <p:nvPr>
            <p:ph type="body" idx="1"/>
          </p:nvPr>
        </p:nvSpPr>
        <p:spPr>
          <a:xfrm>
            <a:off x="609600" y="5875079"/>
            <a:ext cx="10972800" cy="692800"/>
          </a:xfrm>
          <a:prstGeom prst="rect">
            <a:avLst/>
          </a:prstGeom>
        </p:spPr>
        <p:txBody>
          <a:bodyPr spcFirstLastPara="1" wrap="square" lIns="0" tIns="0" rIns="0" bIns="0" anchor="t" anchorCtr="0">
            <a:noAutofit/>
          </a:bodyPr>
          <a:lstStyle>
            <a:lvl1pPr marL="609585" lvl="0" indent="-304792">
              <a:spcBef>
                <a:spcPts val="480"/>
              </a:spcBef>
              <a:spcAft>
                <a:spcPts val="0"/>
              </a:spcAft>
              <a:buSzPts val="1600"/>
              <a:buNone/>
              <a:defRPr sz="2133"/>
            </a:lvl1pPr>
          </a:lstStyle>
          <a:p>
            <a:pPr lvl="0"/>
            <a:r>
              <a:rPr lang="en-US"/>
              <a:t>Click to edit Master text styles</a:t>
            </a:r>
          </a:p>
        </p:txBody>
      </p:sp>
      <p:sp>
        <p:nvSpPr>
          <p:cNvPr id="54" name="Google Shape;54;p11"/>
          <p:cNvSpPr txBox="1">
            <a:spLocks noGrp="1"/>
          </p:cNvSpPr>
          <p:nvPr>
            <p:ph type="sldNum" idx="12"/>
          </p:nvPr>
        </p:nvSpPr>
        <p:spPr>
          <a:xfrm>
            <a:off x="11307445" y="6333135"/>
            <a:ext cx="731600" cy="5248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DAB56546-6A17-4BCF-B450-68D1C25357FB}" type="slidenum">
              <a:rPr lang="en-IN" smtClean="0"/>
              <a:t>‹#›</a:t>
            </a:fld>
            <a:endParaRPr lang="en-IN"/>
          </a:p>
        </p:txBody>
      </p:sp>
      <p:pic>
        <p:nvPicPr>
          <p:cNvPr id="55" name="Google Shape;55;p11"/>
          <p:cNvPicPr preferRelativeResize="0"/>
          <p:nvPr/>
        </p:nvPicPr>
        <p:blipFill>
          <a:blip r:embed="rId2">
            <a:alphaModFix/>
          </a:blip>
          <a:stretch>
            <a:fillRect/>
          </a:stretch>
        </p:blipFill>
        <p:spPr>
          <a:xfrm>
            <a:off x="6973701" y="2709501"/>
            <a:ext cx="5015100" cy="3945233"/>
          </a:xfrm>
          <a:prstGeom prst="rect">
            <a:avLst/>
          </a:prstGeom>
          <a:noFill/>
          <a:ln>
            <a:noFill/>
          </a:ln>
        </p:spPr>
      </p:pic>
    </p:spTree>
    <p:extLst>
      <p:ext uri="{BB962C8B-B14F-4D97-AF65-F5344CB8AC3E}">
        <p14:creationId xmlns:p14="http://schemas.microsoft.com/office/powerpoint/2010/main" val="885770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pic>
        <p:nvPicPr>
          <p:cNvPr id="57" name="Google Shape;57;p12"/>
          <p:cNvPicPr preferRelativeResize="0"/>
          <p:nvPr/>
        </p:nvPicPr>
        <p:blipFill>
          <a:blip r:embed="rId2">
            <a:alphaModFix/>
          </a:blip>
          <a:stretch>
            <a:fillRect/>
          </a:stretch>
        </p:blipFill>
        <p:spPr>
          <a:xfrm>
            <a:off x="7388227" y="3357713"/>
            <a:ext cx="4600567" cy="3297100"/>
          </a:xfrm>
          <a:prstGeom prst="rect">
            <a:avLst/>
          </a:prstGeom>
          <a:noFill/>
          <a:ln>
            <a:noFill/>
          </a:ln>
        </p:spPr>
      </p:pic>
      <p:sp>
        <p:nvSpPr>
          <p:cNvPr id="58" name="Google Shape;58;p12"/>
          <p:cNvSpPr txBox="1">
            <a:spLocks noGrp="1"/>
          </p:cNvSpPr>
          <p:nvPr>
            <p:ph type="sldNum" idx="12"/>
          </p:nvPr>
        </p:nvSpPr>
        <p:spPr>
          <a:xfrm>
            <a:off x="11307445" y="6333135"/>
            <a:ext cx="731600" cy="5248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DAB56546-6A17-4BCF-B450-68D1C25357FB}" type="slidenum">
              <a:rPr lang="en-IN" smtClean="0"/>
              <a:t>‹#›</a:t>
            </a:fld>
            <a:endParaRPr lang="en-IN"/>
          </a:p>
        </p:txBody>
      </p:sp>
    </p:spTree>
    <p:extLst>
      <p:ext uri="{BB962C8B-B14F-4D97-AF65-F5344CB8AC3E}">
        <p14:creationId xmlns:p14="http://schemas.microsoft.com/office/powerpoint/2010/main" val="40010325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no illustration">
  <p:cSld name="Blank no illustration">
    <p:spTree>
      <p:nvGrpSpPr>
        <p:cNvPr id="1" name="Shape 59"/>
        <p:cNvGrpSpPr/>
        <p:nvPr/>
      </p:nvGrpSpPr>
      <p:grpSpPr>
        <a:xfrm>
          <a:off x="0" y="0"/>
          <a:ext cx="0" cy="0"/>
          <a:chOff x="0" y="0"/>
          <a:chExt cx="0" cy="0"/>
        </a:xfrm>
      </p:grpSpPr>
      <p:sp>
        <p:nvSpPr>
          <p:cNvPr id="60" name="Google Shape;60;p13"/>
          <p:cNvSpPr txBox="1">
            <a:spLocks noGrp="1"/>
          </p:cNvSpPr>
          <p:nvPr>
            <p:ph type="sldNum" idx="12"/>
          </p:nvPr>
        </p:nvSpPr>
        <p:spPr>
          <a:xfrm>
            <a:off x="11307445" y="6333135"/>
            <a:ext cx="731600" cy="524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DAB56546-6A17-4BCF-B450-68D1C25357FB}" type="slidenum">
              <a:rPr lang="en-IN" smtClean="0"/>
              <a:t>‹#›</a:t>
            </a:fld>
            <a:endParaRPr lang="en-IN"/>
          </a:p>
        </p:txBody>
      </p:sp>
    </p:spTree>
    <p:extLst>
      <p:ext uri="{BB962C8B-B14F-4D97-AF65-F5344CB8AC3E}">
        <p14:creationId xmlns:p14="http://schemas.microsoft.com/office/powerpoint/2010/main" val="20169838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166CA-D5C7-4498-9A9D-227FE7907AA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5FB4160-E741-41FC-B178-9E00343D14B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9EB5A2A-0027-4B04-B65B-3D556F595A0B}"/>
              </a:ext>
            </a:extLst>
          </p:cNvPr>
          <p:cNvSpPr>
            <a:spLocks noGrp="1"/>
          </p:cNvSpPr>
          <p:nvPr>
            <p:ph type="dt" sz="half" idx="10"/>
          </p:nvPr>
        </p:nvSpPr>
        <p:spPr/>
        <p:txBody>
          <a:bodyPr/>
          <a:lstStyle/>
          <a:p>
            <a:fld id="{B26D4269-6BE9-4426-8AB3-6488BD1782D7}" type="datetimeFigureOut">
              <a:rPr lang="en-IN" smtClean="0"/>
              <a:t>01-04-2022</a:t>
            </a:fld>
            <a:endParaRPr lang="en-IN"/>
          </a:p>
        </p:txBody>
      </p:sp>
      <p:sp>
        <p:nvSpPr>
          <p:cNvPr id="5" name="Footer Placeholder 4">
            <a:extLst>
              <a:ext uri="{FF2B5EF4-FFF2-40B4-BE49-F238E27FC236}">
                <a16:creationId xmlns:a16="http://schemas.microsoft.com/office/drawing/2014/main" id="{A42E09CB-D082-45D5-ABE8-1EA743A1D22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C5DF8A5-07C0-4F14-8C81-387AD970DC42}"/>
              </a:ext>
            </a:extLst>
          </p:cNvPr>
          <p:cNvSpPr>
            <a:spLocks noGrp="1"/>
          </p:cNvSpPr>
          <p:nvPr>
            <p:ph type="sldNum" sz="quarter" idx="12"/>
          </p:nvPr>
        </p:nvSpPr>
        <p:spPr/>
        <p:txBody>
          <a:bodyPr/>
          <a:lstStyle/>
          <a:p>
            <a:fld id="{DAB56546-6A17-4BCF-B450-68D1C25357FB}" type="slidenum">
              <a:rPr lang="en-IN" smtClean="0"/>
              <a:t>‹#›</a:t>
            </a:fld>
            <a:endParaRPr lang="en-IN"/>
          </a:p>
        </p:txBody>
      </p:sp>
    </p:spTree>
    <p:extLst>
      <p:ext uri="{BB962C8B-B14F-4D97-AF65-F5344CB8AC3E}">
        <p14:creationId xmlns:p14="http://schemas.microsoft.com/office/powerpoint/2010/main" val="27000282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09600" y="1392233"/>
            <a:ext cx="8400400" cy="1143200"/>
          </a:xfrm>
          <a:prstGeom prst="rect">
            <a:avLst/>
          </a:prstGeom>
          <a:noFill/>
          <a:ln>
            <a:noFill/>
          </a:ln>
        </p:spPr>
        <p:txBody>
          <a:bodyPr spcFirstLastPara="1" wrap="square" lIns="0" tIns="0" rIns="0" bIns="0" anchor="b" anchorCtr="0">
            <a:noAutofit/>
          </a:bodyPr>
          <a:lstStyle>
            <a:lvl1pPr lvl="0">
              <a:spcBef>
                <a:spcPts val="0"/>
              </a:spcBef>
              <a:spcAft>
                <a:spcPts val="0"/>
              </a:spcAft>
              <a:buClr>
                <a:schemeClr val="dk2"/>
              </a:buClr>
              <a:buSzPts val="4800"/>
              <a:buFont typeface="Poppins"/>
              <a:buNone/>
              <a:defRPr sz="4800" b="1">
                <a:solidFill>
                  <a:schemeClr val="dk2"/>
                </a:solidFill>
                <a:latin typeface="Poppins"/>
                <a:ea typeface="Poppins"/>
                <a:cs typeface="Poppins"/>
                <a:sym typeface="Poppins"/>
              </a:defRPr>
            </a:lvl1pPr>
            <a:lvl2pPr lvl="1">
              <a:spcBef>
                <a:spcPts val="0"/>
              </a:spcBef>
              <a:spcAft>
                <a:spcPts val="0"/>
              </a:spcAft>
              <a:buClr>
                <a:schemeClr val="dk2"/>
              </a:buClr>
              <a:buSzPts val="4800"/>
              <a:buFont typeface="Poppins"/>
              <a:buNone/>
              <a:defRPr sz="4800" b="1">
                <a:solidFill>
                  <a:schemeClr val="dk2"/>
                </a:solidFill>
                <a:latin typeface="Poppins"/>
                <a:ea typeface="Poppins"/>
                <a:cs typeface="Poppins"/>
                <a:sym typeface="Poppins"/>
              </a:defRPr>
            </a:lvl2pPr>
            <a:lvl3pPr lvl="2">
              <a:spcBef>
                <a:spcPts val="0"/>
              </a:spcBef>
              <a:spcAft>
                <a:spcPts val="0"/>
              </a:spcAft>
              <a:buClr>
                <a:schemeClr val="dk2"/>
              </a:buClr>
              <a:buSzPts val="4800"/>
              <a:buFont typeface="Poppins"/>
              <a:buNone/>
              <a:defRPr sz="4800" b="1">
                <a:solidFill>
                  <a:schemeClr val="dk2"/>
                </a:solidFill>
                <a:latin typeface="Poppins"/>
                <a:ea typeface="Poppins"/>
                <a:cs typeface="Poppins"/>
                <a:sym typeface="Poppins"/>
              </a:defRPr>
            </a:lvl3pPr>
            <a:lvl4pPr lvl="3">
              <a:spcBef>
                <a:spcPts val="0"/>
              </a:spcBef>
              <a:spcAft>
                <a:spcPts val="0"/>
              </a:spcAft>
              <a:buClr>
                <a:schemeClr val="dk2"/>
              </a:buClr>
              <a:buSzPts val="4800"/>
              <a:buFont typeface="Poppins"/>
              <a:buNone/>
              <a:defRPr sz="4800" b="1">
                <a:solidFill>
                  <a:schemeClr val="dk2"/>
                </a:solidFill>
                <a:latin typeface="Poppins"/>
                <a:ea typeface="Poppins"/>
                <a:cs typeface="Poppins"/>
                <a:sym typeface="Poppins"/>
              </a:defRPr>
            </a:lvl4pPr>
            <a:lvl5pPr lvl="4">
              <a:spcBef>
                <a:spcPts val="0"/>
              </a:spcBef>
              <a:spcAft>
                <a:spcPts val="0"/>
              </a:spcAft>
              <a:buClr>
                <a:schemeClr val="dk2"/>
              </a:buClr>
              <a:buSzPts val="4800"/>
              <a:buFont typeface="Poppins"/>
              <a:buNone/>
              <a:defRPr sz="4800" b="1">
                <a:solidFill>
                  <a:schemeClr val="dk2"/>
                </a:solidFill>
                <a:latin typeface="Poppins"/>
                <a:ea typeface="Poppins"/>
                <a:cs typeface="Poppins"/>
                <a:sym typeface="Poppins"/>
              </a:defRPr>
            </a:lvl5pPr>
            <a:lvl6pPr lvl="5">
              <a:spcBef>
                <a:spcPts val="0"/>
              </a:spcBef>
              <a:spcAft>
                <a:spcPts val="0"/>
              </a:spcAft>
              <a:buClr>
                <a:schemeClr val="dk2"/>
              </a:buClr>
              <a:buSzPts val="4800"/>
              <a:buFont typeface="Poppins"/>
              <a:buNone/>
              <a:defRPr sz="4800" b="1">
                <a:solidFill>
                  <a:schemeClr val="dk2"/>
                </a:solidFill>
                <a:latin typeface="Poppins"/>
                <a:ea typeface="Poppins"/>
                <a:cs typeface="Poppins"/>
                <a:sym typeface="Poppins"/>
              </a:defRPr>
            </a:lvl6pPr>
            <a:lvl7pPr lvl="6">
              <a:spcBef>
                <a:spcPts val="0"/>
              </a:spcBef>
              <a:spcAft>
                <a:spcPts val="0"/>
              </a:spcAft>
              <a:buClr>
                <a:schemeClr val="dk2"/>
              </a:buClr>
              <a:buSzPts val="4800"/>
              <a:buFont typeface="Poppins"/>
              <a:buNone/>
              <a:defRPr sz="4800" b="1">
                <a:solidFill>
                  <a:schemeClr val="dk2"/>
                </a:solidFill>
                <a:latin typeface="Poppins"/>
                <a:ea typeface="Poppins"/>
                <a:cs typeface="Poppins"/>
                <a:sym typeface="Poppins"/>
              </a:defRPr>
            </a:lvl7pPr>
            <a:lvl8pPr lvl="7">
              <a:spcBef>
                <a:spcPts val="0"/>
              </a:spcBef>
              <a:spcAft>
                <a:spcPts val="0"/>
              </a:spcAft>
              <a:buClr>
                <a:schemeClr val="dk2"/>
              </a:buClr>
              <a:buSzPts val="4800"/>
              <a:buFont typeface="Poppins"/>
              <a:buNone/>
              <a:defRPr sz="4800" b="1">
                <a:solidFill>
                  <a:schemeClr val="dk2"/>
                </a:solidFill>
                <a:latin typeface="Poppins"/>
                <a:ea typeface="Poppins"/>
                <a:cs typeface="Poppins"/>
                <a:sym typeface="Poppins"/>
              </a:defRPr>
            </a:lvl8pPr>
            <a:lvl9pPr lvl="8">
              <a:spcBef>
                <a:spcPts val="0"/>
              </a:spcBef>
              <a:spcAft>
                <a:spcPts val="0"/>
              </a:spcAft>
              <a:buClr>
                <a:schemeClr val="dk2"/>
              </a:buClr>
              <a:buSzPts val="4800"/>
              <a:buFont typeface="Poppins"/>
              <a:buNone/>
              <a:defRPr sz="4800" b="1">
                <a:solidFill>
                  <a:schemeClr val="dk2"/>
                </a:solidFill>
                <a:latin typeface="Poppins"/>
                <a:ea typeface="Poppins"/>
                <a:cs typeface="Poppins"/>
                <a:sym typeface="Poppins"/>
              </a:defRPr>
            </a:lvl9pPr>
          </a:lstStyle>
          <a:p>
            <a:endParaRPr/>
          </a:p>
        </p:txBody>
      </p:sp>
      <p:sp>
        <p:nvSpPr>
          <p:cNvPr id="7" name="Google Shape;7;p1"/>
          <p:cNvSpPr txBox="1">
            <a:spLocks noGrp="1"/>
          </p:cNvSpPr>
          <p:nvPr>
            <p:ph type="body" idx="1"/>
          </p:nvPr>
        </p:nvSpPr>
        <p:spPr>
          <a:xfrm>
            <a:off x="609600" y="2717800"/>
            <a:ext cx="6572400" cy="2483600"/>
          </a:xfrm>
          <a:prstGeom prst="rect">
            <a:avLst/>
          </a:prstGeom>
          <a:noFill/>
          <a:ln>
            <a:noFill/>
          </a:ln>
        </p:spPr>
        <p:txBody>
          <a:bodyPr spcFirstLastPara="1" wrap="square" lIns="0" tIns="0" rIns="0" bIns="0" anchor="t" anchorCtr="0">
            <a:noAutofit/>
          </a:bodyPr>
          <a:lstStyle>
            <a:lvl1pPr marL="457200" lvl="0" indent="-368300">
              <a:lnSpc>
                <a:spcPct val="115000"/>
              </a:lnSpc>
              <a:spcBef>
                <a:spcPts val="600"/>
              </a:spcBef>
              <a:spcAft>
                <a:spcPts val="0"/>
              </a:spcAft>
              <a:buClr>
                <a:schemeClr val="dk2"/>
              </a:buClr>
              <a:buSzPts val="2200"/>
              <a:buFont typeface="Muli"/>
              <a:buChar char="●"/>
              <a:defRPr sz="2200">
                <a:solidFill>
                  <a:schemeClr val="dk1"/>
                </a:solidFill>
                <a:latin typeface="Muli"/>
                <a:ea typeface="Muli"/>
                <a:cs typeface="Muli"/>
                <a:sym typeface="Muli"/>
              </a:defRPr>
            </a:lvl1pPr>
            <a:lvl2pPr marL="914400" lvl="1" indent="-368300">
              <a:lnSpc>
                <a:spcPct val="115000"/>
              </a:lnSpc>
              <a:spcBef>
                <a:spcPts val="0"/>
              </a:spcBef>
              <a:spcAft>
                <a:spcPts val="0"/>
              </a:spcAft>
              <a:buClr>
                <a:schemeClr val="accent5"/>
              </a:buClr>
              <a:buSzPts val="2200"/>
              <a:buFont typeface="Muli"/>
              <a:buChar char="○"/>
              <a:defRPr sz="2200">
                <a:solidFill>
                  <a:schemeClr val="dk1"/>
                </a:solidFill>
                <a:latin typeface="Muli"/>
                <a:ea typeface="Muli"/>
                <a:cs typeface="Muli"/>
                <a:sym typeface="Muli"/>
              </a:defRPr>
            </a:lvl2pPr>
            <a:lvl3pPr marL="1371600" lvl="2" indent="-368300">
              <a:lnSpc>
                <a:spcPct val="115000"/>
              </a:lnSpc>
              <a:spcBef>
                <a:spcPts val="0"/>
              </a:spcBef>
              <a:spcAft>
                <a:spcPts val="0"/>
              </a:spcAft>
              <a:buClr>
                <a:schemeClr val="accent4"/>
              </a:buClr>
              <a:buSzPts val="2200"/>
              <a:buFont typeface="Muli"/>
              <a:buChar char="■"/>
              <a:defRPr sz="2200">
                <a:solidFill>
                  <a:schemeClr val="dk1"/>
                </a:solidFill>
                <a:latin typeface="Muli"/>
                <a:ea typeface="Muli"/>
                <a:cs typeface="Muli"/>
                <a:sym typeface="Muli"/>
              </a:defRPr>
            </a:lvl3pPr>
            <a:lvl4pPr marL="1828800" lvl="3" indent="-368300">
              <a:lnSpc>
                <a:spcPct val="115000"/>
              </a:lnSpc>
              <a:spcBef>
                <a:spcPts val="0"/>
              </a:spcBef>
              <a:spcAft>
                <a:spcPts val="0"/>
              </a:spcAft>
              <a:buClr>
                <a:schemeClr val="dk1"/>
              </a:buClr>
              <a:buSzPts val="2200"/>
              <a:buFont typeface="Muli"/>
              <a:buChar char="●"/>
              <a:defRPr sz="2200">
                <a:solidFill>
                  <a:schemeClr val="dk1"/>
                </a:solidFill>
                <a:latin typeface="Muli"/>
                <a:ea typeface="Muli"/>
                <a:cs typeface="Muli"/>
                <a:sym typeface="Muli"/>
              </a:defRPr>
            </a:lvl4pPr>
            <a:lvl5pPr marL="2286000" lvl="4" indent="-368300">
              <a:lnSpc>
                <a:spcPct val="115000"/>
              </a:lnSpc>
              <a:spcBef>
                <a:spcPts val="0"/>
              </a:spcBef>
              <a:spcAft>
                <a:spcPts val="0"/>
              </a:spcAft>
              <a:buClr>
                <a:schemeClr val="dk1"/>
              </a:buClr>
              <a:buSzPts val="2200"/>
              <a:buFont typeface="Muli"/>
              <a:buChar char="○"/>
              <a:defRPr sz="2200">
                <a:solidFill>
                  <a:schemeClr val="dk1"/>
                </a:solidFill>
                <a:latin typeface="Muli"/>
                <a:ea typeface="Muli"/>
                <a:cs typeface="Muli"/>
                <a:sym typeface="Muli"/>
              </a:defRPr>
            </a:lvl5pPr>
            <a:lvl6pPr marL="2743200" lvl="5" indent="-368300">
              <a:lnSpc>
                <a:spcPct val="115000"/>
              </a:lnSpc>
              <a:spcBef>
                <a:spcPts val="0"/>
              </a:spcBef>
              <a:spcAft>
                <a:spcPts val="0"/>
              </a:spcAft>
              <a:buClr>
                <a:schemeClr val="dk1"/>
              </a:buClr>
              <a:buSzPts val="2200"/>
              <a:buFont typeface="Muli"/>
              <a:buChar char="■"/>
              <a:defRPr sz="2200">
                <a:solidFill>
                  <a:schemeClr val="dk1"/>
                </a:solidFill>
                <a:latin typeface="Muli"/>
                <a:ea typeface="Muli"/>
                <a:cs typeface="Muli"/>
                <a:sym typeface="Muli"/>
              </a:defRPr>
            </a:lvl6pPr>
            <a:lvl7pPr marL="3200400" lvl="6" indent="-368300">
              <a:lnSpc>
                <a:spcPct val="115000"/>
              </a:lnSpc>
              <a:spcBef>
                <a:spcPts val="0"/>
              </a:spcBef>
              <a:spcAft>
                <a:spcPts val="0"/>
              </a:spcAft>
              <a:buClr>
                <a:schemeClr val="dk1"/>
              </a:buClr>
              <a:buSzPts val="2200"/>
              <a:buFont typeface="Muli"/>
              <a:buChar char="●"/>
              <a:defRPr sz="2200">
                <a:solidFill>
                  <a:schemeClr val="dk1"/>
                </a:solidFill>
                <a:latin typeface="Muli"/>
                <a:ea typeface="Muli"/>
                <a:cs typeface="Muli"/>
                <a:sym typeface="Muli"/>
              </a:defRPr>
            </a:lvl7pPr>
            <a:lvl8pPr marL="3657600" lvl="7" indent="-368300">
              <a:lnSpc>
                <a:spcPct val="115000"/>
              </a:lnSpc>
              <a:spcBef>
                <a:spcPts val="0"/>
              </a:spcBef>
              <a:spcAft>
                <a:spcPts val="0"/>
              </a:spcAft>
              <a:buClr>
                <a:schemeClr val="dk1"/>
              </a:buClr>
              <a:buSzPts val="2200"/>
              <a:buFont typeface="Muli"/>
              <a:buChar char="○"/>
              <a:defRPr sz="2200">
                <a:solidFill>
                  <a:schemeClr val="dk1"/>
                </a:solidFill>
                <a:latin typeface="Muli"/>
                <a:ea typeface="Muli"/>
                <a:cs typeface="Muli"/>
                <a:sym typeface="Muli"/>
              </a:defRPr>
            </a:lvl8pPr>
            <a:lvl9pPr marL="4114800" lvl="8" indent="-368300">
              <a:lnSpc>
                <a:spcPct val="115000"/>
              </a:lnSpc>
              <a:spcBef>
                <a:spcPts val="0"/>
              </a:spcBef>
              <a:spcAft>
                <a:spcPts val="0"/>
              </a:spcAft>
              <a:buClr>
                <a:schemeClr val="dk1"/>
              </a:buClr>
              <a:buSzPts val="2200"/>
              <a:buFont typeface="Muli"/>
              <a:buChar char="■"/>
              <a:defRPr sz="2200">
                <a:solidFill>
                  <a:schemeClr val="dk1"/>
                </a:solidFill>
                <a:latin typeface="Muli"/>
                <a:ea typeface="Muli"/>
                <a:cs typeface="Muli"/>
                <a:sym typeface="Muli"/>
              </a:defRPr>
            </a:lvl9pPr>
          </a:lstStyle>
          <a:p>
            <a:endParaRPr/>
          </a:p>
        </p:txBody>
      </p:sp>
      <p:sp>
        <p:nvSpPr>
          <p:cNvPr id="8" name="Google Shape;8;p1"/>
          <p:cNvSpPr txBox="1">
            <a:spLocks noGrp="1"/>
          </p:cNvSpPr>
          <p:nvPr>
            <p:ph type="sldNum" idx="12"/>
          </p:nvPr>
        </p:nvSpPr>
        <p:spPr>
          <a:xfrm>
            <a:off x="11307445" y="6333135"/>
            <a:ext cx="731600" cy="524800"/>
          </a:xfrm>
          <a:prstGeom prst="rect">
            <a:avLst/>
          </a:prstGeom>
          <a:noFill/>
          <a:ln>
            <a:noFill/>
          </a:ln>
        </p:spPr>
        <p:txBody>
          <a:bodyPr spcFirstLastPara="1" wrap="square" lIns="0" tIns="0" rIns="0" bIns="0" anchor="ctr" anchorCtr="0">
            <a:noAutofit/>
          </a:bodyPr>
          <a:lstStyle>
            <a:lvl1pPr lvl="0" algn="r">
              <a:buNone/>
              <a:defRPr sz="1733">
                <a:solidFill>
                  <a:schemeClr val="dk2"/>
                </a:solidFill>
                <a:latin typeface="Poppins"/>
                <a:ea typeface="Poppins"/>
                <a:cs typeface="Poppins"/>
                <a:sym typeface="Poppins"/>
              </a:defRPr>
            </a:lvl1pPr>
            <a:lvl2pPr lvl="1" algn="r">
              <a:buNone/>
              <a:defRPr sz="1733">
                <a:solidFill>
                  <a:schemeClr val="dk2"/>
                </a:solidFill>
                <a:latin typeface="Poppins"/>
                <a:ea typeface="Poppins"/>
                <a:cs typeface="Poppins"/>
                <a:sym typeface="Poppins"/>
              </a:defRPr>
            </a:lvl2pPr>
            <a:lvl3pPr lvl="2" algn="r">
              <a:buNone/>
              <a:defRPr sz="1733">
                <a:solidFill>
                  <a:schemeClr val="dk2"/>
                </a:solidFill>
                <a:latin typeface="Poppins"/>
                <a:ea typeface="Poppins"/>
                <a:cs typeface="Poppins"/>
                <a:sym typeface="Poppins"/>
              </a:defRPr>
            </a:lvl3pPr>
            <a:lvl4pPr lvl="3" algn="r">
              <a:buNone/>
              <a:defRPr sz="1733">
                <a:solidFill>
                  <a:schemeClr val="dk2"/>
                </a:solidFill>
                <a:latin typeface="Poppins"/>
                <a:ea typeface="Poppins"/>
                <a:cs typeface="Poppins"/>
                <a:sym typeface="Poppins"/>
              </a:defRPr>
            </a:lvl4pPr>
            <a:lvl5pPr lvl="4" algn="r">
              <a:buNone/>
              <a:defRPr sz="1733">
                <a:solidFill>
                  <a:schemeClr val="dk2"/>
                </a:solidFill>
                <a:latin typeface="Poppins"/>
                <a:ea typeface="Poppins"/>
                <a:cs typeface="Poppins"/>
                <a:sym typeface="Poppins"/>
              </a:defRPr>
            </a:lvl5pPr>
            <a:lvl6pPr lvl="5" algn="r">
              <a:buNone/>
              <a:defRPr sz="1733">
                <a:solidFill>
                  <a:schemeClr val="dk2"/>
                </a:solidFill>
                <a:latin typeface="Poppins"/>
                <a:ea typeface="Poppins"/>
                <a:cs typeface="Poppins"/>
                <a:sym typeface="Poppins"/>
              </a:defRPr>
            </a:lvl6pPr>
            <a:lvl7pPr lvl="6" algn="r">
              <a:buNone/>
              <a:defRPr sz="1733">
                <a:solidFill>
                  <a:schemeClr val="dk2"/>
                </a:solidFill>
                <a:latin typeface="Poppins"/>
                <a:ea typeface="Poppins"/>
                <a:cs typeface="Poppins"/>
                <a:sym typeface="Poppins"/>
              </a:defRPr>
            </a:lvl7pPr>
            <a:lvl8pPr lvl="7" algn="r">
              <a:buNone/>
              <a:defRPr sz="1733">
                <a:solidFill>
                  <a:schemeClr val="dk2"/>
                </a:solidFill>
                <a:latin typeface="Poppins"/>
                <a:ea typeface="Poppins"/>
                <a:cs typeface="Poppins"/>
                <a:sym typeface="Poppins"/>
              </a:defRPr>
            </a:lvl8pPr>
            <a:lvl9pPr lvl="8" algn="r">
              <a:buNone/>
              <a:defRPr sz="1733">
                <a:solidFill>
                  <a:schemeClr val="dk2"/>
                </a:solidFill>
                <a:latin typeface="Poppins"/>
                <a:ea typeface="Poppins"/>
                <a:cs typeface="Poppins"/>
                <a:sym typeface="Poppins"/>
              </a:defRPr>
            </a:lvl9pPr>
          </a:lstStyle>
          <a:p>
            <a:fld id="{DAB56546-6A17-4BCF-B450-68D1C25357FB}" type="slidenum">
              <a:rPr lang="en-IN" smtClean="0"/>
              <a:t>‹#›</a:t>
            </a:fld>
            <a:endParaRPr lang="en-IN"/>
          </a:p>
        </p:txBody>
      </p:sp>
    </p:spTree>
    <p:extLst>
      <p:ext uri="{BB962C8B-B14F-4D97-AF65-F5344CB8AC3E}">
        <p14:creationId xmlns:p14="http://schemas.microsoft.com/office/powerpoint/2010/main" val="1978521767"/>
      </p:ext>
    </p:extLst>
  </p:cSld>
  <p:clrMap bg1="lt1" tx1="dk1" bg2="dk2" tx2="lt2" accent1="accent1" accent2="accent2" accent3="accent3" accent4="accent4" accent5="accent5" accent6="accent6" hlink="hlink" folHlink="folHlink"/>
  <p:sldLayoutIdLst>
    <p:sldLayoutId id="2147483661"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Lst>
  <p:transition>
    <p:fade thruBlk="1"/>
  </p:transition>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B653A-E67C-4BA9-B4D3-F18D87CC126C}"/>
              </a:ext>
            </a:extLst>
          </p:cNvPr>
          <p:cNvSpPr>
            <a:spLocks noGrp="1"/>
          </p:cNvSpPr>
          <p:nvPr>
            <p:ph type="ctrTitle"/>
          </p:nvPr>
        </p:nvSpPr>
        <p:spPr/>
        <p:txBody>
          <a:bodyPr/>
          <a:lstStyle/>
          <a:p>
            <a:r>
              <a:rPr lang="en-US" dirty="0"/>
              <a:t>Blockchain Consensus</a:t>
            </a:r>
            <a:endParaRPr lang="en-IN" dirty="0"/>
          </a:p>
        </p:txBody>
      </p:sp>
      <p:sp>
        <p:nvSpPr>
          <p:cNvPr id="3" name="Subtitle 2">
            <a:extLst>
              <a:ext uri="{FF2B5EF4-FFF2-40B4-BE49-F238E27FC236}">
                <a16:creationId xmlns:a16="http://schemas.microsoft.com/office/drawing/2014/main" id="{6B9B335B-199F-48A4-813B-4ED480DB216D}"/>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4917825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3D00C-EA05-451F-BF9B-47D41A5948E0}"/>
              </a:ext>
            </a:extLst>
          </p:cNvPr>
          <p:cNvSpPr>
            <a:spLocks noGrp="1"/>
          </p:cNvSpPr>
          <p:nvPr>
            <p:ph type="title"/>
          </p:nvPr>
        </p:nvSpPr>
        <p:spPr/>
        <p:txBody>
          <a:bodyPr/>
          <a:lstStyle/>
          <a:p>
            <a:r>
              <a:rPr lang="en-US" dirty="0"/>
              <a:t>Pros to Practical Byzantine Fault Tolerance</a:t>
            </a:r>
            <a:endParaRPr lang="en-IN" dirty="0"/>
          </a:p>
        </p:txBody>
      </p:sp>
      <p:sp>
        <p:nvSpPr>
          <p:cNvPr id="3" name="Content Placeholder 2">
            <a:extLst>
              <a:ext uri="{FF2B5EF4-FFF2-40B4-BE49-F238E27FC236}">
                <a16:creationId xmlns:a16="http://schemas.microsoft.com/office/drawing/2014/main" id="{53BF735E-172C-44CC-A1AD-9F4F32EEB0B2}"/>
              </a:ext>
            </a:extLst>
          </p:cNvPr>
          <p:cNvSpPr>
            <a:spLocks noGrp="1"/>
          </p:cNvSpPr>
          <p:nvPr>
            <p:ph idx="1"/>
          </p:nvPr>
        </p:nvSpPr>
        <p:spPr/>
        <p:txBody>
          <a:bodyPr/>
          <a:lstStyle/>
          <a:p>
            <a:pPr algn="just"/>
            <a:r>
              <a:rPr lang="en-US" dirty="0"/>
              <a:t>Transactions don't require multiple confirmations. If the nodes are in agreement about a block of transactions, then it's confirmed immediately.</a:t>
            </a:r>
          </a:p>
          <a:p>
            <a:pPr algn="just"/>
            <a:r>
              <a:rPr lang="en-US" dirty="0"/>
              <a:t>Since all nodes can get in on the action, they can all share in the rewards. There isn't such variance between which nodes earn rewards like there can be in proof of work and proof of stake.</a:t>
            </a:r>
            <a:endParaRPr lang="en-IN" dirty="0"/>
          </a:p>
        </p:txBody>
      </p:sp>
    </p:spTree>
    <p:extLst>
      <p:ext uri="{BB962C8B-B14F-4D97-AF65-F5344CB8AC3E}">
        <p14:creationId xmlns:p14="http://schemas.microsoft.com/office/powerpoint/2010/main" val="31562630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3D00C-EA05-451F-BF9B-47D41A5948E0}"/>
              </a:ext>
            </a:extLst>
          </p:cNvPr>
          <p:cNvSpPr>
            <a:spLocks noGrp="1"/>
          </p:cNvSpPr>
          <p:nvPr>
            <p:ph type="title"/>
          </p:nvPr>
        </p:nvSpPr>
        <p:spPr/>
        <p:txBody>
          <a:bodyPr/>
          <a:lstStyle/>
          <a:p>
            <a:r>
              <a:rPr lang="en-US" dirty="0"/>
              <a:t>Cons to Practical Byzantine Fault Tolerance</a:t>
            </a:r>
            <a:endParaRPr lang="en-IN" dirty="0"/>
          </a:p>
        </p:txBody>
      </p:sp>
      <p:sp>
        <p:nvSpPr>
          <p:cNvPr id="3" name="Content Placeholder 2">
            <a:extLst>
              <a:ext uri="{FF2B5EF4-FFF2-40B4-BE49-F238E27FC236}">
                <a16:creationId xmlns:a16="http://schemas.microsoft.com/office/drawing/2014/main" id="{53BF735E-172C-44CC-A1AD-9F4F32EEB0B2}"/>
              </a:ext>
            </a:extLst>
          </p:cNvPr>
          <p:cNvSpPr>
            <a:spLocks noGrp="1"/>
          </p:cNvSpPr>
          <p:nvPr>
            <p:ph idx="1"/>
          </p:nvPr>
        </p:nvSpPr>
        <p:spPr/>
        <p:txBody>
          <a:bodyPr/>
          <a:lstStyle/>
          <a:p>
            <a:pPr algn="just"/>
            <a:r>
              <a:rPr lang="en-US" dirty="0"/>
              <a:t>It's vulnerable to Sybil attacks (named after a book about a woman with a multiple personality disorder). </a:t>
            </a:r>
          </a:p>
          <a:p>
            <a:pPr algn="just"/>
            <a:r>
              <a:rPr lang="en-US" dirty="0"/>
              <a:t>It requires communication between nodes at every step of the process. This takes time, which can be a problem from a scalability standpoint.</a:t>
            </a:r>
            <a:endParaRPr lang="en-IN" dirty="0"/>
          </a:p>
        </p:txBody>
      </p:sp>
    </p:spTree>
    <p:extLst>
      <p:ext uri="{BB962C8B-B14F-4D97-AF65-F5344CB8AC3E}">
        <p14:creationId xmlns:p14="http://schemas.microsoft.com/office/powerpoint/2010/main" val="23305561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33344-1EEA-4AA3-B862-743869F33DFB}"/>
              </a:ext>
            </a:extLst>
          </p:cNvPr>
          <p:cNvSpPr>
            <a:spLocks noGrp="1"/>
          </p:cNvSpPr>
          <p:nvPr>
            <p:ph type="title"/>
          </p:nvPr>
        </p:nvSpPr>
        <p:spPr/>
        <p:txBody>
          <a:bodyPr/>
          <a:lstStyle/>
          <a:p>
            <a:r>
              <a:rPr lang="en-US" dirty="0"/>
              <a:t>Sybil Attack</a:t>
            </a:r>
            <a:endParaRPr lang="en-IN" dirty="0"/>
          </a:p>
        </p:txBody>
      </p:sp>
      <p:sp>
        <p:nvSpPr>
          <p:cNvPr id="3" name="Content Placeholder 2">
            <a:extLst>
              <a:ext uri="{FF2B5EF4-FFF2-40B4-BE49-F238E27FC236}">
                <a16:creationId xmlns:a16="http://schemas.microsoft.com/office/drawing/2014/main" id="{3DC53950-D161-45F3-9514-52B9B897BABB}"/>
              </a:ext>
            </a:extLst>
          </p:cNvPr>
          <p:cNvSpPr>
            <a:spLocks noGrp="1"/>
          </p:cNvSpPr>
          <p:nvPr>
            <p:ph idx="1"/>
          </p:nvPr>
        </p:nvSpPr>
        <p:spPr/>
        <p:txBody>
          <a:bodyPr/>
          <a:lstStyle/>
          <a:p>
            <a:pPr algn="just"/>
            <a:r>
              <a:rPr lang="en-US" dirty="0"/>
              <a:t>Sybil Attack is a type of attack seen in peer-to-peer networks in which a node in the network operates multiple identities actively at the same time and undermines the authority/power in reputation systems</a:t>
            </a:r>
            <a:endParaRPr lang="en-IN" dirty="0"/>
          </a:p>
        </p:txBody>
      </p:sp>
    </p:spTree>
    <p:extLst>
      <p:ext uri="{BB962C8B-B14F-4D97-AF65-F5344CB8AC3E}">
        <p14:creationId xmlns:p14="http://schemas.microsoft.com/office/powerpoint/2010/main" val="34746819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33344-1EEA-4AA3-B862-743869F33DFB}"/>
              </a:ext>
            </a:extLst>
          </p:cNvPr>
          <p:cNvSpPr>
            <a:spLocks noGrp="1"/>
          </p:cNvSpPr>
          <p:nvPr>
            <p:ph type="title"/>
          </p:nvPr>
        </p:nvSpPr>
        <p:spPr/>
        <p:txBody>
          <a:bodyPr/>
          <a:lstStyle/>
          <a:p>
            <a:r>
              <a:rPr lang="en-US" dirty="0"/>
              <a:t>Sybil Attack</a:t>
            </a:r>
            <a:endParaRPr lang="en-IN" dirty="0"/>
          </a:p>
        </p:txBody>
      </p:sp>
      <p:sp>
        <p:nvSpPr>
          <p:cNvPr id="3" name="Content Placeholder 2">
            <a:extLst>
              <a:ext uri="{FF2B5EF4-FFF2-40B4-BE49-F238E27FC236}">
                <a16:creationId xmlns:a16="http://schemas.microsoft.com/office/drawing/2014/main" id="{3DC53950-D161-45F3-9514-52B9B897BABB}"/>
              </a:ext>
            </a:extLst>
          </p:cNvPr>
          <p:cNvSpPr>
            <a:spLocks noGrp="1"/>
          </p:cNvSpPr>
          <p:nvPr>
            <p:ph idx="1"/>
          </p:nvPr>
        </p:nvSpPr>
        <p:spPr/>
        <p:txBody>
          <a:bodyPr/>
          <a:lstStyle/>
          <a:p>
            <a:pPr algn="just"/>
            <a:r>
              <a:rPr lang="en-US" dirty="0"/>
              <a:t>The main aim of this attack is to gain the majority of influence in the network to carry out illegal(with respect to rules and laws set in the network) actions in the system.</a:t>
            </a:r>
          </a:p>
          <a:p>
            <a:pPr algn="just"/>
            <a:r>
              <a:rPr lang="en-US" dirty="0"/>
              <a:t>A single entity(a computer) has the capability to create and operate multiple identities(user accounts, IP address based accounts). </a:t>
            </a:r>
          </a:p>
          <a:p>
            <a:pPr algn="just"/>
            <a:r>
              <a:rPr lang="en-US" dirty="0"/>
              <a:t>To outside observers, these multiple fake identities appear to be real unique identities.</a:t>
            </a:r>
            <a:endParaRPr lang="en-IN" dirty="0"/>
          </a:p>
        </p:txBody>
      </p:sp>
    </p:spTree>
    <p:extLst>
      <p:ext uri="{BB962C8B-B14F-4D97-AF65-F5344CB8AC3E}">
        <p14:creationId xmlns:p14="http://schemas.microsoft.com/office/powerpoint/2010/main" val="14328908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33344-1EEA-4AA3-B862-743869F33DFB}"/>
              </a:ext>
            </a:extLst>
          </p:cNvPr>
          <p:cNvSpPr>
            <a:spLocks noGrp="1"/>
          </p:cNvSpPr>
          <p:nvPr>
            <p:ph type="title"/>
          </p:nvPr>
        </p:nvSpPr>
        <p:spPr/>
        <p:txBody>
          <a:bodyPr/>
          <a:lstStyle/>
          <a:p>
            <a:r>
              <a:rPr lang="en-US" dirty="0"/>
              <a:t>History of Sybil Attack</a:t>
            </a:r>
            <a:endParaRPr lang="en-IN" dirty="0"/>
          </a:p>
        </p:txBody>
      </p:sp>
      <p:sp>
        <p:nvSpPr>
          <p:cNvPr id="3" name="Content Placeholder 2">
            <a:extLst>
              <a:ext uri="{FF2B5EF4-FFF2-40B4-BE49-F238E27FC236}">
                <a16:creationId xmlns:a16="http://schemas.microsoft.com/office/drawing/2014/main" id="{3DC53950-D161-45F3-9514-52B9B897BABB}"/>
              </a:ext>
            </a:extLst>
          </p:cNvPr>
          <p:cNvSpPr>
            <a:spLocks noGrp="1"/>
          </p:cNvSpPr>
          <p:nvPr>
            <p:ph idx="1"/>
          </p:nvPr>
        </p:nvSpPr>
        <p:spPr/>
        <p:txBody>
          <a:bodyPr/>
          <a:lstStyle/>
          <a:p>
            <a:pPr algn="just"/>
            <a:r>
              <a:rPr lang="en-US" dirty="0"/>
              <a:t>The attack is named after the subject of the book Sybil (subject’s name is Sybil Dorsett). </a:t>
            </a:r>
          </a:p>
          <a:p>
            <a:pPr algn="just"/>
            <a:r>
              <a:rPr lang="en-US" dirty="0"/>
              <a:t>A paper called The Sybil Attack was written by John R. Douceur at the Microsoft Research.</a:t>
            </a:r>
            <a:endParaRPr lang="en-IN" dirty="0"/>
          </a:p>
        </p:txBody>
      </p:sp>
    </p:spTree>
    <p:extLst>
      <p:ext uri="{BB962C8B-B14F-4D97-AF65-F5344CB8AC3E}">
        <p14:creationId xmlns:p14="http://schemas.microsoft.com/office/powerpoint/2010/main" val="6205880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33344-1EEA-4AA3-B862-743869F33DFB}"/>
              </a:ext>
            </a:extLst>
          </p:cNvPr>
          <p:cNvSpPr>
            <a:spLocks noGrp="1"/>
          </p:cNvSpPr>
          <p:nvPr>
            <p:ph type="title"/>
          </p:nvPr>
        </p:nvSpPr>
        <p:spPr/>
        <p:txBody>
          <a:bodyPr/>
          <a:lstStyle/>
          <a:p>
            <a:r>
              <a:rPr lang="en-US" dirty="0"/>
              <a:t>Examples of Sybil Attack</a:t>
            </a:r>
            <a:endParaRPr lang="en-IN" dirty="0"/>
          </a:p>
        </p:txBody>
      </p:sp>
      <p:sp>
        <p:nvSpPr>
          <p:cNvPr id="3" name="Content Placeholder 2">
            <a:extLst>
              <a:ext uri="{FF2B5EF4-FFF2-40B4-BE49-F238E27FC236}">
                <a16:creationId xmlns:a16="http://schemas.microsoft.com/office/drawing/2014/main" id="{3DC53950-D161-45F3-9514-52B9B897BABB}"/>
              </a:ext>
            </a:extLst>
          </p:cNvPr>
          <p:cNvSpPr>
            <a:spLocks noGrp="1"/>
          </p:cNvSpPr>
          <p:nvPr>
            <p:ph idx="1"/>
          </p:nvPr>
        </p:nvSpPr>
        <p:spPr>
          <a:xfrm>
            <a:off x="609600" y="2717800"/>
            <a:ext cx="9448800" cy="2483600"/>
          </a:xfrm>
        </p:spPr>
        <p:txBody>
          <a:bodyPr/>
          <a:lstStyle/>
          <a:p>
            <a:pPr algn="just"/>
            <a:r>
              <a:rPr lang="en-US" dirty="0"/>
              <a:t>The alleged Russian interference in the United States’ election is a type of sybil attack in which multiple fake accounts on Facebook were operated. This attack falls in the category of pseudo-sybil attack because the platform used(Facebook) was not compromised itself.</a:t>
            </a:r>
          </a:p>
          <a:p>
            <a:pPr algn="just"/>
            <a:r>
              <a:rPr lang="en-US" dirty="0"/>
              <a:t>Multiple fake reviews on Amazon and other e-commerce platforms by only one identity(such mass computing power is available(unethically) for hire from countries like Bangladesh.</a:t>
            </a:r>
          </a:p>
          <a:p>
            <a:pPr algn="just"/>
            <a:r>
              <a:rPr lang="en-US" dirty="0"/>
              <a:t>The 51% attack in Blockchain networks.</a:t>
            </a:r>
          </a:p>
        </p:txBody>
      </p:sp>
    </p:spTree>
    <p:extLst>
      <p:ext uri="{BB962C8B-B14F-4D97-AF65-F5344CB8AC3E}">
        <p14:creationId xmlns:p14="http://schemas.microsoft.com/office/powerpoint/2010/main" val="37566105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8C451-13C7-4D2A-843A-952081D7D71B}"/>
              </a:ext>
            </a:extLst>
          </p:cNvPr>
          <p:cNvSpPr>
            <a:spLocks noGrp="1"/>
          </p:cNvSpPr>
          <p:nvPr>
            <p:ph type="title"/>
          </p:nvPr>
        </p:nvSpPr>
        <p:spPr>
          <a:xfrm>
            <a:off x="609600" y="1392233"/>
            <a:ext cx="9160042" cy="1143200"/>
          </a:xfrm>
        </p:spPr>
        <p:txBody>
          <a:bodyPr/>
          <a:lstStyle/>
          <a:p>
            <a:r>
              <a:rPr lang="en-US" dirty="0"/>
              <a:t>Ways to prevent sybil Attack</a:t>
            </a:r>
            <a:endParaRPr lang="en-IN" dirty="0"/>
          </a:p>
        </p:txBody>
      </p:sp>
      <p:sp>
        <p:nvSpPr>
          <p:cNvPr id="3" name="Content Placeholder 2">
            <a:extLst>
              <a:ext uri="{FF2B5EF4-FFF2-40B4-BE49-F238E27FC236}">
                <a16:creationId xmlns:a16="http://schemas.microsoft.com/office/drawing/2014/main" id="{0DAE1374-86F8-4784-A105-C62068974BC7}"/>
              </a:ext>
            </a:extLst>
          </p:cNvPr>
          <p:cNvSpPr>
            <a:spLocks noGrp="1"/>
          </p:cNvSpPr>
          <p:nvPr>
            <p:ph idx="1"/>
          </p:nvPr>
        </p:nvSpPr>
        <p:spPr/>
        <p:txBody>
          <a:bodyPr/>
          <a:lstStyle/>
          <a:p>
            <a:r>
              <a:rPr lang="en-US" b="1" dirty="0"/>
              <a:t>Giving different power to different members </a:t>
            </a:r>
            <a:r>
              <a:rPr lang="en-US" dirty="0"/>
              <a:t>– This is on the basis of reputation systems. Members with different power levels are given different reputation levels.</a:t>
            </a:r>
            <a:endParaRPr lang="en-IN" dirty="0"/>
          </a:p>
        </p:txBody>
      </p:sp>
    </p:spTree>
    <p:extLst>
      <p:ext uri="{BB962C8B-B14F-4D97-AF65-F5344CB8AC3E}">
        <p14:creationId xmlns:p14="http://schemas.microsoft.com/office/powerpoint/2010/main" val="11195133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8C451-13C7-4D2A-843A-952081D7D71B}"/>
              </a:ext>
            </a:extLst>
          </p:cNvPr>
          <p:cNvSpPr>
            <a:spLocks noGrp="1"/>
          </p:cNvSpPr>
          <p:nvPr>
            <p:ph type="title"/>
          </p:nvPr>
        </p:nvSpPr>
        <p:spPr>
          <a:xfrm>
            <a:off x="609600" y="1392233"/>
            <a:ext cx="9160042" cy="1143200"/>
          </a:xfrm>
        </p:spPr>
        <p:txBody>
          <a:bodyPr/>
          <a:lstStyle/>
          <a:p>
            <a:r>
              <a:rPr lang="en-US" dirty="0"/>
              <a:t>Ways to prevent sybil Attack</a:t>
            </a:r>
            <a:endParaRPr lang="en-IN" dirty="0"/>
          </a:p>
        </p:txBody>
      </p:sp>
      <p:sp>
        <p:nvSpPr>
          <p:cNvPr id="3" name="Content Placeholder 2">
            <a:extLst>
              <a:ext uri="{FF2B5EF4-FFF2-40B4-BE49-F238E27FC236}">
                <a16:creationId xmlns:a16="http://schemas.microsoft.com/office/drawing/2014/main" id="{0DAE1374-86F8-4784-A105-C62068974BC7}"/>
              </a:ext>
            </a:extLst>
          </p:cNvPr>
          <p:cNvSpPr>
            <a:spLocks noGrp="1"/>
          </p:cNvSpPr>
          <p:nvPr>
            <p:ph idx="1"/>
          </p:nvPr>
        </p:nvSpPr>
        <p:spPr/>
        <p:txBody>
          <a:bodyPr/>
          <a:lstStyle/>
          <a:p>
            <a:pPr algn="just"/>
            <a:r>
              <a:rPr lang="en-US" b="1" dirty="0"/>
              <a:t>Cost to create an identity – </a:t>
            </a:r>
            <a:r>
              <a:rPr lang="en-US" dirty="0"/>
              <a:t>To prevent multiple fake identities in the network, we can put a cost for every identity that aims to join the network. A point to note is that it makes more sense to make it infeasible to operate multiple fake identities at the same time rather than creating new identities. Multiple identities can enforce security, anonymity, censorship prevention.</a:t>
            </a:r>
            <a:endParaRPr lang="en-IN" dirty="0"/>
          </a:p>
        </p:txBody>
      </p:sp>
    </p:spTree>
    <p:extLst>
      <p:ext uri="{BB962C8B-B14F-4D97-AF65-F5344CB8AC3E}">
        <p14:creationId xmlns:p14="http://schemas.microsoft.com/office/powerpoint/2010/main" val="92713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8C451-13C7-4D2A-843A-952081D7D71B}"/>
              </a:ext>
            </a:extLst>
          </p:cNvPr>
          <p:cNvSpPr>
            <a:spLocks noGrp="1"/>
          </p:cNvSpPr>
          <p:nvPr>
            <p:ph type="title"/>
          </p:nvPr>
        </p:nvSpPr>
        <p:spPr>
          <a:xfrm>
            <a:off x="609600" y="1392233"/>
            <a:ext cx="9160042" cy="1143200"/>
          </a:xfrm>
        </p:spPr>
        <p:txBody>
          <a:bodyPr/>
          <a:lstStyle/>
          <a:p>
            <a:r>
              <a:rPr lang="en-US" dirty="0"/>
              <a:t>Ways to prevent sybil Attack</a:t>
            </a:r>
            <a:endParaRPr lang="en-IN" dirty="0"/>
          </a:p>
        </p:txBody>
      </p:sp>
      <p:sp>
        <p:nvSpPr>
          <p:cNvPr id="3" name="Content Placeholder 2">
            <a:extLst>
              <a:ext uri="{FF2B5EF4-FFF2-40B4-BE49-F238E27FC236}">
                <a16:creationId xmlns:a16="http://schemas.microsoft.com/office/drawing/2014/main" id="{0DAE1374-86F8-4784-A105-C62068974BC7}"/>
              </a:ext>
            </a:extLst>
          </p:cNvPr>
          <p:cNvSpPr>
            <a:spLocks noGrp="1"/>
          </p:cNvSpPr>
          <p:nvPr>
            <p:ph idx="1"/>
          </p:nvPr>
        </p:nvSpPr>
        <p:spPr/>
        <p:txBody>
          <a:bodyPr/>
          <a:lstStyle/>
          <a:p>
            <a:pPr algn="just"/>
            <a:r>
              <a:rPr lang="en-US" b="1" dirty="0"/>
              <a:t>Validation of identities before joining the network –</a:t>
            </a:r>
          </a:p>
          <a:p>
            <a:pPr lvl="1" algn="just"/>
            <a:r>
              <a:rPr lang="en-US" b="1" dirty="0"/>
              <a:t>Direct validation : </a:t>
            </a:r>
            <a:r>
              <a:rPr lang="en-US" dirty="0"/>
              <a:t>An already established member verifies the new joiner of the network</a:t>
            </a:r>
          </a:p>
          <a:p>
            <a:pPr lvl="1" algn="just"/>
            <a:r>
              <a:rPr lang="en-US" b="1" dirty="0"/>
              <a:t>Indirect validation: </a:t>
            </a:r>
            <a:r>
              <a:rPr lang="en-US" dirty="0"/>
              <a:t>An established member verifies some other members who can, in turn, verify other new network joiners. As the members verifying the new joiners are verified and validated by an established entity, the new joiners are trusted to be honest.</a:t>
            </a:r>
            <a:endParaRPr lang="en-IN" dirty="0"/>
          </a:p>
        </p:txBody>
      </p:sp>
    </p:spTree>
    <p:extLst>
      <p:ext uri="{BB962C8B-B14F-4D97-AF65-F5344CB8AC3E}">
        <p14:creationId xmlns:p14="http://schemas.microsoft.com/office/powerpoint/2010/main" val="5895061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8C451-13C7-4D2A-843A-952081D7D71B}"/>
              </a:ext>
            </a:extLst>
          </p:cNvPr>
          <p:cNvSpPr>
            <a:spLocks noGrp="1"/>
          </p:cNvSpPr>
          <p:nvPr>
            <p:ph type="title"/>
          </p:nvPr>
        </p:nvSpPr>
        <p:spPr>
          <a:xfrm>
            <a:off x="609600" y="1392233"/>
            <a:ext cx="9160042" cy="1143200"/>
          </a:xfrm>
        </p:spPr>
        <p:txBody>
          <a:bodyPr/>
          <a:lstStyle/>
          <a:p>
            <a:r>
              <a:rPr lang="en-US" dirty="0"/>
              <a:t>How the Bitcoin network prevents sybil attack ?</a:t>
            </a:r>
            <a:endParaRPr lang="en-IN" dirty="0"/>
          </a:p>
        </p:txBody>
      </p:sp>
      <p:sp>
        <p:nvSpPr>
          <p:cNvPr id="3" name="Content Placeholder 2">
            <a:extLst>
              <a:ext uri="{FF2B5EF4-FFF2-40B4-BE49-F238E27FC236}">
                <a16:creationId xmlns:a16="http://schemas.microsoft.com/office/drawing/2014/main" id="{0DAE1374-86F8-4784-A105-C62068974BC7}"/>
              </a:ext>
            </a:extLst>
          </p:cNvPr>
          <p:cNvSpPr>
            <a:spLocks noGrp="1"/>
          </p:cNvSpPr>
          <p:nvPr>
            <p:ph idx="1"/>
          </p:nvPr>
        </p:nvSpPr>
        <p:spPr>
          <a:xfrm>
            <a:off x="609599" y="2717800"/>
            <a:ext cx="10587789" cy="2483600"/>
          </a:xfrm>
        </p:spPr>
        <p:txBody>
          <a:bodyPr/>
          <a:lstStyle/>
          <a:p>
            <a:pPr algn="just"/>
            <a:r>
              <a:rPr lang="en-US" dirty="0"/>
              <a:t>Bitcoin network uses the Proof of Work(</a:t>
            </a:r>
            <a:r>
              <a:rPr lang="en-US" dirty="0" err="1"/>
              <a:t>PoW</a:t>
            </a:r>
            <a:r>
              <a:rPr lang="en-US" dirty="0"/>
              <a:t>) consensus algorithm to prove the authenticity of any block that is added to the blockchain. </a:t>
            </a:r>
          </a:p>
          <a:p>
            <a:pPr algn="just"/>
            <a:r>
              <a:rPr lang="en-US" dirty="0"/>
              <a:t>A considerable amount of computing power is required to do the work which provides incentive to the miners to do honest work and no incentive for the faulty work. </a:t>
            </a:r>
          </a:p>
          <a:p>
            <a:pPr algn="just"/>
            <a:r>
              <a:rPr lang="en-US" dirty="0"/>
              <a:t>The transactions are verified by every node and rejected as invalid if faulty transactions are included in the block. </a:t>
            </a:r>
          </a:p>
          <a:p>
            <a:pPr algn="just"/>
            <a:r>
              <a:rPr lang="en-US" dirty="0"/>
              <a:t>A type of sybil attack, called the 51% attack is also practically impossible in the bitcoin network because of so many miners, it is very difficult for a single organization to control 51% of the miners.</a:t>
            </a:r>
            <a:endParaRPr lang="en-IN" dirty="0"/>
          </a:p>
        </p:txBody>
      </p:sp>
    </p:spTree>
    <p:extLst>
      <p:ext uri="{BB962C8B-B14F-4D97-AF65-F5344CB8AC3E}">
        <p14:creationId xmlns:p14="http://schemas.microsoft.com/office/powerpoint/2010/main" val="3790219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3C643-6E41-4CBA-9DA9-9941300E8517}"/>
              </a:ext>
            </a:extLst>
          </p:cNvPr>
          <p:cNvSpPr>
            <a:spLocks noGrp="1"/>
          </p:cNvSpPr>
          <p:nvPr>
            <p:ph type="title"/>
          </p:nvPr>
        </p:nvSpPr>
        <p:spPr/>
        <p:txBody>
          <a:bodyPr/>
          <a:lstStyle/>
          <a:p>
            <a:r>
              <a:rPr lang="en-US" dirty="0"/>
              <a:t>Nakamoto Consensus</a:t>
            </a:r>
            <a:endParaRPr lang="en-IN" dirty="0"/>
          </a:p>
        </p:txBody>
      </p:sp>
      <p:sp>
        <p:nvSpPr>
          <p:cNvPr id="3" name="Content Placeholder 2">
            <a:extLst>
              <a:ext uri="{FF2B5EF4-FFF2-40B4-BE49-F238E27FC236}">
                <a16:creationId xmlns:a16="http://schemas.microsoft.com/office/drawing/2014/main" id="{0286A2CF-F674-4020-A085-BBF50148C7D6}"/>
              </a:ext>
            </a:extLst>
          </p:cNvPr>
          <p:cNvSpPr>
            <a:spLocks noGrp="1"/>
          </p:cNvSpPr>
          <p:nvPr>
            <p:ph idx="1"/>
          </p:nvPr>
        </p:nvSpPr>
        <p:spPr/>
        <p:txBody>
          <a:bodyPr/>
          <a:lstStyle/>
          <a:p>
            <a:pPr algn="just"/>
            <a:r>
              <a:rPr lang="en-US" dirty="0">
                <a:solidFill>
                  <a:schemeClr val="tx1">
                    <a:lumMod val="50000"/>
                  </a:schemeClr>
                </a:solidFill>
              </a:rPr>
              <a:t>The Nakamoto Consensus gave birth to blockchain as we know it</a:t>
            </a:r>
          </a:p>
          <a:p>
            <a:pPr algn="just"/>
            <a:r>
              <a:rPr lang="en-US" b="0" i="0" dirty="0">
                <a:solidFill>
                  <a:schemeClr val="tx1">
                    <a:lumMod val="50000"/>
                  </a:schemeClr>
                </a:solidFill>
                <a:effectLst/>
                <a:latin typeface="Inter"/>
              </a:rPr>
              <a:t>what makes it so different from consensus mechanisms that came before it?</a:t>
            </a:r>
            <a:endParaRPr lang="en-IN" dirty="0">
              <a:solidFill>
                <a:schemeClr val="tx1">
                  <a:lumMod val="50000"/>
                </a:schemeClr>
              </a:solidFill>
            </a:endParaRPr>
          </a:p>
        </p:txBody>
      </p:sp>
    </p:spTree>
    <p:extLst>
      <p:ext uri="{BB962C8B-B14F-4D97-AF65-F5344CB8AC3E}">
        <p14:creationId xmlns:p14="http://schemas.microsoft.com/office/powerpoint/2010/main" val="5361380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3A1FD-AEB9-4990-A396-A556E47BF57E}"/>
              </a:ext>
            </a:extLst>
          </p:cNvPr>
          <p:cNvSpPr>
            <a:spLocks noGrp="1"/>
          </p:cNvSpPr>
          <p:nvPr>
            <p:ph type="title"/>
          </p:nvPr>
        </p:nvSpPr>
        <p:spPr/>
        <p:txBody>
          <a:bodyPr/>
          <a:lstStyle/>
          <a:p>
            <a:r>
              <a:rPr lang="en-US" dirty="0"/>
              <a:t>Cont.</a:t>
            </a:r>
            <a:endParaRPr lang="en-IN" dirty="0"/>
          </a:p>
        </p:txBody>
      </p:sp>
      <p:sp>
        <p:nvSpPr>
          <p:cNvPr id="3" name="Content Placeholder 2">
            <a:extLst>
              <a:ext uri="{FF2B5EF4-FFF2-40B4-BE49-F238E27FC236}">
                <a16:creationId xmlns:a16="http://schemas.microsoft.com/office/drawing/2014/main" id="{DB269C5F-1AD1-41B6-A018-6E1AF70D3231}"/>
              </a:ext>
            </a:extLst>
          </p:cNvPr>
          <p:cNvSpPr>
            <a:spLocks noGrp="1"/>
          </p:cNvSpPr>
          <p:nvPr>
            <p:ph idx="1"/>
          </p:nvPr>
        </p:nvSpPr>
        <p:spPr/>
        <p:txBody>
          <a:bodyPr/>
          <a:lstStyle/>
          <a:p>
            <a:pPr algn="just"/>
            <a:r>
              <a:rPr lang="en-US" dirty="0"/>
              <a:t>A blockchain may not have every node working correctly at times, and there will always be bad actors who try to manipulate transactions. </a:t>
            </a:r>
          </a:p>
          <a:p>
            <a:pPr algn="just"/>
            <a:r>
              <a:rPr lang="en-US" dirty="0"/>
              <a:t>Each cryptocurrency has a consensus algorithm designed to help it achieve at least some degree of Byzantine Fault Tolerance. </a:t>
            </a:r>
          </a:p>
          <a:p>
            <a:pPr algn="just"/>
            <a:r>
              <a:rPr lang="en-US" dirty="0"/>
              <a:t>As a general rule, these algorithms allow the cryptocurrency to run normally as long as at least two-thirds of its nodes are functioning properly.</a:t>
            </a:r>
            <a:endParaRPr lang="en-IN" dirty="0"/>
          </a:p>
        </p:txBody>
      </p:sp>
    </p:spTree>
    <p:extLst>
      <p:ext uri="{BB962C8B-B14F-4D97-AF65-F5344CB8AC3E}">
        <p14:creationId xmlns:p14="http://schemas.microsoft.com/office/powerpoint/2010/main" val="15038460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545CC-2BEC-414D-8644-1AEE0A6847D8}"/>
              </a:ext>
            </a:extLst>
          </p:cNvPr>
          <p:cNvSpPr>
            <a:spLocks noGrp="1"/>
          </p:cNvSpPr>
          <p:nvPr>
            <p:ph type="title"/>
          </p:nvPr>
        </p:nvSpPr>
        <p:spPr/>
        <p:txBody>
          <a:bodyPr/>
          <a:lstStyle/>
          <a:p>
            <a:r>
              <a:rPr lang="en-US" dirty="0"/>
              <a:t>The Consensus</a:t>
            </a:r>
            <a:endParaRPr lang="en-IN" dirty="0"/>
          </a:p>
        </p:txBody>
      </p:sp>
      <p:sp>
        <p:nvSpPr>
          <p:cNvPr id="3" name="Content Placeholder 2">
            <a:extLst>
              <a:ext uri="{FF2B5EF4-FFF2-40B4-BE49-F238E27FC236}">
                <a16:creationId xmlns:a16="http://schemas.microsoft.com/office/drawing/2014/main" id="{633B1D70-0A6C-4A2B-8D5B-1F2896132403}"/>
              </a:ext>
            </a:extLst>
          </p:cNvPr>
          <p:cNvSpPr>
            <a:spLocks noGrp="1"/>
          </p:cNvSpPr>
          <p:nvPr>
            <p:ph idx="1"/>
          </p:nvPr>
        </p:nvSpPr>
        <p:spPr/>
        <p:txBody>
          <a:bodyPr/>
          <a:lstStyle/>
          <a:p>
            <a:r>
              <a:rPr lang="en-US" dirty="0"/>
              <a:t>Proof-of-Work</a:t>
            </a:r>
          </a:p>
          <a:p>
            <a:r>
              <a:rPr lang="en-US" dirty="0"/>
              <a:t>Proof-of-Stake</a:t>
            </a:r>
          </a:p>
          <a:p>
            <a:r>
              <a:rPr lang="en-US" dirty="0"/>
              <a:t>Proof-of-Burn</a:t>
            </a:r>
            <a:endParaRPr lang="en-IN" dirty="0"/>
          </a:p>
        </p:txBody>
      </p:sp>
    </p:spTree>
    <p:extLst>
      <p:ext uri="{BB962C8B-B14F-4D97-AF65-F5344CB8AC3E}">
        <p14:creationId xmlns:p14="http://schemas.microsoft.com/office/powerpoint/2010/main" val="33565802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7A761-4183-49F6-99C8-5D395FB1896A}"/>
              </a:ext>
            </a:extLst>
          </p:cNvPr>
          <p:cNvSpPr>
            <a:spLocks noGrp="1"/>
          </p:cNvSpPr>
          <p:nvPr>
            <p:ph type="ctrTitle"/>
          </p:nvPr>
        </p:nvSpPr>
        <p:spPr/>
        <p:txBody>
          <a:bodyPr/>
          <a:lstStyle/>
          <a:p>
            <a:r>
              <a:rPr lang="en-IN" dirty="0"/>
              <a:t>Proof of Work</a:t>
            </a:r>
          </a:p>
        </p:txBody>
      </p:sp>
    </p:spTree>
    <p:extLst>
      <p:ext uri="{BB962C8B-B14F-4D97-AF65-F5344CB8AC3E}">
        <p14:creationId xmlns:p14="http://schemas.microsoft.com/office/powerpoint/2010/main" val="27146201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545CC-2BEC-414D-8644-1AEE0A6847D8}"/>
              </a:ext>
            </a:extLst>
          </p:cNvPr>
          <p:cNvSpPr>
            <a:spLocks noGrp="1"/>
          </p:cNvSpPr>
          <p:nvPr>
            <p:ph type="title"/>
          </p:nvPr>
        </p:nvSpPr>
        <p:spPr/>
        <p:txBody>
          <a:bodyPr/>
          <a:lstStyle/>
          <a:p>
            <a:r>
              <a:rPr lang="en-US" dirty="0"/>
              <a:t>Proof of Work</a:t>
            </a:r>
            <a:endParaRPr lang="en-IN" dirty="0"/>
          </a:p>
        </p:txBody>
      </p:sp>
      <p:sp>
        <p:nvSpPr>
          <p:cNvPr id="3" name="Content Placeholder 2">
            <a:extLst>
              <a:ext uri="{FF2B5EF4-FFF2-40B4-BE49-F238E27FC236}">
                <a16:creationId xmlns:a16="http://schemas.microsoft.com/office/drawing/2014/main" id="{633B1D70-0A6C-4A2B-8D5B-1F2896132403}"/>
              </a:ext>
            </a:extLst>
          </p:cNvPr>
          <p:cNvSpPr>
            <a:spLocks noGrp="1"/>
          </p:cNvSpPr>
          <p:nvPr>
            <p:ph idx="1"/>
          </p:nvPr>
        </p:nvSpPr>
        <p:spPr/>
        <p:txBody>
          <a:bodyPr/>
          <a:lstStyle/>
          <a:p>
            <a:pPr algn="just"/>
            <a:r>
              <a:rPr lang="en-US" dirty="0"/>
              <a:t>Originated in 1993 by Cynthia </a:t>
            </a:r>
            <a:r>
              <a:rPr lang="en-US" dirty="0" err="1"/>
              <a:t>Dwork</a:t>
            </a:r>
            <a:r>
              <a:rPr lang="en-US" dirty="0"/>
              <a:t> and Moni </a:t>
            </a:r>
            <a:r>
              <a:rPr lang="en-US" dirty="0" err="1"/>
              <a:t>Naor</a:t>
            </a:r>
            <a:endParaRPr lang="en-US" dirty="0"/>
          </a:p>
          <a:p>
            <a:pPr algn="just"/>
            <a:r>
              <a:rPr lang="en-US" dirty="0"/>
              <a:t>Discourages DDoS but after 2009, It was adopted for trustless and distributed consensus</a:t>
            </a:r>
          </a:p>
          <a:p>
            <a:pPr algn="just"/>
            <a:r>
              <a:rPr lang="en-US" dirty="0"/>
              <a:t>It works in such a way that first miner who solves each block’s problem gets rewarded</a:t>
            </a:r>
            <a:endParaRPr lang="en-IN" dirty="0"/>
          </a:p>
        </p:txBody>
      </p:sp>
    </p:spTree>
    <p:extLst>
      <p:ext uri="{BB962C8B-B14F-4D97-AF65-F5344CB8AC3E}">
        <p14:creationId xmlns:p14="http://schemas.microsoft.com/office/powerpoint/2010/main" val="12555801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545CC-2BEC-414D-8644-1AEE0A6847D8}"/>
              </a:ext>
            </a:extLst>
          </p:cNvPr>
          <p:cNvSpPr>
            <a:spLocks noGrp="1"/>
          </p:cNvSpPr>
          <p:nvPr>
            <p:ph type="title"/>
          </p:nvPr>
        </p:nvSpPr>
        <p:spPr/>
        <p:txBody>
          <a:bodyPr/>
          <a:lstStyle/>
          <a:p>
            <a:r>
              <a:rPr lang="en-US" dirty="0"/>
              <a:t>How it Works</a:t>
            </a:r>
            <a:endParaRPr lang="en-IN" dirty="0"/>
          </a:p>
        </p:txBody>
      </p:sp>
      <p:sp>
        <p:nvSpPr>
          <p:cNvPr id="3" name="Content Placeholder 2">
            <a:extLst>
              <a:ext uri="{FF2B5EF4-FFF2-40B4-BE49-F238E27FC236}">
                <a16:creationId xmlns:a16="http://schemas.microsoft.com/office/drawing/2014/main" id="{633B1D70-0A6C-4A2B-8D5B-1F2896132403}"/>
              </a:ext>
            </a:extLst>
          </p:cNvPr>
          <p:cNvSpPr>
            <a:spLocks noGrp="1"/>
          </p:cNvSpPr>
          <p:nvPr>
            <p:ph idx="1"/>
          </p:nvPr>
        </p:nvSpPr>
        <p:spPr/>
        <p:txBody>
          <a:bodyPr/>
          <a:lstStyle/>
          <a:p>
            <a:pPr algn="just"/>
            <a:r>
              <a:rPr lang="en-US" dirty="0"/>
              <a:t>Transactions are bundled together into what we call a block</a:t>
            </a:r>
          </a:p>
          <a:p>
            <a:pPr algn="just"/>
            <a:r>
              <a:rPr lang="en-US" dirty="0"/>
              <a:t>Miners verify that transactions within each block are legitimate</a:t>
            </a:r>
          </a:p>
          <a:p>
            <a:pPr algn="just"/>
            <a:r>
              <a:rPr lang="en-US" dirty="0"/>
              <a:t>To do so, miners should solve a mathematical puzzle</a:t>
            </a:r>
          </a:p>
          <a:p>
            <a:pPr algn="just"/>
            <a:r>
              <a:rPr lang="en-US" dirty="0"/>
              <a:t>A reward is given to the first miner who solves each blocks problem</a:t>
            </a:r>
          </a:p>
          <a:p>
            <a:pPr algn="just"/>
            <a:r>
              <a:rPr lang="en-US" dirty="0"/>
              <a:t>Verified transactions are stored in the public blockchain</a:t>
            </a:r>
            <a:endParaRPr lang="en-IN" dirty="0"/>
          </a:p>
        </p:txBody>
      </p:sp>
    </p:spTree>
    <p:extLst>
      <p:ext uri="{BB962C8B-B14F-4D97-AF65-F5344CB8AC3E}">
        <p14:creationId xmlns:p14="http://schemas.microsoft.com/office/powerpoint/2010/main" val="21581054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FDE5B-0BA0-4FB3-BD6F-F5EED8FA7051}"/>
              </a:ext>
            </a:extLst>
          </p:cNvPr>
          <p:cNvSpPr>
            <a:spLocks noGrp="1"/>
          </p:cNvSpPr>
          <p:nvPr>
            <p:ph type="title"/>
          </p:nvPr>
        </p:nvSpPr>
        <p:spPr/>
        <p:txBody>
          <a:bodyPr/>
          <a:lstStyle/>
          <a:p>
            <a:r>
              <a:rPr lang="en-IN" dirty="0"/>
              <a:t>Understanding Mining</a:t>
            </a:r>
          </a:p>
        </p:txBody>
      </p:sp>
      <p:sp>
        <p:nvSpPr>
          <p:cNvPr id="3" name="Content Placeholder 2">
            <a:extLst>
              <a:ext uri="{FF2B5EF4-FFF2-40B4-BE49-F238E27FC236}">
                <a16:creationId xmlns:a16="http://schemas.microsoft.com/office/drawing/2014/main" id="{D8E2F71B-FBB6-4396-ACC2-704ADF5F7D3E}"/>
              </a:ext>
            </a:extLst>
          </p:cNvPr>
          <p:cNvSpPr>
            <a:spLocks noGrp="1"/>
          </p:cNvSpPr>
          <p:nvPr>
            <p:ph idx="1"/>
          </p:nvPr>
        </p:nvSpPr>
        <p:spPr/>
        <p:txBody>
          <a:bodyPr/>
          <a:lstStyle/>
          <a:p>
            <a:r>
              <a:rPr lang="en-IN" dirty="0"/>
              <a:t>Mining process is an operation of finding the has value</a:t>
            </a:r>
          </a:p>
          <a:p>
            <a:pPr lvl="1"/>
            <a:r>
              <a:rPr lang="en-IN" dirty="0"/>
              <a:t>Determine a number (nonce)</a:t>
            </a:r>
          </a:p>
          <a:p>
            <a:pPr lvl="1"/>
            <a:r>
              <a:rPr lang="en-IN" dirty="0"/>
              <a:t>Cryptographic Hash Algorithm of block data results in less than a given threshold</a:t>
            </a:r>
          </a:p>
        </p:txBody>
      </p:sp>
    </p:spTree>
    <p:extLst>
      <p:ext uri="{BB962C8B-B14F-4D97-AF65-F5344CB8AC3E}">
        <p14:creationId xmlns:p14="http://schemas.microsoft.com/office/powerpoint/2010/main" val="19066269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93EA3-BBA3-4C9D-88AE-588EED5FCE7A}"/>
              </a:ext>
            </a:extLst>
          </p:cNvPr>
          <p:cNvSpPr>
            <a:spLocks noGrp="1"/>
          </p:cNvSpPr>
          <p:nvPr>
            <p:ph type="title"/>
          </p:nvPr>
        </p:nvSpPr>
        <p:spPr/>
        <p:txBody>
          <a:bodyPr/>
          <a:lstStyle/>
          <a:p>
            <a:r>
              <a:rPr lang="en-IN" dirty="0"/>
              <a:t>Breaking Point</a:t>
            </a:r>
          </a:p>
        </p:txBody>
      </p:sp>
      <p:sp>
        <p:nvSpPr>
          <p:cNvPr id="3" name="Content Placeholder 2">
            <a:extLst>
              <a:ext uri="{FF2B5EF4-FFF2-40B4-BE49-F238E27FC236}">
                <a16:creationId xmlns:a16="http://schemas.microsoft.com/office/drawing/2014/main" id="{54F6B8CB-FE6E-4956-9D8E-6EC06D6CE151}"/>
              </a:ext>
            </a:extLst>
          </p:cNvPr>
          <p:cNvSpPr>
            <a:spLocks noGrp="1"/>
          </p:cNvSpPr>
          <p:nvPr>
            <p:ph idx="1"/>
          </p:nvPr>
        </p:nvSpPr>
        <p:spPr/>
        <p:txBody>
          <a:bodyPr/>
          <a:lstStyle/>
          <a:p>
            <a:pPr algn="just"/>
            <a:r>
              <a:rPr lang="en-IN" dirty="0"/>
              <a:t>Needs computing power i.e. high electricity usage</a:t>
            </a:r>
          </a:p>
          <a:p>
            <a:pPr lvl="1" algn="just"/>
            <a:r>
              <a:rPr lang="en-IN" dirty="0"/>
              <a:t>Bitcoin Energy Farms alone consumed 54TWh (~5M US Households or power entire Hungary/Ireland)</a:t>
            </a:r>
          </a:p>
          <a:p>
            <a:pPr algn="just"/>
            <a:r>
              <a:rPr lang="en-IN" dirty="0"/>
              <a:t>Higher Rewards are given to people with better and more equipment</a:t>
            </a:r>
          </a:p>
          <a:p>
            <a:pPr algn="just"/>
            <a:r>
              <a:rPr lang="en-IN" dirty="0"/>
              <a:t>Mining Pools make blockchain more centralised than decentralised</a:t>
            </a:r>
          </a:p>
          <a:p>
            <a:pPr lvl="1" algn="just"/>
            <a:r>
              <a:rPr lang="en-IN" dirty="0"/>
              <a:t>Miners create a mining pool to combine </a:t>
            </a:r>
            <a:r>
              <a:rPr lang="en-IN" dirty="0" err="1"/>
              <a:t>hashpower</a:t>
            </a:r>
            <a:r>
              <a:rPr lang="en-IN" dirty="0"/>
              <a:t> and share the profits evenly.</a:t>
            </a:r>
          </a:p>
        </p:txBody>
      </p:sp>
    </p:spTree>
    <p:extLst>
      <p:ext uri="{BB962C8B-B14F-4D97-AF65-F5344CB8AC3E}">
        <p14:creationId xmlns:p14="http://schemas.microsoft.com/office/powerpoint/2010/main" val="19136246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D8A49-36C6-4CCA-AB1A-7423F387C337}"/>
              </a:ext>
            </a:extLst>
          </p:cNvPr>
          <p:cNvSpPr>
            <a:spLocks noGrp="1"/>
          </p:cNvSpPr>
          <p:nvPr>
            <p:ph type="title"/>
          </p:nvPr>
        </p:nvSpPr>
        <p:spPr/>
        <p:txBody>
          <a:bodyPr/>
          <a:lstStyle/>
          <a:p>
            <a:r>
              <a:rPr lang="en-IN" dirty="0"/>
              <a:t>Concern</a:t>
            </a:r>
          </a:p>
        </p:txBody>
      </p:sp>
      <p:sp>
        <p:nvSpPr>
          <p:cNvPr id="3" name="Content Placeholder 2">
            <a:extLst>
              <a:ext uri="{FF2B5EF4-FFF2-40B4-BE49-F238E27FC236}">
                <a16:creationId xmlns:a16="http://schemas.microsoft.com/office/drawing/2014/main" id="{E462196F-1F63-45D0-B852-A7657FCA21C5}"/>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F9E3C715-ED9B-4468-BF93-E00286CE88A6}"/>
              </a:ext>
            </a:extLst>
          </p:cNvPr>
          <p:cNvPicPr>
            <a:picLocks noChangeAspect="1"/>
          </p:cNvPicPr>
          <p:nvPr/>
        </p:nvPicPr>
        <p:blipFill>
          <a:blip r:embed="rId2"/>
          <a:stretch>
            <a:fillRect/>
          </a:stretch>
        </p:blipFill>
        <p:spPr>
          <a:xfrm>
            <a:off x="609600" y="2717799"/>
            <a:ext cx="6572400" cy="3951825"/>
          </a:xfrm>
          <a:prstGeom prst="rect">
            <a:avLst/>
          </a:prstGeom>
        </p:spPr>
      </p:pic>
    </p:spTree>
    <p:extLst>
      <p:ext uri="{BB962C8B-B14F-4D97-AF65-F5344CB8AC3E}">
        <p14:creationId xmlns:p14="http://schemas.microsoft.com/office/powerpoint/2010/main" val="31785860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7A761-4183-49F6-99C8-5D395FB1896A}"/>
              </a:ext>
            </a:extLst>
          </p:cNvPr>
          <p:cNvSpPr>
            <a:spLocks noGrp="1"/>
          </p:cNvSpPr>
          <p:nvPr>
            <p:ph type="ctrTitle"/>
          </p:nvPr>
        </p:nvSpPr>
        <p:spPr/>
        <p:txBody>
          <a:bodyPr/>
          <a:lstStyle/>
          <a:p>
            <a:r>
              <a:rPr lang="en-IN" dirty="0"/>
              <a:t>Proof of Stake</a:t>
            </a:r>
          </a:p>
        </p:txBody>
      </p:sp>
    </p:spTree>
    <p:extLst>
      <p:ext uri="{BB962C8B-B14F-4D97-AF65-F5344CB8AC3E}">
        <p14:creationId xmlns:p14="http://schemas.microsoft.com/office/powerpoint/2010/main" val="13395577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93EA3-BBA3-4C9D-88AE-588EED5FCE7A}"/>
              </a:ext>
            </a:extLst>
          </p:cNvPr>
          <p:cNvSpPr>
            <a:spLocks noGrp="1"/>
          </p:cNvSpPr>
          <p:nvPr>
            <p:ph type="title"/>
          </p:nvPr>
        </p:nvSpPr>
        <p:spPr/>
        <p:txBody>
          <a:bodyPr/>
          <a:lstStyle/>
          <a:p>
            <a:r>
              <a:rPr lang="en-IN" dirty="0"/>
              <a:t>Proof of Stake</a:t>
            </a:r>
          </a:p>
        </p:txBody>
      </p:sp>
      <p:sp>
        <p:nvSpPr>
          <p:cNvPr id="3" name="Content Placeholder 2">
            <a:extLst>
              <a:ext uri="{FF2B5EF4-FFF2-40B4-BE49-F238E27FC236}">
                <a16:creationId xmlns:a16="http://schemas.microsoft.com/office/drawing/2014/main" id="{54F6B8CB-FE6E-4956-9D8E-6EC06D6CE151}"/>
              </a:ext>
            </a:extLst>
          </p:cNvPr>
          <p:cNvSpPr>
            <a:spLocks noGrp="1"/>
          </p:cNvSpPr>
          <p:nvPr>
            <p:ph idx="1"/>
          </p:nvPr>
        </p:nvSpPr>
        <p:spPr/>
        <p:txBody>
          <a:bodyPr/>
          <a:lstStyle/>
          <a:p>
            <a:pPr algn="just"/>
            <a:r>
              <a:rPr lang="en-IN" dirty="0"/>
              <a:t>Originated in 2011 by Quantum Mechanic (bitcointalk.org)</a:t>
            </a:r>
          </a:p>
          <a:p>
            <a:pPr algn="just"/>
            <a:r>
              <a:rPr lang="en-IN" dirty="0"/>
              <a:t>It was created with a thought that letting everyone compete with each other for mining is wasteful(</a:t>
            </a:r>
            <a:r>
              <a:rPr lang="en-IN" dirty="0" err="1"/>
              <a:t>PoW</a:t>
            </a:r>
            <a:r>
              <a:rPr lang="en-IN" dirty="0"/>
              <a:t>)</a:t>
            </a:r>
          </a:p>
          <a:p>
            <a:pPr algn="just"/>
            <a:r>
              <a:rPr lang="en-IN" dirty="0"/>
              <a:t>Creator of a new block is chosen in a deterministic way, depending on its wealth, also defined as stake.</a:t>
            </a:r>
          </a:p>
          <a:p>
            <a:pPr algn="just"/>
            <a:r>
              <a:rPr lang="en-IN" dirty="0"/>
              <a:t>There is no particular reward for creation for blocks, rather the validators take the transaction fees.</a:t>
            </a:r>
          </a:p>
        </p:txBody>
      </p:sp>
    </p:spTree>
    <p:extLst>
      <p:ext uri="{BB962C8B-B14F-4D97-AF65-F5344CB8AC3E}">
        <p14:creationId xmlns:p14="http://schemas.microsoft.com/office/powerpoint/2010/main" val="40501839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3C643-6E41-4CBA-9DA9-9941300E8517}"/>
              </a:ext>
            </a:extLst>
          </p:cNvPr>
          <p:cNvSpPr>
            <a:spLocks noGrp="1"/>
          </p:cNvSpPr>
          <p:nvPr>
            <p:ph type="title"/>
          </p:nvPr>
        </p:nvSpPr>
        <p:spPr/>
        <p:txBody>
          <a:bodyPr/>
          <a:lstStyle/>
          <a:p>
            <a:r>
              <a:rPr lang="en-US" dirty="0"/>
              <a:t>Nakamoto Consensus</a:t>
            </a:r>
            <a:endParaRPr lang="en-IN" dirty="0"/>
          </a:p>
        </p:txBody>
      </p:sp>
      <p:sp>
        <p:nvSpPr>
          <p:cNvPr id="3" name="Content Placeholder 2">
            <a:extLst>
              <a:ext uri="{FF2B5EF4-FFF2-40B4-BE49-F238E27FC236}">
                <a16:creationId xmlns:a16="http://schemas.microsoft.com/office/drawing/2014/main" id="{0286A2CF-F674-4020-A085-BBF50148C7D6}"/>
              </a:ext>
            </a:extLst>
          </p:cNvPr>
          <p:cNvSpPr>
            <a:spLocks noGrp="1"/>
          </p:cNvSpPr>
          <p:nvPr>
            <p:ph idx="1"/>
          </p:nvPr>
        </p:nvSpPr>
        <p:spPr/>
        <p:txBody>
          <a:bodyPr/>
          <a:lstStyle/>
          <a:p>
            <a:pPr algn="just"/>
            <a:r>
              <a:rPr lang="en-US" dirty="0">
                <a:solidFill>
                  <a:schemeClr val="tx1">
                    <a:lumMod val="50000"/>
                  </a:schemeClr>
                </a:solidFill>
              </a:rPr>
              <a:t>The Nakamoto Consensus, as its name implies, was created by Satoshi Nakamoto, Bitcoin’s pseudonymous founder, in the Bitcoin white paper.</a:t>
            </a:r>
          </a:p>
        </p:txBody>
      </p:sp>
    </p:spTree>
    <p:extLst>
      <p:ext uri="{BB962C8B-B14F-4D97-AF65-F5344CB8AC3E}">
        <p14:creationId xmlns:p14="http://schemas.microsoft.com/office/powerpoint/2010/main" val="42816662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3E2DF-5528-4E74-AD18-A72AF9E78FFE}"/>
              </a:ext>
            </a:extLst>
          </p:cNvPr>
          <p:cNvSpPr>
            <a:spLocks noGrp="1"/>
          </p:cNvSpPr>
          <p:nvPr>
            <p:ph type="title"/>
          </p:nvPr>
        </p:nvSpPr>
        <p:spPr/>
        <p:txBody>
          <a:bodyPr/>
          <a:lstStyle/>
          <a:p>
            <a:r>
              <a:rPr lang="en-IN" dirty="0"/>
              <a:t>How it works?</a:t>
            </a:r>
          </a:p>
        </p:txBody>
      </p:sp>
      <p:sp>
        <p:nvSpPr>
          <p:cNvPr id="3" name="Content Placeholder 2">
            <a:extLst>
              <a:ext uri="{FF2B5EF4-FFF2-40B4-BE49-F238E27FC236}">
                <a16:creationId xmlns:a16="http://schemas.microsoft.com/office/drawing/2014/main" id="{95C3B415-9078-4879-9709-B69A77DCD82F}"/>
              </a:ext>
            </a:extLst>
          </p:cNvPr>
          <p:cNvSpPr>
            <a:spLocks noGrp="1"/>
          </p:cNvSpPr>
          <p:nvPr>
            <p:ph idx="1"/>
          </p:nvPr>
        </p:nvSpPr>
        <p:spPr>
          <a:xfrm>
            <a:off x="609599" y="2717800"/>
            <a:ext cx="7040451" cy="2483600"/>
          </a:xfrm>
        </p:spPr>
        <p:txBody>
          <a:bodyPr/>
          <a:lstStyle/>
          <a:p>
            <a:pPr algn="just"/>
            <a:r>
              <a:rPr lang="en-IN" dirty="0"/>
              <a:t>Transactions are bundled together into what we call a block</a:t>
            </a:r>
          </a:p>
          <a:p>
            <a:pPr algn="just"/>
            <a:r>
              <a:rPr lang="en-IN" dirty="0"/>
              <a:t>Validators will stake(personal wealth as security deposit) to be randomly selected in a deterministic way</a:t>
            </a:r>
          </a:p>
          <a:p>
            <a:pPr algn="just"/>
            <a:r>
              <a:rPr lang="en-IN" dirty="0"/>
              <a:t>Validators will mint/forge a new block.</a:t>
            </a:r>
          </a:p>
          <a:p>
            <a:pPr algn="just"/>
            <a:r>
              <a:rPr lang="en-IN" dirty="0"/>
              <a:t>Validators take the transaction fees inside a block. They lose a part of stake if they verify fraud transactions.</a:t>
            </a:r>
          </a:p>
          <a:p>
            <a:pPr algn="just"/>
            <a:r>
              <a:rPr lang="en-IN" dirty="0"/>
              <a:t>Verified transactions are stored in the blockchain</a:t>
            </a:r>
          </a:p>
        </p:txBody>
      </p:sp>
    </p:spTree>
    <p:extLst>
      <p:ext uri="{BB962C8B-B14F-4D97-AF65-F5344CB8AC3E}">
        <p14:creationId xmlns:p14="http://schemas.microsoft.com/office/powerpoint/2010/main" val="26517140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169C0-067C-4C17-83FF-AF57051FDC46}"/>
              </a:ext>
            </a:extLst>
          </p:cNvPr>
          <p:cNvSpPr>
            <a:spLocks noGrp="1"/>
          </p:cNvSpPr>
          <p:nvPr>
            <p:ph type="title"/>
          </p:nvPr>
        </p:nvSpPr>
        <p:spPr/>
        <p:txBody>
          <a:bodyPr/>
          <a:lstStyle/>
          <a:p>
            <a:r>
              <a:rPr lang="en-IN" dirty="0"/>
              <a:t>Block Selection Variants</a:t>
            </a:r>
          </a:p>
        </p:txBody>
      </p:sp>
      <p:sp>
        <p:nvSpPr>
          <p:cNvPr id="3" name="Content Placeholder 2">
            <a:extLst>
              <a:ext uri="{FF2B5EF4-FFF2-40B4-BE49-F238E27FC236}">
                <a16:creationId xmlns:a16="http://schemas.microsoft.com/office/drawing/2014/main" id="{DA33A8BE-60A4-48EE-A1A1-A12231523F9D}"/>
              </a:ext>
            </a:extLst>
          </p:cNvPr>
          <p:cNvSpPr>
            <a:spLocks noGrp="1"/>
          </p:cNvSpPr>
          <p:nvPr>
            <p:ph idx="1"/>
          </p:nvPr>
        </p:nvSpPr>
        <p:spPr/>
        <p:txBody>
          <a:bodyPr/>
          <a:lstStyle/>
          <a:p>
            <a:pPr algn="just"/>
            <a:r>
              <a:rPr lang="en-IN" dirty="0"/>
              <a:t>C</a:t>
            </a:r>
            <a:r>
              <a:rPr lang="en-US" dirty="0" err="1"/>
              <a:t>ryptocurrencies</a:t>
            </a:r>
            <a:r>
              <a:rPr lang="en-US" dirty="0"/>
              <a:t> using Proof of Stake often start by selling pre-mined coins or they launch with the Proof of Work algorithm and later switch over to Proof of Stake.</a:t>
            </a:r>
          </a:p>
          <a:p>
            <a:pPr algn="just"/>
            <a:r>
              <a:rPr lang="en-US" dirty="0"/>
              <a:t>Where in Proof of Work-based systems more and more cryptocurrency is created as rewards for miners, the Proof-of-Stake system usually uses transaction fees as a reward.</a:t>
            </a:r>
            <a:endParaRPr lang="en-IN" dirty="0"/>
          </a:p>
        </p:txBody>
      </p:sp>
    </p:spTree>
    <p:extLst>
      <p:ext uri="{BB962C8B-B14F-4D97-AF65-F5344CB8AC3E}">
        <p14:creationId xmlns:p14="http://schemas.microsoft.com/office/powerpoint/2010/main" val="13279604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169C0-067C-4C17-83FF-AF57051FDC46}"/>
              </a:ext>
            </a:extLst>
          </p:cNvPr>
          <p:cNvSpPr>
            <a:spLocks noGrp="1"/>
          </p:cNvSpPr>
          <p:nvPr>
            <p:ph type="title"/>
          </p:nvPr>
        </p:nvSpPr>
        <p:spPr/>
        <p:txBody>
          <a:bodyPr/>
          <a:lstStyle/>
          <a:p>
            <a:r>
              <a:rPr lang="en-IN" dirty="0"/>
              <a:t>Block Selection Variants</a:t>
            </a:r>
          </a:p>
        </p:txBody>
      </p:sp>
      <p:sp>
        <p:nvSpPr>
          <p:cNvPr id="3" name="Content Placeholder 2">
            <a:extLst>
              <a:ext uri="{FF2B5EF4-FFF2-40B4-BE49-F238E27FC236}">
                <a16:creationId xmlns:a16="http://schemas.microsoft.com/office/drawing/2014/main" id="{DA33A8BE-60A4-48EE-A1A1-A12231523F9D}"/>
              </a:ext>
            </a:extLst>
          </p:cNvPr>
          <p:cNvSpPr>
            <a:spLocks noGrp="1"/>
          </p:cNvSpPr>
          <p:nvPr>
            <p:ph idx="1"/>
          </p:nvPr>
        </p:nvSpPr>
        <p:spPr>
          <a:xfrm>
            <a:off x="609600" y="2717800"/>
            <a:ext cx="8400400" cy="2483600"/>
          </a:xfrm>
        </p:spPr>
        <p:txBody>
          <a:bodyPr/>
          <a:lstStyle/>
          <a:p>
            <a:pPr algn="just"/>
            <a:r>
              <a:rPr lang="en-US" dirty="0"/>
              <a:t>Users who want to participate in the forging process, are required to lock a certain amount of coins into the network as their stake. </a:t>
            </a:r>
          </a:p>
          <a:p>
            <a:pPr algn="just"/>
            <a:r>
              <a:rPr lang="en-US" dirty="0"/>
              <a:t>The size of the stake determines the chances for a node to be selected as the next validator to forge the next block - the bigger the stake, the bigger the chances. </a:t>
            </a:r>
          </a:p>
          <a:p>
            <a:pPr algn="just"/>
            <a:r>
              <a:rPr lang="en-US" dirty="0"/>
              <a:t>In order for the process not to favor only the wealthiest nodes in the network, more unique methods are added into the selection process. </a:t>
            </a:r>
          </a:p>
          <a:p>
            <a:pPr algn="just"/>
            <a:r>
              <a:rPr lang="en-US" dirty="0"/>
              <a:t>The two most commonly used methods are ‘Randomized Block Selection’ and ‘Coin Age Selection’.</a:t>
            </a:r>
            <a:endParaRPr lang="en-IN" dirty="0"/>
          </a:p>
        </p:txBody>
      </p:sp>
    </p:spTree>
    <p:extLst>
      <p:ext uri="{BB962C8B-B14F-4D97-AF65-F5344CB8AC3E}">
        <p14:creationId xmlns:p14="http://schemas.microsoft.com/office/powerpoint/2010/main" val="26203567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169C0-067C-4C17-83FF-AF57051FDC46}"/>
              </a:ext>
            </a:extLst>
          </p:cNvPr>
          <p:cNvSpPr>
            <a:spLocks noGrp="1"/>
          </p:cNvSpPr>
          <p:nvPr>
            <p:ph type="title"/>
          </p:nvPr>
        </p:nvSpPr>
        <p:spPr/>
        <p:txBody>
          <a:bodyPr/>
          <a:lstStyle/>
          <a:p>
            <a:r>
              <a:rPr lang="en-IN" dirty="0"/>
              <a:t>Block Selection Variants</a:t>
            </a:r>
          </a:p>
        </p:txBody>
      </p:sp>
      <p:sp>
        <p:nvSpPr>
          <p:cNvPr id="3" name="Content Placeholder 2">
            <a:extLst>
              <a:ext uri="{FF2B5EF4-FFF2-40B4-BE49-F238E27FC236}">
                <a16:creationId xmlns:a16="http://schemas.microsoft.com/office/drawing/2014/main" id="{DA33A8BE-60A4-48EE-A1A1-A12231523F9D}"/>
              </a:ext>
            </a:extLst>
          </p:cNvPr>
          <p:cNvSpPr>
            <a:spLocks noGrp="1"/>
          </p:cNvSpPr>
          <p:nvPr>
            <p:ph idx="1"/>
          </p:nvPr>
        </p:nvSpPr>
        <p:spPr>
          <a:xfrm>
            <a:off x="609600" y="2717800"/>
            <a:ext cx="8400400" cy="2483600"/>
          </a:xfrm>
        </p:spPr>
        <p:txBody>
          <a:bodyPr/>
          <a:lstStyle/>
          <a:p>
            <a:pPr algn="just"/>
            <a:r>
              <a:rPr lang="en-US" dirty="0"/>
              <a:t>In the Randomized Block Selection method the validators are selected by looking for nodes with a combination of the lowest hash value and the highest stake and since the size of stakes are public, the next forger can usually be predicted by other nodes.</a:t>
            </a:r>
            <a:endParaRPr lang="en-IN" dirty="0"/>
          </a:p>
        </p:txBody>
      </p:sp>
    </p:spTree>
    <p:extLst>
      <p:ext uri="{BB962C8B-B14F-4D97-AF65-F5344CB8AC3E}">
        <p14:creationId xmlns:p14="http://schemas.microsoft.com/office/powerpoint/2010/main" val="32223832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169C0-067C-4C17-83FF-AF57051FDC46}"/>
              </a:ext>
            </a:extLst>
          </p:cNvPr>
          <p:cNvSpPr>
            <a:spLocks noGrp="1"/>
          </p:cNvSpPr>
          <p:nvPr>
            <p:ph type="title"/>
          </p:nvPr>
        </p:nvSpPr>
        <p:spPr/>
        <p:txBody>
          <a:bodyPr/>
          <a:lstStyle/>
          <a:p>
            <a:r>
              <a:rPr lang="en-IN" dirty="0"/>
              <a:t>Block Selection Variants</a:t>
            </a:r>
          </a:p>
        </p:txBody>
      </p:sp>
      <p:sp>
        <p:nvSpPr>
          <p:cNvPr id="3" name="Content Placeholder 2">
            <a:extLst>
              <a:ext uri="{FF2B5EF4-FFF2-40B4-BE49-F238E27FC236}">
                <a16:creationId xmlns:a16="http://schemas.microsoft.com/office/drawing/2014/main" id="{DA33A8BE-60A4-48EE-A1A1-A12231523F9D}"/>
              </a:ext>
            </a:extLst>
          </p:cNvPr>
          <p:cNvSpPr>
            <a:spLocks noGrp="1"/>
          </p:cNvSpPr>
          <p:nvPr>
            <p:ph idx="1"/>
          </p:nvPr>
        </p:nvSpPr>
        <p:spPr>
          <a:xfrm>
            <a:off x="609600" y="2717800"/>
            <a:ext cx="8400400" cy="2483600"/>
          </a:xfrm>
        </p:spPr>
        <p:txBody>
          <a:bodyPr/>
          <a:lstStyle/>
          <a:p>
            <a:pPr algn="just"/>
            <a:r>
              <a:rPr lang="en-US" dirty="0"/>
              <a:t>The Coin Age Selection method chooses nodes based on how long their tokens have been staked for. </a:t>
            </a:r>
          </a:p>
          <a:p>
            <a:pPr algn="just"/>
            <a:r>
              <a:rPr lang="en-US" dirty="0"/>
              <a:t>Coin age is calculated by multiplying the number of days the coins have been held as stake by the number of coins that are staked. </a:t>
            </a:r>
          </a:p>
          <a:p>
            <a:pPr algn="just"/>
            <a:r>
              <a:rPr lang="en-US" dirty="0"/>
              <a:t>Once a node has forged a block, their coin age is reset to zero and they must wait a certain period of time to be able to forge another block - this prevents large stake nodes from dominating the blockchain.</a:t>
            </a:r>
            <a:endParaRPr lang="en-IN" dirty="0"/>
          </a:p>
        </p:txBody>
      </p:sp>
    </p:spTree>
    <p:extLst>
      <p:ext uri="{BB962C8B-B14F-4D97-AF65-F5344CB8AC3E}">
        <p14:creationId xmlns:p14="http://schemas.microsoft.com/office/powerpoint/2010/main" val="2546344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7975F-D6A6-4AAA-9830-E58831055E68}"/>
              </a:ext>
            </a:extLst>
          </p:cNvPr>
          <p:cNvSpPr>
            <a:spLocks noGrp="1"/>
          </p:cNvSpPr>
          <p:nvPr>
            <p:ph type="title"/>
          </p:nvPr>
        </p:nvSpPr>
        <p:spPr/>
        <p:txBody>
          <a:bodyPr/>
          <a:lstStyle/>
          <a:p>
            <a:r>
              <a:rPr lang="en-IN" dirty="0"/>
              <a:t>Additional Points</a:t>
            </a:r>
          </a:p>
        </p:txBody>
      </p:sp>
      <p:sp>
        <p:nvSpPr>
          <p:cNvPr id="3" name="Content Placeholder 2">
            <a:extLst>
              <a:ext uri="{FF2B5EF4-FFF2-40B4-BE49-F238E27FC236}">
                <a16:creationId xmlns:a16="http://schemas.microsoft.com/office/drawing/2014/main" id="{16CDB041-8CF9-449E-9326-6F0CF21D4F28}"/>
              </a:ext>
            </a:extLst>
          </p:cNvPr>
          <p:cNvSpPr>
            <a:spLocks noGrp="1"/>
          </p:cNvSpPr>
          <p:nvPr>
            <p:ph idx="1"/>
          </p:nvPr>
        </p:nvSpPr>
        <p:spPr>
          <a:xfrm>
            <a:off x="609600" y="2717800"/>
            <a:ext cx="7251032" cy="2483600"/>
          </a:xfrm>
        </p:spPr>
        <p:txBody>
          <a:bodyPr/>
          <a:lstStyle/>
          <a:p>
            <a:pPr algn="just"/>
            <a:r>
              <a:rPr lang="en-IN" dirty="0"/>
              <a:t>Stake vs Chance relation is linear : In </a:t>
            </a:r>
            <a:r>
              <a:rPr lang="en-IN" dirty="0" err="1"/>
              <a:t>PoW</a:t>
            </a:r>
            <a:r>
              <a:rPr lang="en-IN" dirty="0"/>
              <a:t>, the price of mining equipment reduce with high quantity, where as here it’s always linear. In this way, its more efficient</a:t>
            </a:r>
          </a:p>
          <a:p>
            <a:pPr algn="just"/>
            <a:r>
              <a:rPr lang="en-IN" dirty="0"/>
              <a:t>Validators lose a portion of stake if they verify fraudulent transaction: As long as the stake is higher from the transaction fees, we can trust that validators to correctly do their job.</a:t>
            </a:r>
          </a:p>
          <a:p>
            <a:pPr algn="just"/>
            <a:r>
              <a:rPr lang="en-IN" dirty="0"/>
              <a:t>If node stop being a validator: Validator stake plus transaction fees will be released after a certain period of time.</a:t>
            </a:r>
          </a:p>
        </p:txBody>
      </p:sp>
    </p:spTree>
    <p:extLst>
      <p:ext uri="{BB962C8B-B14F-4D97-AF65-F5344CB8AC3E}">
        <p14:creationId xmlns:p14="http://schemas.microsoft.com/office/powerpoint/2010/main" val="34740948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6C16D-AFF5-4CE7-942C-1636D2F9D83C}"/>
              </a:ext>
            </a:extLst>
          </p:cNvPr>
          <p:cNvSpPr>
            <a:spLocks noGrp="1"/>
          </p:cNvSpPr>
          <p:nvPr>
            <p:ph type="title"/>
          </p:nvPr>
        </p:nvSpPr>
        <p:spPr/>
        <p:txBody>
          <a:bodyPr/>
          <a:lstStyle/>
          <a:p>
            <a:r>
              <a:rPr lang="en-IN" dirty="0"/>
              <a:t>The 51% Attack</a:t>
            </a:r>
          </a:p>
        </p:txBody>
      </p:sp>
      <p:sp>
        <p:nvSpPr>
          <p:cNvPr id="3" name="Content Placeholder 2">
            <a:extLst>
              <a:ext uri="{FF2B5EF4-FFF2-40B4-BE49-F238E27FC236}">
                <a16:creationId xmlns:a16="http://schemas.microsoft.com/office/drawing/2014/main" id="{513AA776-9227-4F22-B622-88280FDE933C}"/>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E7A167A9-F3C4-4246-A8B5-9EB6C0EA9FA8}"/>
              </a:ext>
            </a:extLst>
          </p:cNvPr>
          <p:cNvPicPr>
            <a:picLocks noChangeAspect="1"/>
          </p:cNvPicPr>
          <p:nvPr/>
        </p:nvPicPr>
        <p:blipFill>
          <a:blip r:embed="rId2"/>
          <a:stretch>
            <a:fillRect/>
          </a:stretch>
        </p:blipFill>
        <p:spPr>
          <a:xfrm>
            <a:off x="609600" y="2665663"/>
            <a:ext cx="4944165" cy="3115110"/>
          </a:xfrm>
          <a:prstGeom prst="rect">
            <a:avLst/>
          </a:prstGeom>
        </p:spPr>
      </p:pic>
      <p:pic>
        <p:nvPicPr>
          <p:cNvPr id="7" name="Picture 6">
            <a:extLst>
              <a:ext uri="{FF2B5EF4-FFF2-40B4-BE49-F238E27FC236}">
                <a16:creationId xmlns:a16="http://schemas.microsoft.com/office/drawing/2014/main" id="{7EBE1851-9B51-4411-A357-07288514538A}"/>
              </a:ext>
            </a:extLst>
          </p:cNvPr>
          <p:cNvPicPr>
            <a:picLocks noChangeAspect="1"/>
          </p:cNvPicPr>
          <p:nvPr/>
        </p:nvPicPr>
        <p:blipFill>
          <a:blip r:embed="rId3"/>
          <a:stretch>
            <a:fillRect/>
          </a:stretch>
        </p:blipFill>
        <p:spPr>
          <a:xfrm>
            <a:off x="6638237" y="3327743"/>
            <a:ext cx="3200847" cy="1790950"/>
          </a:xfrm>
          <a:prstGeom prst="rect">
            <a:avLst/>
          </a:prstGeom>
        </p:spPr>
      </p:pic>
    </p:spTree>
    <p:extLst>
      <p:ext uri="{BB962C8B-B14F-4D97-AF65-F5344CB8AC3E}">
        <p14:creationId xmlns:p14="http://schemas.microsoft.com/office/powerpoint/2010/main" val="3310349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C0110-6014-4A12-870E-1EFFE312A542}"/>
              </a:ext>
            </a:extLst>
          </p:cNvPr>
          <p:cNvSpPr>
            <a:spLocks noGrp="1"/>
          </p:cNvSpPr>
          <p:nvPr>
            <p:ph type="title"/>
          </p:nvPr>
        </p:nvSpPr>
        <p:spPr/>
        <p:txBody>
          <a:bodyPr/>
          <a:lstStyle/>
          <a:p>
            <a:r>
              <a:rPr lang="en-IN" dirty="0"/>
              <a:t>Who uses it</a:t>
            </a:r>
          </a:p>
        </p:txBody>
      </p:sp>
      <p:sp>
        <p:nvSpPr>
          <p:cNvPr id="3" name="Content Placeholder 2">
            <a:extLst>
              <a:ext uri="{FF2B5EF4-FFF2-40B4-BE49-F238E27FC236}">
                <a16:creationId xmlns:a16="http://schemas.microsoft.com/office/drawing/2014/main" id="{F83655C3-9892-4FB5-9D3C-052CBDA786EC}"/>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9B62165C-D296-4D6A-BEF7-32A4036C7ABA}"/>
              </a:ext>
            </a:extLst>
          </p:cNvPr>
          <p:cNvPicPr>
            <a:picLocks noChangeAspect="1"/>
          </p:cNvPicPr>
          <p:nvPr/>
        </p:nvPicPr>
        <p:blipFill>
          <a:blip r:embed="rId2"/>
          <a:stretch>
            <a:fillRect/>
          </a:stretch>
        </p:blipFill>
        <p:spPr>
          <a:xfrm>
            <a:off x="609600" y="2717800"/>
            <a:ext cx="6839905" cy="3534268"/>
          </a:xfrm>
          <a:prstGeom prst="rect">
            <a:avLst/>
          </a:prstGeom>
        </p:spPr>
      </p:pic>
    </p:spTree>
    <p:extLst>
      <p:ext uri="{BB962C8B-B14F-4D97-AF65-F5344CB8AC3E}">
        <p14:creationId xmlns:p14="http://schemas.microsoft.com/office/powerpoint/2010/main" val="21994295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7A761-4183-49F6-99C8-5D395FB1896A}"/>
              </a:ext>
            </a:extLst>
          </p:cNvPr>
          <p:cNvSpPr>
            <a:spLocks noGrp="1"/>
          </p:cNvSpPr>
          <p:nvPr>
            <p:ph type="ctrTitle"/>
          </p:nvPr>
        </p:nvSpPr>
        <p:spPr/>
        <p:txBody>
          <a:bodyPr/>
          <a:lstStyle/>
          <a:p>
            <a:r>
              <a:rPr lang="en-IN" dirty="0"/>
              <a:t>Proof of Burn</a:t>
            </a:r>
          </a:p>
        </p:txBody>
      </p:sp>
    </p:spTree>
    <p:extLst>
      <p:ext uri="{BB962C8B-B14F-4D97-AF65-F5344CB8AC3E}">
        <p14:creationId xmlns:p14="http://schemas.microsoft.com/office/powerpoint/2010/main" val="1433461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B1F46-5AE8-4291-B3FB-443818CF9504}"/>
              </a:ext>
            </a:extLst>
          </p:cNvPr>
          <p:cNvSpPr>
            <a:spLocks noGrp="1"/>
          </p:cNvSpPr>
          <p:nvPr>
            <p:ph type="title"/>
          </p:nvPr>
        </p:nvSpPr>
        <p:spPr/>
        <p:txBody>
          <a:bodyPr/>
          <a:lstStyle/>
          <a:p>
            <a:r>
              <a:rPr lang="en-US" dirty="0"/>
              <a:t>Proof of Burn</a:t>
            </a:r>
            <a:endParaRPr lang="en-IN" dirty="0"/>
          </a:p>
        </p:txBody>
      </p:sp>
      <p:sp>
        <p:nvSpPr>
          <p:cNvPr id="3" name="Content Placeholder 2">
            <a:extLst>
              <a:ext uri="{FF2B5EF4-FFF2-40B4-BE49-F238E27FC236}">
                <a16:creationId xmlns:a16="http://schemas.microsoft.com/office/drawing/2014/main" id="{9143E35B-6511-4EA7-A9B5-D9A96F23441A}"/>
              </a:ext>
            </a:extLst>
          </p:cNvPr>
          <p:cNvSpPr>
            <a:spLocks noGrp="1"/>
          </p:cNvSpPr>
          <p:nvPr>
            <p:ph idx="1"/>
          </p:nvPr>
        </p:nvSpPr>
        <p:spPr/>
        <p:txBody>
          <a:bodyPr/>
          <a:lstStyle/>
          <a:p>
            <a:pPr algn="just"/>
            <a:r>
              <a:rPr lang="en-US" dirty="0"/>
              <a:t>Proof of burn (POB) is an alternative consensus algorithm that tries to address the high energy consumption issue of a POW system.</a:t>
            </a:r>
          </a:p>
          <a:p>
            <a:pPr algn="just"/>
            <a:r>
              <a:rPr lang="en-US" dirty="0"/>
              <a:t>POB is often called a POW system without energy waste. It operates on the principle of allowing miners to “burn” virtual currency tokens. </a:t>
            </a:r>
          </a:p>
          <a:p>
            <a:pPr algn="just"/>
            <a:r>
              <a:rPr lang="en-US" dirty="0"/>
              <a:t>They are then granted the right to write blocks in proportion to the coins burnt.</a:t>
            </a:r>
            <a:endParaRPr lang="en-IN" dirty="0"/>
          </a:p>
        </p:txBody>
      </p:sp>
    </p:spTree>
    <p:extLst>
      <p:ext uri="{BB962C8B-B14F-4D97-AF65-F5344CB8AC3E}">
        <p14:creationId xmlns:p14="http://schemas.microsoft.com/office/powerpoint/2010/main" val="41262979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3C643-6E41-4CBA-9DA9-9941300E8517}"/>
              </a:ext>
            </a:extLst>
          </p:cNvPr>
          <p:cNvSpPr>
            <a:spLocks noGrp="1"/>
          </p:cNvSpPr>
          <p:nvPr>
            <p:ph type="title"/>
          </p:nvPr>
        </p:nvSpPr>
        <p:spPr/>
        <p:txBody>
          <a:bodyPr/>
          <a:lstStyle/>
          <a:p>
            <a:r>
              <a:rPr lang="en-US" dirty="0"/>
              <a:t>Nakamoto Consensus</a:t>
            </a:r>
            <a:endParaRPr lang="en-IN" dirty="0"/>
          </a:p>
        </p:txBody>
      </p:sp>
      <p:sp>
        <p:nvSpPr>
          <p:cNvPr id="3" name="Content Placeholder 2">
            <a:extLst>
              <a:ext uri="{FF2B5EF4-FFF2-40B4-BE49-F238E27FC236}">
                <a16:creationId xmlns:a16="http://schemas.microsoft.com/office/drawing/2014/main" id="{0286A2CF-F674-4020-A085-BBF50148C7D6}"/>
              </a:ext>
            </a:extLst>
          </p:cNvPr>
          <p:cNvSpPr>
            <a:spLocks noGrp="1"/>
          </p:cNvSpPr>
          <p:nvPr>
            <p:ph idx="1"/>
          </p:nvPr>
        </p:nvSpPr>
        <p:spPr/>
        <p:txBody>
          <a:bodyPr/>
          <a:lstStyle/>
          <a:p>
            <a:pPr algn="just"/>
            <a:r>
              <a:rPr lang="en-US" dirty="0">
                <a:solidFill>
                  <a:schemeClr val="tx1">
                    <a:lumMod val="50000"/>
                  </a:schemeClr>
                </a:solidFill>
              </a:rPr>
              <a:t>It can be considered the solution to the Byzantine Generals Problem, a thought experiment that deals with a key question in computer science.</a:t>
            </a:r>
          </a:p>
          <a:p>
            <a:pPr algn="just"/>
            <a:r>
              <a:rPr lang="en-US" dirty="0">
                <a:solidFill>
                  <a:schemeClr val="tx1">
                    <a:lumMod val="50000"/>
                  </a:schemeClr>
                </a:solidFill>
              </a:rPr>
              <a:t>Is it possible to form a consensus in a computer network of independent, distributed nodes? — The Nakamoto Consensus says that yes, indeed it is.</a:t>
            </a:r>
          </a:p>
        </p:txBody>
      </p:sp>
    </p:spTree>
    <p:extLst>
      <p:ext uri="{BB962C8B-B14F-4D97-AF65-F5344CB8AC3E}">
        <p14:creationId xmlns:p14="http://schemas.microsoft.com/office/powerpoint/2010/main" val="389379825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44522-0C78-4C1F-8FF1-66E0045CC175}"/>
              </a:ext>
            </a:extLst>
          </p:cNvPr>
          <p:cNvSpPr>
            <a:spLocks noGrp="1"/>
          </p:cNvSpPr>
          <p:nvPr>
            <p:ph type="title"/>
          </p:nvPr>
        </p:nvSpPr>
        <p:spPr/>
        <p:txBody>
          <a:bodyPr/>
          <a:lstStyle/>
          <a:p>
            <a:r>
              <a:rPr lang="en-US" dirty="0"/>
              <a:t>Cont.</a:t>
            </a:r>
            <a:endParaRPr lang="en-IN" dirty="0"/>
          </a:p>
        </p:txBody>
      </p:sp>
      <p:sp>
        <p:nvSpPr>
          <p:cNvPr id="3" name="Content Placeholder 2">
            <a:extLst>
              <a:ext uri="{FF2B5EF4-FFF2-40B4-BE49-F238E27FC236}">
                <a16:creationId xmlns:a16="http://schemas.microsoft.com/office/drawing/2014/main" id="{3570DDB1-184B-4261-B06E-74ABB0998D0D}"/>
              </a:ext>
            </a:extLst>
          </p:cNvPr>
          <p:cNvSpPr>
            <a:spLocks noGrp="1"/>
          </p:cNvSpPr>
          <p:nvPr>
            <p:ph idx="1"/>
          </p:nvPr>
        </p:nvSpPr>
        <p:spPr/>
        <p:txBody>
          <a:bodyPr/>
          <a:lstStyle/>
          <a:p>
            <a:pPr algn="just"/>
            <a:r>
              <a:rPr lang="en-US" dirty="0"/>
              <a:t>Iain Stewart, the inventor of the POB algorithm, uses an analogy to describe the algorithm: burnt coins are like mining rigs. </a:t>
            </a:r>
          </a:p>
          <a:p>
            <a:pPr algn="just"/>
            <a:r>
              <a:rPr lang="en-US" dirty="0"/>
              <a:t>In this analogy, a miner burns their coins to buy a virtual mining rig that gives them the power to mine blocks. </a:t>
            </a:r>
          </a:p>
          <a:p>
            <a:pPr algn="just"/>
            <a:r>
              <a:rPr lang="en-US" dirty="0"/>
              <a:t>The more coins burned by the miner, the bigger their virtual mining "rig" will be.</a:t>
            </a:r>
            <a:endParaRPr lang="en-IN" dirty="0"/>
          </a:p>
        </p:txBody>
      </p:sp>
    </p:spTree>
    <p:extLst>
      <p:ext uri="{BB962C8B-B14F-4D97-AF65-F5344CB8AC3E}">
        <p14:creationId xmlns:p14="http://schemas.microsoft.com/office/powerpoint/2010/main" val="378620183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57F01-72E5-4F31-8927-F35379C322B1}"/>
              </a:ext>
            </a:extLst>
          </p:cNvPr>
          <p:cNvSpPr>
            <a:spLocks noGrp="1"/>
          </p:cNvSpPr>
          <p:nvPr>
            <p:ph type="title"/>
          </p:nvPr>
        </p:nvSpPr>
        <p:spPr/>
        <p:txBody>
          <a:bodyPr/>
          <a:lstStyle/>
          <a:p>
            <a:r>
              <a:rPr lang="en-US" dirty="0"/>
              <a:t>Cont.</a:t>
            </a:r>
            <a:endParaRPr lang="en-IN" dirty="0"/>
          </a:p>
        </p:txBody>
      </p:sp>
      <p:sp>
        <p:nvSpPr>
          <p:cNvPr id="3" name="Content Placeholder 2">
            <a:extLst>
              <a:ext uri="{FF2B5EF4-FFF2-40B4-BE49-F238E27FC236}">
                <a16:creationId xmlns:a16="http://schemas.microsoft.com/office/drawing/2014/main" id="{9B1652DE-3361-480B-89C9-2C5D5FCD1ADD}"/>
              </a:ext>
            </a:extLst>
          </p:cNvPr>
          <p:cNvSpPr>
            <a:spLocks noGrp="1"/>
          </p:cNvSpPr>
          <p:nvPr>
            <p:ph idx="1"/>
          </p:nvPr>
        </p:nvSpPr>
        <p:spPr>
          <a:xfrm>
            <a:off x="609599" y="2717800"/>
            <a:ext cx="8400399" cy="2483600"/>
          </a:xfrm>
        </p:spPr>
        <p:txBody>
          <a:bodyPr/>
          <a:lstStyle/>
          <a:p>
            <a:pPr algn="just"/>
            <a:r>
              <a:rPr lang="en-US" dirty="0"/>
              <a:t>To burn the coins, miners send them to a verifiably un-spendable address. </a:t>
            </a:r>
          </a:p>
          <a:p>
            <a:pPr algn="just"/>
            <a:r>
              <a:rPr lang="en-US" dirty="0"/>
              <a:t>This process does not consume many resources (other than the burned coins) and ensures that the network remains active and agile.</a:t>
            </a:r>
          </a:p>
          <a:p>
            <a:pPr algn="just"/>
            <a:r>
              <a:rPr lang="en-US" dirty="0"/>
              <a:t>Depending upon the implementation, miners are allowed to burn the native currency or the currency of an alternate chain, such as Bitcoin. </a:t>
            </a:r>
          </a:p>
          <a:p>
            <a:pPr algn="just"/>
            <a:r>
              <a:rPr lang="en-US" dirty="0"/>
              <a:t>In exchange, they receive a reward in the native currency token of the blockchain.</a:t>
            </a:r>
            <a:endParaRPr lang="en-IN" dirty="0"/>
          </a:p>
        </p:txBody>
      </p:sp>
    </p:spTree>
    <p:extLst>
      <p:ext uri="{BB962C8B-B14F-4D97-AF65-F5344CB8AC3E}">
        <p14:creationId xmlns:p14="http://schemas.microsoft.com/office/powerpoint/2010/main" val="245907293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3686D-9000-4A09-B4F3-D1B7B5973C28}"/>
              </a:ext>
            </a:extLst>
          </p:cNvPr>
          <p:cNvSpPr>
            <a:spLocks noGrp="1"/>
          </p:cNvSpPr>
          <p:nvPr>
            <p:ph type="title"/>
          </p:nvPr>
        </p:nvSpPr>
        <p:spPr/>
        <p:txBody>
          <a:bodyPr/>
          <a:lstStyle/>
          <a:p>
            <a:r>
              <a:rPr lang="en-US" dirty="0"/>
              <a:t>Cont.</a:t>
            </a:r>
            <a:endParaRPr lang="en-IN" dirty="0"/>
          </a:p>
        </p:txBody>
      </p:sp>
      <p:sp>
        <p:nvSpPr>
          <p:cNvPr id="3" name="Content Placeholder 2">
            <a:extLst>
              <a:ext uri="{FF2B5EF4-FFF2-40B4-BE49-F238E27FC236}">
                <a16:creationId xmlns:a16="http://schemas.microsoft.com/office/drawing/2014/main" id="{C6943C6D-89B9-48D1-8916-2C940B1FE077}"/>
              </a:ext>
            </a:extLst>
          </p:cNvPr>
          <p:cNvSpPr>
            <a:spLocks noGrp="1"/>
          </p:cNvSpPr>
          <p:nvPr>
            <p:ph idx="1"/>
          </p:nvPr>
        </p:nvSpPr>
        <p:spPr/>
        <p:txBody>
          <a:bodyPr/>
          <a:lstStyle/>
          <a:p>
            <a:pPr algn="just"/>
            <a:r>
              <a:rPr lang="en-US" dirty="0"/>
              <a:t>You can send out transactions to the network that will burn your own cryptocurrency coins. </a:t>
            </a:r>
          </a:p>
          <a:p>
            <a:pPr algn="just"/>
            <a:r>
              <a:rPr lang="en-US" dirty="0"/>
              <a:t>Other participants can mine/burn on top of your block, and you can also take the transactions of other participants to add them to your block. </a:t>
            </a:r>
          </a:p>
          <a:p>
            <a:pPr algn="just"/>
            <a:r>
              <a:rPr lang="en-US" dirty="0"/>
              <a:t>Essentially, all of this burning activity keeps the network agile, and participants are rewarded for their activities (both burning their own coins and burning other people’s coins).</a:t>
            </a:r>
            <a:endParaRPr lang="en-IN" dirty="0"/>
          </a:p>
        </p:txBody>
      </p:sp>
    </p:spTree>
    <p:extLst>
      <p:ext uri="{BB962C8B-B14F-4D97-AF65-F5344CB8AC3E}">
        <p14:creationId xmlns:p14="http://schemas.microsoft.com/office/powerpoint/2010/main" val="39418271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9C52E-8B9B-45D5-9E18-B04662033476}"/>
              </a:ext>
            </a:extLst>
          </p:cNvPr>
          <p:cNvSpPr>
            <a:spLocks noGrp="1"/>
          </p:cNvSpPr>
          <p:nvPr>
            <p:ph type="title"/>
          </p:nvPr>
        </p:nvSpPr>
        <p:spPr/>
        <p:txBody>
          <a:bodyPr/>
          <a:lstStyle/>
          <a:p>
            <a:r>
              <a:rPr lang="en-US" dirty="0"/>
              <a:t>Cont.</a:t>
            </a:r>
            <a:endParaRPr lang="en-IN" dirty="0"/>
          </a:p>
        </p:txBody>
      </p:sp>
      <p:sp>
        <p:nvSpPr>
          <p:cNvPr id="3" name="Content Placeholder 2">
            <a:extLst>
              <a:ext uri="{FF2B5EF4-FFF2-40B4-BE49-F238E27FC236}">
                <a16:creationId xmlns:a16="http://schemas.microsoft.com/office/drawing/2014/main" id="{9CE0D13F-7D35-4988-AB75-0F719FF19741}"/>
              </a:ext>
            </a:extLst>
          </p:cNvPr>
          <p:cNvSpPr>
            <a:spLocks noGrp="1"/>
          </p:cNvSpPr>
          <p:nvPr>
            <p:ph idx="1"/>
          </p:nvPr>
        </p:nvSpPr>
        <p:spPr>
          <a:xfrm>
            <a:off x="609599" y="2717800"/>
            <a:ext cx="8662737" cy="2483600"/>
          </a:xfrm>
        </p:spPr>
        <p:txBody>
          <a:bodyPr/>
          <a:lstStyle/>
          <a:p>
            <a:pPr algn="just"/>
            <a:r>
              <a:rPr lang="en-US" dirty="0"/>
              <a:t>To prevent the possibility of unfair advantages for early adopters, the POB system has implemented a mechanism that promotes the periodic burning of cryptocurrency coins to maintain mining power. </a:t>
            </a:r>
          </a:p>
          <a:p>
            <a:pPr algn="just"/>
            <a:r>
              <a:rPr lang="en-US" dirty="0"/>
              <a:t>The power of burnt coins “decays” or reduces partially each time a new block is mined. </a:t>
            </a:r>
          </a:p>
          <a:p>
            <a:pPr algn="just"/>
            <a:r>
              <a:rPr lang="en-US" dirty="0"/>
              <a:t>This promotes regular activity by the miners, instead of a one-time, early investment. </a:t>
            </a:r>
          </a:p>
          <a:p>
            <a:pPr algn="just"/>
            <a:r>
              <a:rPr lang="en-US" dirty="0"/>
              <a:t>To maintain a competitive edge, miners may also need to periodically invest in better equipment as technology advances.</a:t>
            </a:r>
            <a:endParaRPr lang="en-IN" dirty="0"/>
          </a:p>
        </p:txBody>
      </p:sp>
    </p:spTree>
    <p:extLst>
      <p:ext uri="{BB962C8B-B14F-4D97-AF65-F5344CB8AC3E}">
        <p14:creationId xmlns:p14="http://schemas.microsoft.com/office/powerpoint/2010/main" val="182603042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18D7C-3C8D-40F6-A121-1736BB712E1D}"/>
              </a:ext>
            </a:extLst>
          </p:cNvPr>
          <p:cNvSpPr>
            <a:spLocks noGrp="1"/>
          </p:cNvSpPr>
          <p:nvPr>
            <p:ph type="title"/>
          </p:nvPr>
        </p:nvSpPr>
        <p:spPr/>
        <p:txBody>
          <a:bodyPr/>
          <a:lstStyle/>
          <a:p>
            <a:r>
              <a:rPr lang="en-US" dirty="0"/>
              <a:t>Examples of </a:t>
            </a:r>
            <a:r>
              <a:rPr lang="en-US" dirty="0" err="1"/>
              <a:t>PoB</a:t>
            </a:r>
            <a:endParaRPr lang="en-IN" dirty="0"/>
          </a:p>
        </p:txBody>
      </p:sp>
      <p:sp>
        <p:nvSpPr>
          <p:cNvPr id="3" name="Content Placeholder 2">
            <a:extLst>
              <a:ext uri="{FF2B5EF4-FFF2-40B4-BE49-F238E27FC236}">
                <a16:creationId xmlns:a16="http://schemas.microsoft.com/office/drawing/2014/main" id="{A6AF9CB2-6719-4A6F-BB31-1A0388ED9DFC}"/>
              </a:ext>
            </a:extLst>
          </p:cNvPr>
          <p:cNvSpPr>
            <a:spLocks noGrp="1"/>
          </p:cNvSpPr>
          <p:nvPr>
            <p:ph idx="1"/>
          </p:nvPr>
        </p:nvSpPr>
        <p:spPr/>
        <p:txBody>
          <a:bodyPr/>
          <a:lstStyle/>
          <a:p>
            <a:pPr algn="just"/>
            <a:r>
              <a:rPr lang="en-US" dirty="0"/>
              <a:t>POB implementation can be customized. </a:t>
            </a:r>
          </a:p>
          <a:p>
            <a:pPr algn="just"/>
            <a:r>
              <a:rPr lang="en-US" dirty="0"/>
              <a:t>For example, </a:t>
            </a:r>
            <a:r>
              <a:rPr lang="en-US" dirty="0" err="1"/>
              <a:t>Slimcoin</a:t>
            </a:r>
            <a:r>
              <a:rPr lang="en-US" dirty="0"/>
              <a:t>, a virtual currency network that uses POB, allows a miner to burn coins that not only gives them the right to compete for the next block but also gives them the chance to receive blocks during a longer time period, for at least a year.</a:t>
            </a:r>
            <a:endParaRPr lang="en-IN" dirty="0"/>
          </a:p>
        </p:txBody>
      </p:sp>
    </p:spTree>
    <p:extLst>
      <p:ext uri="{BB962C8B-B14F-4D97-AF65-F5344CB8AC3E}">
        <p14:creationId xmlns:p14="http://schemas.microsoft.com/office/powerpoint/2010/main" val="375478093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AE813-8AE1-4B6E-BFED-C2F71ED67B4F}"/>
              </a:ext>
            </a:extLst>
          </p:cNvPr>
          <p:cNvSpPr>
            <a:spLocks noGrp="1"/>
          </p:cNvSpPr>
          <p:nvPr>
            <p:ph type="title"/>
          </p:nvPr>
        </p:nvSpPr>
        <p:spPr/>
        <p:txBody>
          <a:bodyPr/>
          <a:lstStyle/>
          <a:p>
            <a:r>
              <a:rPr lang="en-US" dirty="0"/>
              <a:t>Examples of </a:t>
            </a:r>
            <a:r>
              <a:rPr lang="en-US" dirty="0" err="1"/>
              <a:t>PoB</a:t>
            </a:r>
            <a:endParaRPr lang="en-IN" dirty="0"/>
          </a:p>
        </p:txBody>
      </p:sp>
      <p:sp>
        <p:nvSpPr>
          <p:cNvPr id="3" name="Content Placeholder 2">
            <a:extLst>
              <a:ext uri="{FF2B5EF4-FFF2-40B4-BE49-F238E27FC236}">
                <a16:creationId xmlns:a16="http://schemas.microsoft.com/office/drawing/2014/main" id="{77FC225A-548D-462E-B155-371402A7344C}"/>
              </a:ext>
            </a:extLst>
          </p:cNvPr>
          <p:cNvSpPr>
            <a:spLocks noGrp="1"/>
          </p:cNvSpPr>
          <p:nvPr>
            <p:ph idx="1"/>
          </p:nvPr>
        </p:nvSpPr>
        <p:spPr/>
        <p:txBody>
          <a:bodyPr/>
          <a:lstStyle/>
          <a:p>
            <a:pPr algn="just"/>
            <a:r>
              <a:rPr lang="en-US" dirty="0"/>
              <a:t>Essentially, </a:t>
            </a:r>
            <a:r>
              <a:rPr lang="en-US" dirty="0" err="1"/>
              <a:t>Slimcoin’s</a:t>
            </a:r>
            <a:r>
              <a:rPr lang="en-US" dirty="0"/>
              <a:t> POB implementation combines three algorithms: POW, POS, and the core POB concept. </a:t>
            </a:r>
          </a:p>
          <a:p>
            <a:pPr algn="just"/>
            <a:r>
              <a:rPr lang="en-US" dirty="0"/>
              <a:t>The process of burning coins utilizes POW; the more coins one burns the more chances one has to mine, thus ensuring POS; and the whole ecosystem follows the POB concept.</a:t>
            </a:r>
            <a:endParaRPr lang="en-IN" dirty="0"/>
          </a:p>
        </p:txBody>
      </p:sp>
    </p:spTree>
    <p:extLst>
      <p:ext uri="{BB962C8B-B14F-4D97-AF65-F5344CB8AC3E}">
        <p14:creationId xmlns:p14="http://schemas.microsoft.com/office/powerpoint/2010/main" val="38837056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7A761-4183-49F6-99C8-5D395FB1896A}"/>
              </a:ext>
            </a:extLst>
          </p:cNvPr>
          <p:cNvSpPr>
            <a:spLocks noGrp="1"/>
          </p:cNvSpPr>
          <p:nvPr>
            <p:ph type="ctrTitle"/>
          </p:nvPr>
        </p:nvSpPr>
        <p:spPr>
          <a:xfrm>
            <a:off x="914399" y="928567"/>
            <a:ext cx="7539789" cy="3907200"/>
          </a:xfrm>
        </p:spPr>
        <p:txBody>
          <a:bodyPr/>
          <a:lstStyle/>
          <a:p>
            <a:r>
              <a:rPr lang="en-IN" dirty="0"/>
              <a:t>Proof of Space</a:t>
            </a:r>
          </a:p>
        </p:txBody>
      </p:sp>
    </p:spTree>
    <p:extLst>
      <p:ext uri="{BB962C8B-B14F-4D97-AF65-F5344CB8AC3E}">
        <p14:creationId xmlns:p14="http://schemas.microsoft.com/office/powerpoint/2010/main" val="153107984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AE813-8AE1-4B6E-BFED-C2F71ED67B4F}"/>
              </a:ext>
            </a:extLst>
          </p:cNvPr>
          <p:cNvSpPr>
            <a:spLocks noGrp="1"/>
          </p:cNvSpPr>
          <p:nvPr>
            <p:ph type="title"/>
          </p:nvPr>
        </p:nvSpPr>
        <p:spPr/>
        <p:txBody>
          <a:bodyPr/>
          <a:lstStyle/>
          <a:p>
            <a:r>
              <a:rPr lang="en-US" dirty="0"/>
              <a:t>Proof of Space</a:t>
            </a:r>
            <a:endParaRPr lang="en-IN" dirty="0"/>
          </a:p>
        </p:txBody>
      </p:sp>
      <p:sp>
        <p:nvSpPr>
          <p:cNvPr id="3" name="Content Placeholder 2">
            <a:extLst>
              <a:ext uri="{FF2B5EF4-FFF2-40B4-BE49-F238E27FC236}">
                <a16:creationId xmlns:a16="http://schemas.microsoft.com/office/drawing/2014/main" id="{77FC225A-548D-462E-B155-371402A7344C}"/>
              </a:ext>
            </a:extLst>
          </p:cNvPr>
          <p:cNvSpPr>
            <a:spLocks noGrp="1"/>
          </p:cNvSpPr>
          <p:nvPr>
            <p:ph idx="1"/>
          </p:nvPr>
        </p:nvSpPr>
        <p:spPr/>
        <p:txBody>
          <a:bodyPr/>
          <a:lstStyle/>
          <a:p>
            <a:pPr algn="just"/>
            <a:r>
              <a:rPr lang="en-US" dirty="0"/>
              <a:t>Proof of space (</a:t>
            </a:r>
            <a:r>
              <a:rPr lang="en-US" dirty="0" err="1"/>
              <a:t>PoS</a:t>
            </a:r>
            <a:r>
              <a:rPr lang="en-US" dirty="0"/>
              <a:t>) is a type of consensus algorithm achieved by demonstrating one's legitimate interest in a service by allocating a non-trivial amount of memory or disk space to solve a challenge presented by the service provider.</a:t>
            </a:r>
          </a:p>
          <a:p>
            <a:pPr algn="just"/>
            <a:r>
              <a:rPr lang="en-US" dirty="0"/>
              <a:t>The concept was formulated in 2013 by </a:t>
            </a:r>
            <a:r>
              <a:rPr lang="en-US" dirty="0" err="1"/>
              <a:t>Dziembowski</a:t>
            </a:r>
            <a:r>
              <a:rPr lang="en-US" dirty="0"/>
              <a:t> et al. </a:t>
            </a:r>
            <a:endParaRPr lang="en-IN" dirty="0"/>
          </a:p>
        </p:txBody>
      </p:sp>
    </p:spTree>
    <p:extLst>
      <p:ext uri="{BB962C8B-B14F-4D97-AF65-F5344CB8AC3E}">
        <p14:creationId xmlns:p14="http://schemas.microsoft.com/office/powerpoint/2010/main" val="393571254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DCE3D-94B6-4EE9-B20F-959AE03E0BB1}"/>
              </a:ext>
            </a:extLst>
          </p:cNvPr>
          <p:cNvSpPr>
            <a:spLocks noGrp="1"/>
          </p:cNvSpPr>
          <p:nvPr>
            <p:ph type="title"/>
          </p:nvPr>
        </p:nvSpPr>
        <p:spPr/>
        <p:txBody>
          <a:bodyPr/>
          <a:lstStyle/>
          <a:p>
            <a:r>
              <a:rPr lang="en-US" dirty="0" err="1"/>
              <a:t>Cont</a:t>
            </a:r>
            <a:endParaRPr lang="en-IN" dirty="0"/>
          </a:p>
        </p:txBody>
      </p:sp>
      <p:sp>
        <p:nvSpPr>
          <p:cNvPr id="3" name="Content Placeholder 2">
            <a:extLst>
              <a:ext uri="{FF2B5EF4-FFF2-40B4-BE49-F238E27FC236}">
                <a16:creationId xmlns:a16="http://schemas.microsoft.com/office/drawing/2014/main" id="{31E23303-BC3B-450B-B36B-F12529DC7F09}"/>
              </a:ext>
            </a:extLst>
          </p:cNvPr>
          <p:cNvSpPr>
            <a:spLocks noGrp="1"/>
          </p:cNvSpPr>
          <p:nvPr>
            <p:ph idx="1"/>
          </p:nvPr>
        </p:nvSpPr>
        <p:spPr/>
        <p:txBody>
          <a:bodyPr/>
          <a:lstStyle/>
          <a:p>
            <a:pPr algn="just"/>
            <a:r>
              <a:rPr lang="en-US" dirty="0"/>
              <a:t>Proofs of space are very similar to proofs of work (</a:t>
            </a:r>
            <a:r>
              <a:rPr lang="en-US" dirty="0" err="1"/>
              <a:t>PoW</a:t>
            </a:r>
            <a:r>
              <a:rPr lang="en-US" dirty="0"/>
              <a:t>), except that instead of computation, storage is used to earn cryptocurrency. </a:t>
            </a:r>
          </a:p>
          <a:p>
            <a:pPr algn="just"/>
            <a:r>
              <a:rPr lang="en-US" dirty="0"/>
              <a:t>Proof-of-space is different from memory-hard functions in that the bottleneck is not in the number of memory access events, but in the amount of memory required.</a:t>
            </a:r>
            <a:endParaRPr lang="en-IN" dirty="0"/>
          </a:p>
        </p:txBody>
      </p:sp>
    </p:spTree>
    <p:extLst>
      <p:ext uri="{BB962C8B-B14F-4D97-AF65-F5344CB8AC3E}">
        <p14:creationId xmlns:p14="http://schemas.microsoft.com/office/powerpoint/2010/main" val="88500526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7A761-4183-49F6-99C8-5D395FB1896A}"/>
              </a:ext>
            </a:extLst>
          </p:cNvPr>
          <p:cNvSpPr>
            <a:spLocks noGrp="1"/>
          </p:cNvSpPr>
          <p:nvPr>
            <p:ph type="ctrTitle"/>
          </p:nvPr>
        </p:nvSpPr>
        <p:spPr>
          <a:xfrm>
            <a:off x="914399" y="928567"/>
            <a:ext cx="7539789" cy="3907200"/>
          </a:xfrm>
        </p:spPr>
        <p:txBody>
          <a:bodyPr/>
          <a:lstStyle/>
          <a:p>
            <a:r>
              <a:rPr lang="en-IN" dirty="0"/>
              <a:t>Proof of Elapsed Time</a:t>
            </a:r>
          </a:p>
        </p:txBody>
      </p:sp>
    </p:spTree>
    <p:extLst>
      <p:ext uri="{BB962C8B-B14F-4D97-AF65-F5344CB8AC3E}">
        <p14:creationId xmlns:p14="http://schemas.microsoft.com/office/powerpoint/2010/main" val="11022372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3C643-6E41-4CBA-9DA9-9941300E8517}"/>
              </a:ext>
            </a:extLst>
          </p:cNvPr>
          <p:cNvSpPr>
            <a:spLocks noGrp="1"/>
          </p:cNvSpPr>
          <p:nvPr>
            <p:ph type="title"/>
          </p:nvPr>
        </p:nvSpPr>
        <p:spPr/>
        <p:txBody>
          <a:bodyPr/>
          <a:lstStyle/>
          <a:p>
            <a:r>
              <a:rPr lang="en-US" dirty="0"/>
              <a:t>Nakamoto Consensus</a:t>
            </a:r>
            <a:endParaRPr lang="en-IN" dirty="0"/>
          </a:p>
        </p:txBody>
      </p:sp>
      <p:sp>
        <p:nvSpPr>
          <p:cNvPr id="3" name="Content Placeholder 2">
            <a:extLst>
              <a:ext uri="{FF2B5EF4-FFF2-40B4-BE49-F238E27FC236}">
                <a16:creationId xmlns:a16="http://schemas.microsoft.com/office/drawing/2014/main" id="{0286A2CF-F674-4020-A085-BBF50148C7D6}"/>
              </a:ext>
            </a:extLst>
          </p:cNvPr>
          <p:cNvSpPr>
            <a:spLocks noGrp="1"/>
          </p:cNvSpPr>
          <p:nvPr>
            <p:ph idx="1"/>
          </p:nvPr>
        </p:nvSpPr>
        <p:spPr/>
        <p:txBody>
          <a:bodyPr/>
          <a:lstStyle/>
          <a:p>
            <a:pPr algn="just"/>
            <a:r>
              <a:rPr lang="en-US" dirty="0">
                <a:solidFill>
                  <a:schemeClr val="tx1">
                    <a:lumMod val="50000"/>
                  </a:schemeClr>
                </a:solidFill>
              </a:rPr>
              <a:t>The Nakamoto Consensus is a set of rules that verifies the authenticity of a blockchain network, using a combination of the proof-of-work consensus algorithm on a Byzantine Fault Tolerance (BFT) peer-to-peer network.</a:t>
            </a:r>
          </a:p>
        </p:txBody>
      </p:sp>
    </p:spTree>
    <p:extLst>
      <p:ext uri="{BB962C8B-B14F-4D97-AF65-F5344CB8AC3E}">
        <p14:creationId xmlns:p14="http://schemas.microsoft.com/office/powerpoint/2010/main" val="11653623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DCE3D-94B6-4EE9-B20F-959AE03E0BB1}"/>
              </a:ext>
            </a:extLst>
          </p:cNvPr>
          <p:cNvSpPr>
            <a:spLocks noGrp="1"/>
          </p:cNvSpPr>
          <p:nvPr>
            <p:ph type="title"/>
          </p:nvPr>
        </p:nvSpPr>
        <p:spPr/>
        <p:txBody>
          <a:bodyPr/>
          <a:lstStyle/>
          <a:p>
            <a:r>
              <a:rPr lang="en-US" dirty="0"/>
              <a:t>Proof of Elapsed Time</a:t>
            </a:r>
            <a:endParaRPr lang="en-IN" dirty="0"/>
          </a:p>
        </p:txBody>
      </p:sp>
      <p:sp>
        <p:nvSpPr>
          <p:cNvPr id="3" name="Content Placeholder 2">
            <a:extLst>
              <a:ext uri="{FF2B5EF4-FFF2-40B4-BE49-F238E27FC236}">
                <a16:creationId xmlns:a16="http://schemas.microsoft.com/office/drawing/2014/main" id="{31E23303-BC3B-450B-B36B-F12529DC7F09}"/>
              </a:ext>
            </a:extLst>
          </p:cNvPr>
          <p:cNvSpPr>
            <a:spLocks noGrp="1"/>
          </p:cNvSpPr>
          <p:nvPr>
            <p:ph idx="1"/>
          </p:nvPr>
        </p:nvSpPr>
        <p:spPr/>
        <p:txBody>
          <a:bodyPr/>
          <a:lstStyle/>
          <a:p>
            <a:pPr algn="just"/>
            <a:r>
              <a:rPr lang="en-US" dirty="0"/>
              <a:t>Proof of elapsed time (</a:t>
            </a:r>
            <a:r>
              <a:rPr lang="en-US" dirty="0" err="1"/>
              <a:t>PoET</a:t>
            </a:r>
            <a:r>
              <a:rPr lang="en-US" dirty="0"/>
              <a:t>) is a blockchain network consensus mechanism that prevents high resource utilization and energy consumption; it keeps the process more efficient by following a fair lottery system.</a:t>
            </a:r>
            <a:endParaRPr lang="en-IN" dirty="0"/>
          </a:p>
        </p:txBody>
      </p:sp>
    </p:spTree>
    <p:extLst>
      <p:ext uri="{BB962C8B-B14F-4D97-AF65-F5344CB8AC3E}">
        <p14:creationId xmlns:p14="http://schemas.microsoft.com/office/powerpoint/2010/main" val="366775636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6C860-134C-48A9-A87F-C5635AF2BDE5}"/>
              </a:ext>
            </a:extLst>
          </p:cNvPr>
          <p:cNvSpPr>
            <a:spLocks noGrp="1"/>
          </p:cNvSpPr>
          <p:nvPr>
            <p:ph type="title"/>
          </p:nvPr>
        </p:nvSpPr>
        <p:spPr/>
        <p:txBody>
          <a:bodyPr/>
          <a:lstStyle/>
          <a:p>
            <a:r>
              <a:rPr lang="en-US" dirty="0" err="1"/>
              <a:t>Cont</a:t>
            </a:r>
            <a:endParaRPr lang="en-IN" dirty="0"/>
          </a:p>
        </p:txBody>
      </p:sp>
      <p:sp>
        <p:nvSpPr>
          <p:cNvPr id="3" name="Content Placeholder 2">
            <a:extLst>
              <a:ext uri="{FF2B5EF4-FFF2-40B4-BE49-F238E27FC236}">
                <a16:creationId xmlns:a16="http://schemas.microsoft.com/office/drawing/2014/main" id="{2E3939E9-9665-4615-B24D-FA288D0082E4}"/>
              </a:ext>
            </a:extLst>
          </p:cNvPr>
          <p:cNvSpPr>
            <a:spLocks noGrp="1"/>
          </p:cNvSpPr>
          <p:nvPr>
            <p:ph idx="1"/>
          </p:nvPr>
        </p:nvSpPr>
        <p:spPr/>
        <p:txBody>
          <a:bodyPr/>
          <a:lstStyle/>
          <a:p>
            <a:pPr algn="just"/>
            <a:r>
              <a:rPr lang="en-US" dirty="0"/>
              <a:t>The algorithm uses a randomly generated elapsed time to decide mining rights and block winners on a blockchain network. </a:t>
            </a:r>
          </a:p>
          <a:p>
            <a:pPr algn="just"/>
            <a:r>
              <a:rPr lang="en-US" dirty="0"/>
              <a:t>By running a trusted code within a secure environment, the </a:t>
            </a:r>
            <a:r>
              <a:rPr lang="en-US" dirty="0" err="1"/>
              <a:t>PoET</a:t>
            </a:r>
            <a:r>
              <a:rPr lang="en-US" dirty="0"/>
              <a:t> algorithm also enhances transparency by ensuring lottery results are verifiable by external participants.</a:t>
            </a:r>
            <a:endParaRPr lang="en-IN" dirty="0"/>
          </a:p>
        </p:txBody>
      </p:sp>
    </p:spTree>
    <p:extLst>
      <p:ext uri="{BB962C8B-B14F-4D97-AF65-F5344CB8AC3E}">
        <p14:creationId xmlns:p14="http://schemas.microsoft.com/office/powerpoint/2010/main" val="387534445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6F990-748D-4BDC-AE49-7A6749FBDF4F}"/>
              </a:ext>
            </a:extLst>
          </p:cNvPr>
          <p:cNvSpPr>
            <a:spLocks noGrp="1"/>
          </p:cNvSpPr>
          <p:nvPr>
            <p:ph type="title"/>
          </p:nvPr>
        </p:nvSpPr>
        <p:spPr/>
        <p:txBody>
          <a:bodyPr/>
          <a:lstStyle/>
          <a:p>
            <a:r>
              <a:rPr lang="en-US" dirty="0" err="1"/>
              <a:t>Cont</a:t>
            </a:r>
            <a:endParaRPr lang="en-IN" dirty="0"/>
          </a:p>
        </p:txBody>
      </p:sp>
      <p:sp>
        <p:nvSpPr>
          <p:cNvPr id="3" name="Content Placeholder 2">
            <a:extLst>
              <a:ext uri="{FF2B5EF4-FFF2-40B4-BE49-F238E27FC236}">
                <a16:creationId xmlns:a16="http://schemas.microsoft.com/office/drawing/2014/main" id="{03F7E57D-CBD0-453F-A8CC-B2402E190890}"/>
              </a:ext>
            </a:extLst>
          </p:cNvPr>
          <p:cNvSpPr>
            <a:spLocks noGrp="1"/>
          </p:cNvSpPr>
          <p:nvPr>
            <p:ph idx="1"/>
          </p:nvPr>
        </p:nvSpPr>
        <p:spPr/>
        <p:txBody>
          <a:bodyPr/>
          <a:lstStyle/>
          <a:p>
            <a:pPr algn="just"/>
            <a:r>
              <a:rPr lang="en-US" dirty="0"/>
              <a:t>Proof of elapsed time (</a:t>
            </a:r>
            <a:r>
              <a:rPr lang="en-US" dirty="0" err="1"/>
              <a:t>PoET</a:t>
            </a:r>
            <a:r>
              <a:rPr lang="en-US" dirty="0"/>
              <a:t>) is a consensus algorithm developed by Intel Corporation that enables permissioned blockchain networks to determine who creates the next block.</a:t>
            </a:r>
          </a:p>
          <a:p>
            <a:pPr algn="just"/>
            <a:r>
              <a:rPr lang="en-US" dirty="0" err="1"/>
              <a:t>PoET</a:t>
            </a:r>
            <a:r>
              <a:rPr lang="en-US" dirty="0"/>
              <a:t> follows a lottery system that spreads the chances of winning equally across network participants, giving every node the same chance.</a:t>
            </a:r>
            <a:endParaRPr lang="en-IN" dirty="0"/>
          </a:p>
        </p:txBody>
      </p:sp>
    </p:spTree>
    <p:extLst>
      <p:ext uri="{BB962C8B-B14F-4D97-AF65-F5344CB8AC3E}">
        <p14:creationId xmlns:p14="http://schemas.microsoft.com/office/powerpoint/2010/main" val="97318391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6F990-748D-4BDC-AE49-7A6749FBDF4F}"/>
              </a:ext>
            </a:extLst>
          </p:cNvPr>
          <p:cNvSpPr>
            <a:spLocks noGrp="1"/>
          </p:cNvSpPr>
          <p:nvPr>
            <p:ph type="title"/>
          </p:nvPr>
        </p:nvSpPr>
        <p:spPr/>
        <p:txBody>
          <a:bodyPr/>
          <a:lstStyle/>
          <a:p>
            <a:r>
              <a:rPr lang="en-US" dirty="0" err="1"/>
              <a:t>Cont</a:t>
            </a:r>
            <a:endParaRPr lang="en-IN" dirty="0"/>
          </a:p>
        </p:txBody>
      </p:sp>
      <p:sp>
        <p:nvSpPr>
          <p:cNvPr id="3" name="Content Placeholder 2">
            <a:extLst>
              <a:ext uri="{FF2B5EF4-FFF2-40B4-BE49-F238E27FC236}">
                <a16:creationId xmlns:a16="http://schemas.microsoft.com/office/drawing/2014/main" id="{03F7E57D-CBD0-453F-A8CC-B2402E190890}"/>
              </a:ext>
            </a:extLst>
          </p:cNvPr>
          <p:cNvSpPr>
            <a:spLocks noGrp="1"/>
          </p:cNvSpPr>
          <p:nvPr>
            <p:ph idx="1"/>
          </p:nvPr>
        </p:nvSpPr>
        <p:spPr>
          <a:xfrm>
            <a:off x="609600" y="2717800"/>
            <a:ext cx="8400400" cy="2483600"/>
          </a:xfrm>
        </p:spPr>
        <p:txBody>
          <a:bodyPr/>
          <a:lstStyle/>
          <a:p>
            <a:pPr algn="just"/>
            <a:r>
              <a:rPr lang="en-US" dirty="0"/>
              <a:t>The </a:t>
            </a:r>
            <a:r>
              <a:rPr lang="en-US" dirty="0" err="1"/>
              <a:t>PoET</a:t>
            </a:r>
            <a:r>
              <a:rPr lang="en-US" dirty="0"/>
              <a:t> algorithm generates a random wait time for each node in the blockchain network; each node must sleep for that duration.</a:t>
            </a:r>
          </a:p>
          <a:p>
            <a:pPr algn="just"/>
            <a:r>
              <a:rPr lang="en-US" dirty="0"/>
              <a:t>The node with the shortest wait time will wake up first and win the block, thus being allowed to commit a new block to the blockchain.</a:t>
            </a:r>
          </a:p>
          <a:p>
            <a:pPr algn="just"/>
            <a:r>
              <a:rPr lang="en-US" dirty="0"/>
              <a:t>The </a:t>
            </a:r>
            <a:r>
              <a:rPr lang="en-US" dirty="0" err="1"/>
              <a:t>PoET</a:t>
            </a:r>
            <a:r>
              <a:rPr lang="en-US" dirty="0"/>
              <a:t> workflow is similar to Bitcoin's proof of work (</a:t>
            </a:r>
            <a:r>
              <a:rPr lang="en-US" dirty="0" err="1"/>
              <a:t>PoW</a:t>
            </a:r>
            <a:r>
              <a:rPr lang="en-US" dirty="0"/>
              <a:t>) but consumes less power because it allows a node to sleep and switch to other tasks for the specified time, thereby increasing network energy efficiency.</a:t>
            </a:r>
            <a:endParaRPr lang="en-IN" dirty="0"/>
          </a:p>
        </p:txBody>
      </p:sp>
    </p:spTree>
    <p:extLst>
      <p:ext uri="{BB962C8B-B14F-4D97-AF65-F5344CB8AC3E}">
        <p14:creationId xmlns:p14="http://schemas.microsoft.com/office/powerpoint/2010/main" val="317254604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1164F-98F1-4CEA-9EA8-DAF8B7C8C6BA}"/>
              </a:ext>
            </a:extLst>
          </p:cNvPr>
          <p:cNvSpPr>
            <a:spLocks noGrp="1"/>
          </p:cNvSpPr>
          <p:nvPr>
            <p:ph type="title"/>
          </p:nvPr>
        </p:nvSpPr>
        <p:spPr/>
        <p:txBody>
          <a:bodyPr/>
          <a:lstStyle/>
          <a:p>
            <a:r>
              <a:rPr lang="en-US" dirty="0"/>
              <a:t>How does it work?</a:t>
            </a:r>
            <a:endParaRPr lang="en-IN" dirty="0"/>
          </a:p>
        </p:txBody>
      </p:sp>
      <p:sp>
        <p:nvSpPr>
          <p:cNvPr id="3" name="Content Placeholder 2">
            <a:extLst>
              <a:ext uri="{FF2B5EF4-FFF2-40B4-BE49-F238E27FC236}">
                <a16:creationId xmlns:a16="http://schemas.microsoft.com/office/drawing/2014/main" id="{C57DBA16-7C26-40C1-9162-925A9A37C766}"/>
              </a:ext>
            </a:extLst>
          </p:cNvPr>
          <p:cNvSpPr>
            <a:spLocks noGrp="1"/>
          </p:cNvSpPr>
          <p:nvPr>
            <p:ph idx="1"/>
          </p:nvPr>
        </p:nvSpPr>
        <p:spPr/>
        <p:txBody>
          <a:bodyPr/>
          <a:lstStyle/>
          <a:p>
            <a:pPr algn="just"/>
            <a:r>
              <a:rPr lang="en-US" dirty="0"/>
              <a:t>Based on the principle of a fair lottery system where every node is equally likely to be chosen, the </a:t>
            </a:r>
            <a:r>
              <a:rPr lang="en-US" dirty="0" err="1"/>
              <a:t>PoET</a:t>
            </a:r>
            <a:r>
              <a:rPr lang="en-US" dirty="0"/>
              <a:t> mechanism spreads the chances of winning across the largest possible number of network participants.</a:t>
            </a:r>
          </a:p>
          <a:p>
            <a:pPr algn="just"/>
            <a:r>
              <a:rPr lang="en-US" dirty="0"/>
              <a:t>Under </a:t>
            </a:r>
            <a:r>
              <a:rPr lang="en-US" dirty="0" err="1"/>
              <a:t>PoET</a:t>
            </a:r>
            <a:r>
              <a:rPr lang="en-US" dirty="0"/>
              <a:t>, each participating node in the network must wait for a randomly chosen period; the first to complete the designated waiting time wins the new block. Each node in the blockchain network generates a random wait time and sleeps for that specified duration.</a:t>
            </a:r>
            <a:endParaRPr lang="en-IN" dirty="0"/>
          </a:p>
        </p:txBody>
      </p:sp>
    </p:spTree>
    <p:extLst>
      <p:ext uri="{BB962C8B-B14F-4D97-AF65-F5344CB8AC3E}">
        <p14:creationId xmlns:p14="http://schemas.microsoft.com/office/powerpoint/2010/main" val="165279824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86844-2093-4A54-9FE3-0B53EEFC6BA9}"/>
              </a:ext>
            </a:extLst>
          </p:cNvPr>
          <p:cNvSpPr>
            <a:spLocks noGrp="1"/>
          </p:cNvSpPr>
          <p:nvPr>
            <p:ph type="title"/>
          </p:nvPr>
        </p:nvSpPr>
        <p:spPr/>
        <p:txBody>
          <a:bodyPr/>
          <a:lstStyle/>
          <a:p>
            <a:r>
              <a:rPr lang="en-US" dirty="0" err="1"/>
              <a:t>Cont</a:t>
            </a:r>
            <a:endParaRPr lang="en-IN" dirty="0"/>
          </a:p>
        </p:txBody>
      </p:sp>
      <p:sp>
        <p:nvSpPr>
          <p:cNvPr id="3" name="Content Placeholder 2">
            <a:extLst>
              <a:ext uri="{FF2B5EF4-FFF2-40B4-BE49-F238E27FC236}">
                <a16:creationId xmlns:a16="http://schemas.microsoft.com/office/drawing/2014/main" id="{0A38FE05-2033-40CF-8104-276325940CBF}"/>
              </a:ext>
            </a:extLst>
          </p:cNvPr>
          <p:cNvSpPr>
            <a:spLocks noGrp="1"/>
          </p:cNvSpPr>
          <p:nvPr>
            <p:ph idx="1"/>
          </p:nvPr>
        </p:nvSpPr>
        <p:spPr/>
        <p:txBody>
          <a:bodyPr/>
          <a:lstStyle/>
          <a:p>
            <a:pPr algn="just"/>
            <a:r>
              <a:rPr lang="en-US" dirty="0"/>
              <a:t>The one to wake up first—that is, the one with the shortest wait time—wakes up and commits a new block to the blockchain, broadcasting the necessary information to the whole peer network. The same process then repeats for the discovery of the next block.</a:t>
            </a:r>
            <a:endParaRPr lang="en-IN" dirty="0"/>
          </a:p>
        </p:txBody>
      </p:sp>
    </p:spTree>
    <p:extLst>
      <p:ext uri="{BB962C8B-B14F-4D97-AF65-F5344CB8AC3E}">
        <p14:creationId xmlns:p14="http://schemas.microsoft.com/office/powerpoint/2010/main" val="21418461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50A37-FE96-4697-8457-CF0CED3FE97F}"/>
              </a:ext>
            </a:extLst>
          </p:cNvPr>
          <p:cNvSpPr>
            <a:spLocks noGrp="1"/>
          </p:cNvSpPr>
          <p:nvPr>
            <p:ph type="title"/>
          </p:nvPr>
        </p:nvSpPr>
        <p:spPr>
          <a:xfrm>
            <a:off x="609600" y="1392233"/>
            <a:ext cx="10299032" cy="1143200"/>
          </a:xfrm>
        </p:spPr>
        <p:txBody>
          <a:bodyPr/>
          <a:lstStyle/>
          <a:p>
            <a:r>
              <a:rPr lang="en-US" dirty="0"/>
              <a:t>How Is </a:t>
            </a:r>
            <a:r>
              <a:rPr lang="en-US" dirty="0" err="1"/>
              <a:t>PoET</a:t>
            </a:r>
            <a:r>
              <a:rPr lang="en-US" dirty="0"/>
              <a:t> Different from </a:t>
            </a:r>
            <a:r>
              <a:rPr lang="en-US" dirty="0" err="1"/>
              <a:t>PoW</a:t>
            </a:r>
            <a:r>
              <a:rPr lang="en-US" dirty="0"/>
              <a:t>?</a:t>
            </a:r>
            <a:endParaRPr lang="en-IN" dirty="0"/>
          </a:p>
        </p:txBody>
      </p:sp>
      <p:sp>
        <p:nvSpPr>
          <p:cNvPr id="3" name="Content Placeholder 2">
            <a:extLst>
              <a:ext uri="{FF2B5EF4-FFF2-40B4-BE49-F238E27FC236}">
                <a16:creationId xmlns:a16="http://schemas.microsoft.com/office/drawing/2014/main" id="{36EF9C9D-CEDF-4CA0-A4CD-6B576CF757BE}"/>
              </a:ext>
            </a:extLst>
          </p:cNvPr>
          <p:cNvSpPr>
            <a:spLocks noGrp="1"/>
          </p:cNvSpPr>
          <p:nvPr>
            <p:ph idx="1"/>
          </p:nvPr>
        </p:nvSpPr>
        <p:spPr/>
        <p:txBody>
          <a:bodyPr/>
          <a:lstStyle/>
          <a:p>
            <a:pPr algn="just"/>
            <a:r>
              <a:rPr lang="en-US" dirty="0"/>
              <a:t>Essentially, the workflow is similar to the consensus mechanism followed by Bitcoin's proof of work (</a:t>
            </a:r>
            <a:r>
              <a:rPr lang="en-US" dirty="0" err="1"/>
              <a:t>PoW</a:t>
            </a:r>
            <a:r>
              <a:rPr lang="en-US" dirty="0"/>
              <a:t>) algorithm, but without its high power consumption. It allows a node to sleep and switch to other tasks for the specified time, thereby increasing the network's efficiency.</a:t>
            </a:r>
            <a:endParaRPr lang="en-IN" dirty="0"/>
          </a:p>
        </p:txBody>
      </p:sp>
    </p:spTree>
    <p:extLst>
      <p:ext uri="{BB962C8B-B14F-4D97-AF65-F5344CB8AC3E}">
        <p14:creationId xmlns:p14="http://schemas.microsoft.com/office/powerpoint/2010/main" val="124065533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F48E6-4CE3-452E-9E0C-86603B062F51}"/>
              </a:ext>
            </a:extLst>
          </p:cNvPr>
          <p:cNvSpPr>
            <a:spLocks noGrp="1"/>
          </p:cNvSpPr>
          <p:nvPr>
            <p:ph type="title"/>
          </p:nvPr>
        </p:nvSpPr>
        <p:spPr/>
        <p:txBody>
          <a:bodyPr/>
          <a:lstStyle/>
          <a:p>
            <a:r>
              <a:rPr lang="en-US" dirty="0"/>
              <a:t>Cont.</a:t>
            </a:r>
            <a:endParaRPr lang="en-IN" dirty="0"/>
          </a:p>
        </p:txBody>
      </p:sp>
      <p:sp>
        <p:nvSpPr>
          <p:cNvPr id="3" name="Content Placeholder 2">
            <a:extLst>
              <a:ext uri="{FF2B5EF4-FFF2-40B4-BE49-F238E27FC236}">
                <a16:creationId xmlns:a16="http://schemas.microsoft.com/office/drawing/2014/main" id="{E5892244-12DA-45F8-886E-F169879A0D39}"/>
              </a:ext>
            </a:extLst>
          </p:cNvPr>
          <p:cNvSpPr>
            <a:spLocks noGrp="1"/>
          </p:cNvSpPr>
          <p:nvPr>
            <p:ph idx="1"/>
          </p:nvPr>
        </p:nvSpPr>
        <p:spPr/>
        <p:txBody>
          <a:bodyPr/>
          <a:lstStyle/>
          <a:p>
            <a:pPr algn="just"/>
            <a:r>
              <a:rPr lang="en-US" dirty="0"/>
              <a:t>The mechanism of running trusted code within a secure environment also takes care of many other network necessities. It ensures that the trusted code runs within the secure environment and is not alterable by any participant. It also ensures that the results are verifiable by participants or other permissioned entities, thereby enhancing the transparency of the network consensus.</a:t>
            </a:r>
            <a:endParaRPr lang="en-IN" dirty="0"/>
          </a:p>
        </p:txBody>
      </p:sp>
    </p:spTree>
    <p:extLst>
      <p:ext uri="{BB962C8B-B14F-4D97-AF65-F5344CB8AC3E}">
        <p14:creationId xmlns:p14="http://schemas.microsoft.com/office/powerpoint/2010/main" val="292977651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996AF-1B1C-4270-816F-818995C944E7}"/>
              </a:ext>
            </a:extLst>
          </p:cNvPr>
          <p:cNvSpPr>
            <a:spLocks noGrp="1"/>
          </p:cNvSpPr>
          <p:nvPr>
            <p:ph type="title"/>
          </p:nvPr>
        </p:nvSpPr>
        <p:spPr/>
        <p:txBody>
          <a:bodyPr/>
          <a:lstStyle/>
          <a:p>
            <a:r>
              <a:rPr lang="en-US" dirty="0" err="1"/>
              <a:t>Cont</a:t>
            </a:r>
            <a:endParaRPr lang="en-IN" dirty="0"/>
          </a:p>
        </p:txBody>
      </p:sp>
      <p:sp>
        <p:nvSpPr>
          <p:cNvPr id="3" name="Content Placeholder 2">
            <a:extLst>
              <a:ext uri="{FF2B5EF4-FFF2-40B4-BE49-F238E27FC236}">
                <a16:creationId xmlns:a16="http://schemas.microsoft.com/office/drawing/2014/main" id="{544D575E-8167-4734-A3B4-D043363BFE39}"/>
              </a:ext>
            </a:extLst>
          </p:cNvPr>
          <p:cNvSpPr>
            <a:spLocks noGrp="1"/>
          </p:cNvSpPr>
          <p:nvPr>
            <p:ph idx="1"/>
          </p:nvPr>
        </p:nvSpPr>
        <p:spPr/>
        <p:txBody>
          <a:bodyPr/>
          <a:lstStyle/>
          <a:p>
            <a:pPr algn="just"/>
            <a:r>
              <a:rPr lang="en-US" dirty="0" err="1"/>
              <a:t>PoET</a:t>
            </a:r>
            <a:r>
              <a:rPr lang="en-US" dirty="0"/>
              <a:t> controls the cost of the consensus process and keeps it nimble so that it remains proportional to the value derived from the process, an essential requirement for the cryptocurrency economy to continue flourishing.</a:t>
            </a:r>
          </a:p>
          <a:p>
            <a:pPr algn="just"/>
            <a:r>
              <a:rPr lang="en-US" b="1" dirty="0"/>
              <a:t>Proof of elapsed time does not promote decentralization and openness like proof of work does because it requires a certificate to be issued to anyone that wants to join the network.</a:t>
            </a:r>
            <a:endParaRPr lang="en-IN" b="1" dirty="0"/>
          </a:p>
        </p:txBody>
      </p:sp>
    </p:spTree>
    <p:extLst>
      <p:ext uri="{BB962C8B-B14F-4D97-AF65-F5344CB8AC3E}">
        <p14:creationId xmlns:p14="http://schemas.microsoft.com/office/powerpoint/2010/main" val="303688260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F776D-D494-4161-BA07-094958F8792B}"/>
              </a:ext>
            </a:extLst>
          </p:cNvPr>
          <p:cNvSpPr>
            <a:spLocks noGrp="1"/>
          </p:cNvSpPr>
          <p:nvPr>
            <p:ph type="title"/>
          </p:nvPr>
        </p:nvSpPr>
        <p:spPr/>
        <p:txBody>
          <a:bodyPr/>
          <a:lstStyle/>
          <a:p>
            <a:r>
              <a:rPr lang="en-IN" dirty="0"/>
              <a:t>Hyperledger Sawtooth</a:t>
            </a:r>
          </a:p>
        </p:txBody>
      </p:sp>
      <p:sp>
        <p:nvSpPr>
          <p:cNvPr id="3" name="Content Placeholder 2">
            <a:extLst>
              <a:ext uri="{FF2B5EF4-FFF2-40B4-BE49-F238E27FC236}">
                <a16:creationId xmlns:a16="http://schemas.microsoft.com/office/drawing/2014/main" id="{63A27A39-2D1D-4984-8F1A-A08191901310}"/>
              </a:ext>
            </a:extLst>
          </p:cNvPr>
          <p:cNvSpPr>
            <a:spLocks noGrp="1"/>
          </p:cNvSpPr>
          <p:nvPr>
            <p:ph idx="1"/>
          </p:nvPr>
        </p:nvSpPr>
        <p:spPr/>
        <p:txBody>
          <a:bodyPr/>
          <a:lstStyle/>
          <a:p>
            <a:pPr algn="just"/>
            <a:r>
              <a:rPr lang="en-US" dirty="0"/>
              <a:t>Hyperledger Sawtooth is an open source blockchain-as-a-service platform—designed for enterprise uses like supply chain and logistics. </a:t>
            </a:r>
          </a:p>
          <a:p>
            <a:pPr algn="just"/>
            <a:r>
              <a:rPr lang="en-US" dirty="0"/>
              <a:t>It could even be used for inventory management, accounting, or other business tasks that consume time and are prone to error.</a:t>
            </a:r>
          </a:p>
          <a:p>
            <a:pPr algn="just"/>
            <a:r>
              <a:rPr lang="en-US" dirty="0" err="1"/>
              <a:t>PoET</a:t>
            </a:r>
            <a:r>
              <a:rPr lang="en-US" dirty="0"/>
              <a:t> is primarily used in Hyperledger Sawtooth. As of February 2022, there isn't a cryptocurrency that uses </a:t>
            </a:r>
            <a:r>
              <a:rPr lang="en-US" dirty="0" err="1"/>
              <a:t>PoET</a:t>
            </a:r>
            <a:r>
              <a:rPr lang="en-US" dirty="0"/>
              <a:t>.</a:t>
            </a:r>
            <a:endParaRPr lang="en-IN" dirty="0"/>
          </a:p>
        </p:txBody>
      </p:sp>
    </p:spTree>
    <p:extLst>
      <p:ext uri="{BB962C8B-B14F-4D97-AF65-F5344CB8AC3E}">
        <p14:creationId xmlns:p14="http://schemas.microsoft.com/office/powerpoint/2010/main" val="2669265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5AFC6-48D0-4C22-B02D-4B18784A9168}"/>
              </a:ext>
            </a:extLst>
          </p:cNvPr>
          <p:cNvSpPr>
            <a:spLocks noGrp="1"/>
          </p:cNvSpPr>
          <p:nvPr>
            <p:ph type="title"/>
          </p:nvPr>
        </p:nvSpPr>
        <p:spPr>
          <a:xfrm>
            <a:off x="609600" y="1392233"/>
            <a:ext cx="9785684" cy="1143200"/>
          </a:xfrm>
        </p:spPr>
        <p:txBody>
          <a:bodyPr/>
          <a:lstStyle/>
          <a:p>
            <a:r>
              <a:rPr lang="en-US" dirty="0"/>
              <a:t>Byzantine Fault Tolerance(BFT)</a:t>
            </a:r>
            <a:endParaRPr lang="en-IN" dirty="0"/>
          </a:p>
        </p:txBody>
      </p:sp>
      <p:sp>
        <p:nvSpPr>
          <p:cNvPr id="3" name="Content Placeholder 2">
            <a:extLst>
              <a:ext uri="{FF2B5EF4-FFF2-40B4-BE49-F238E27FC236}">
                <a16:creationId xmlns:a16="http://schemas.microsoft.com/office/drawing/2014/main" id="{3E202EED-9ACA-4C40-ACE4-E3766D6A62FA}"/>
              </a:ext>
            </a:extLst>
          </p:cNvPr>
          <p:cNvSpPr>
            <a:spLocks noGrp="1"/>
          </p:cNvSpPr>
          <p:nvPr>
            <p:ph idx="1"/>
          </p:nvPr>
        </p:nvSpPr>
        <p:spPr/>
        <p:txBody>
          <a:bodyPr/>
          <a:lstStyle/>
          <a:p>
            <a:pPr algn="just"/>
            <a:r>
              <a:rPr lang="en-US" dirty="0"/>
              <a:t>Byzantine Fault Tolerance refers to the property of a distributed computer system that allows it to overcome this problem and consistently form consensus regardless of the fact that some nodes disagree with the rest, either accidentally or on purpose.</a:t>
            </a:r>
            <a:endParaRPr lang="en-IN" dirty="0"/>
          </a:p>
        </p:txBody>
      </p:sp>
    </p:spTree>
    <p:extLst>
      <p:ext uri="{BB962C8B-B14F-4D97-AF65-F5344CB8AC3E}">
        <p14:creationId xmlns:p14="http://schemas.microsoft.com/office/powerpoint/2010/main" val="75477465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7A761-4183-49F6-99C8-5D395FB1896A}"/>
              </a:ext>
            </a:extLst>
          </p:cNvPr>
          <p:cNvSpPr>
            <a:spLocks noGrp="1"/>
          </p:cNvSpPr>
          <p:nvPr>
            <p:ph type="ctrTitle"/>
          </p:nvPr>
        </p:nvSpPr>
        <p:spPr>
          <a:xfrm>
            <a:off x="914399" y="928567"/>
            <a:ext cx="7539789" cy="3907200"/>
          </a:xfrm>
        </p:spPr>
        <p:txBody>
          <a:bodyPr/>
          <a:lstStyle/>
          <a:p>
            <a:r>
              <a:rPr lang="en-IN" dirty="0"/>
              <a:t>RAFT</a:t>
            </a:r>
          </a:p>
        </p:txBody>
      </p:sp>
    </p:spTree>
    <p:extLst>
      <p:ext uri="{BB962C8B-B14F-4D97-AF65-F5344CB8AC3E}">
        <p14:creationId xmlns:p14="http://schemas.microsoft.com/office/powerpoint/2010/main" val="154677223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F776D-D494-4161-BA07-094958F8792B}"/>
              </a:ext>
            </a:extLst>
          </p:cNvPr>
          <p:cNvSpPr>
            <a:spLocks noGrp="1"/>
          </p:cNvSpPr>
          <p:nvPr>
            <p:ph type="title"/>
          </p:nvPr>
        </p:nvSpPr>
        <p:spPr/>
        <p:txBody>
          <a:bodyPr/>
          <a:lstStyle/>
          <a:p>
            <a:r>
              <a:rPr lang="en-IN" dirty="0"/>
              <a:t>RAFT</a:t>
            </a:r>
          </a:p>
        </p:txBody>
      </p:sp>
      <p:sp>
        <p:nvSpPr>
          <p:cNvPr id="3" name="Content Placeholder 2">
            <a:extLst>
              <a:ext uri="{FF2B5EF4-FFF2-40B4-BE49-F238E27FC236}">
                <a16:creationId xmlns:a16="http://schemas.microsoft.com/office/drawing/2014/main" id="{63A27A39-2D1D-4984-8F1A-A08191901310}"/>
              </a:ext>
            </a:extLst>
          </p:cNvPr>
          <p:cNvSpPr>
            <a:spLocks noGrp="1"/>
          </p:cNvSpPr>
          <p:nvPr>
            <p:ph idx="1"/>
          </p:nvPr>
        </p:nvSpPr>
        <p:spPr>
          <a:xfrm>
            <a:off x="609599" y="2717800"/>
            <a:ext cx="8803341" cy="2483600"/>
          </a:xfrm>
        </p:spPr>
        <p:txBody>
          <a:bodyPr/>
          <a:lstStyle/>
          <a:p>
            <a:pPr algn="just"/>
            <a:r>
              <a:rPr lang="en-US" dirty="0"/>
              <a:t>Raft protocol was developed by Diego </a:t>
            </a:r>
            <a:r>
              <a:rPr lang="en-US" dirty="0" err="1"/>
              <a:t>Ongaro</a:t>
            </a:r>
            <a:r>
              <a:rPr lang="en-US" dirty="0"/>
              <a:t> and John </a:t>
            </a:r>
            <a:r>
              <a:rPr lang="en-US" dirty="0" err="1"/>
              <a:t>Ousterhout</a:t>
            </a:r>
            <a:r>
              <a:rPr lang="en-US" dirty="0"/>
              <a:t> (Stanford University) which won Diego his </a:t>
            </a:r>
            <a:r>
              <a:rPr lang="en-US" dirty="0" err="1"/>
              <a:t>Ph.D</a:t>
            </a:r>
            <a:r>
              <a:rPr lang="en-US" dirty="0"/>
              <a:t> in 2014. </a:t>
            </a:r>
          </a:p>
          <a:p>
            <a:pPr algn="just"/>
            <a:r>
              <a:rPr lang="en-US" dirty="0"/>
              <a:t>Raft was designed for better understandability of how Consensus can be achieved considering that its predecessor, the </a:t>
            </a:r>
            <a:r>
              <a:rPr lang="en-US" dirty="0" err="1"/>
              <a:t>Paxos</a:t>
            </a:r>
            <a:r>
              <a:rPr lang="en-US" dirty="0"/>
              <a:t> Algorithm, developed by Lesli </a:t>
            </a:r>
            <a:r>
              <a:rPr lang="en-US" dirty="0" err="1"/>
              <a:t>Lamport</a:t>
            </a:r>
            <a:r>
              <a:rPr lang="en-US" dirty="0"/>
              <a:t> is very difficult to understand and implement. </a:t>
            </a:r>
          </a:p>
          <a:p>
            <a:pPr algn="just"/>
            <a:r>
              <a:rPr lang="en-US" dirty="0"/>
              <a:t>Hence, the title of the paper by Diego, ‘In Search of an Understandable Consensus Algorithm’. </a:t>
            </a:r>
          </a:p>
          <a:p>
            <a:pPr algn="just"/>
            <a:r>
              <a:rPr lang="en-US" dirty="0"/>
              <a:t>Before Raft, </a:t>
            </a:r>
            <a:r>
              <a:rPr lang="en-US" dirty="0" err="1"/>
              <a:t>Paxos</a:t>
            </a:r>
            <a:r>
              <a:rPr lang="en-US" dirty="0"/>
              <a:t> was considered the holy grail in achieving Consensus.</a:t>
            </a:r>
            <a:endParaRPr lang="en-IN" dirty="0"/>
          </a:p>
        </p:txBody>
      </p:sp>
    </p:spTree>
    <p:extLst>
      <p:ext uri="{BB962C8B-B14F-4D97-AF65-F5344CB8AC3E}">
        <p14:creationId xmlns:p14="http://schemas.microsoft.com/office/powerpoint/2010/main" val="381442999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DA93F-01A1-4079-890F-AB04BA518DE4}"/>
              </a:ext>
            </a:extLst>
          </p:cNvPr>
          <p:cNvSpPr>
            <a:spLocks noGrp="1"/>
          </p:cNvSpPr>
          <p:nvPr>
            <p:ph type="title"/>
          </p:nvPr>
        </p:nvSpPr>
        <p:spPr/>
        <p:txBody>
          <a:bodyPr/>
          <a:lstStyle/>
          <a:p>
            <a:r>
              <a:rPr lang="en-IN" dirty="0" err="1"/>
              <a:t>Paxos</a:t>
            </a:r>
            <a:r>
              <a:rPr lang="en-IN" dirty="0"/>
              <a:t> Algorithm</a:t>
            </a:r>
          </a:p>
        </p:txBody>
      </p:sp>
      <p:sp>
        <p:nvSpPr>
          <p:cNvPr id="3" name="Content Placeholder 2">
            <a:extLst>
              <a:ext uri="{FF2B5EF4-FFF2-40B4-BE49-F238E27FC236}">
                <a16:creationId xmlns:a16="http://schemas.microsoft.com/office/drawing/2014/main" id="{C350A6F9-FA01-4089-BCAA-388B03F6C85B}"/>
              </a:ext>
            </a:extLst>
          </p:cNvPr>
          <p:cNvSpPr>
            <a:spLocks noGrp="1"/>
          </p:cNvSpPr>
          <p:nvPr>
            <p:ph idx="1"/>
          </p:nvPr>
        </p:nvSpPr>
        <p:spPr/>
        <p:txBody>
          <a:bodyPr/>
          <a:lstStyle/>
          <a:p>
            <a:pPr algn="just"/>
            <a:r>
              <a:rPr lang="en-US" dirty="0" err="1"/>
              <a:t>Paxos</a:t>
            </a:r>
            <a:r>
              <a:rPr lang="en-US" dirty="0"/>
              <a:t> is a family of consensus protocols, that ensure replica consistency in a distributed system of unreliable processors. </a:t>
            </a:r>
          </a:p>
          <a:p>
            <a:pPr algn="just"/>
            <a:r>
              <a:rPr lang="en-US" dirty="0"/>
              <a:t>The </a:t>
            </a:r>
            <a:r>
              <a:rPr lang="en-US" dirty="0" err="1"/>
              <a:t>Paxos</a:t>
            </a:r>
            <a:r>
              <a:rPr lang="en-US" dirty="0"/>
              <a:t> protocol was introduced in 1989 by Leslie </a:t>
            </a:r>
            <a:r>
              <a:rPr lang="en-US" dirty="0" err="1"/>
              <a:t>Lamport</a:t>
            </a:r>
            <a:r>
              <a:rPr lang="en-US" dirty="0"/>
              <a:t>, named after a fictional legislative consensus system used on the </a:t>
            </a:r>
            <a:r>
              <a:rPr lang="en-US" dirty="0" err="1"/>
              <a:t>Paxos</a:t>
            </a:r>
            <a:r>
              <a:rPr lang="en-US" dirty="0"/>
              <a:t> island in Greece.</a:t>
            </a:r>
          </a:p>
          <a:p>
            <a:pPr algn="just"/>
            <a:endParaRPr lang="en-IN" dirty="0"/>
          </a:p>
        </p:txBody>
      </p:sp>
    </p:spTree>
    <p:extLst>
      <p:ext uri="{BB962C8B-B14F-4D97-AF65-F5344CB8AC3E}">
        <p14:creationId xmlns:p14="http://schemas.microsoft.com/office/powerpoint/2010/main" val="92179112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6BCC0-8206-4A63-B4C6-E15E8F28F7F5}"/>
              </a:ext>
            </a:extLst>
          </p:cNvPr>
          <p:cNvSpPr>
            <a:spLocks noGrp="1"/>
          </p:cNvSpPr>
          <p:nvPr>
            <p:ph type="title"/>
          </p:nvPr>
        </p:nvSpPr>
        <p:spPr/>
        <p:txBody>
          <a:bodyPr/>
          <a:lstStyle/>
          <a:p>
            <a:r>
              <a:rPr lang="en-IN" dirty="0"/>
              <a:t>Objective of </a:t>
            </a:r>
            <a:r>
              <a:rPr lang="en-IN" dirty="0" err="1"/>
              <a:t>Paxos</a:t>
            </a:r>
            <a:endParaRPr lang="en-IN" dirty="0"/>
          </a:p>
        </p:txBody>
      </p:sp>
      <p:sp>
        <p:nvSpPr>
          <p:cNvPr id="3" name="Content Placeholder 2">
            <a:extLst>
              <a:ext uri="{FF2B5EF4-FFF2-40B4-BE49-F238E27FC236}">
                <a16:creationId xmlns:a16="http://schemas.microsoft.com/office/drawing/2014/main" id="{63ED61C7-9A93-42F3-9CD9-67B3CF6D0BAA}"/>
              </a:ext>
            </a:extLst>
          </p:cNvPr>
          <p:cNvSpPr>
            <a:spLocks noGrp="1"/>
          </p:cNvSpPr>
          <p:nvPr>
            <p:ph idx="1"/>
          </p:nvPr>
        </p:nvSpPr>
        <p:spPr/>
        <p:txBody>
          <a:bodyPr/>
          <a:lstStyle/>
          <a:p>
            <a:pPr algn="just"/>
            <a:r>
              <a:rPr lang="en-US" dirty="0"/>
              <a:t>To maintain the same ordering of commands among multiple replicas so that all the replicas eventually converge to the same value. </a:t>
            </a:r>
          </a:p>
          <a:p>
            <a:pPr algn="just"/>
            <a:r>
              <a:rPr lang="en-US" dirty="0"/>
              <a:t>This is similar to the case where multiple cars following the same directions arrive at the same final destination.</a:t>
            </a:r>
            <a:endParaRPr lang="en-IN" dirty="0"/>
          </a:p>
        </p:txBody>
      </p:sp>
    </p:spTree>
    <p:extLst>
      <p:ext uri="{BB962C8B-B14F-4D97-AF65-F5344CB8AC3E}">
        <p14:creationId xmlns:p14="http://schemas.microsoft.com/office/powerpoint/2010/main" val="3658607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6BCC0-8206-4A63-B4C6-E15E8F28F7F5}"/>
              </a:ext>
            </a:extLst>
          </p:cNvPr>
          <p:cNvSpPr>
            <a:spLocks noGrp="1"/>
          </p:cNvSpPr>
          <p:nvPr>
            <p:ph type="title"/>
          </p:nvPr>
        </p:nvSpPr>
        <p:spPr/>
        <p:txBody>
          <a:bodyPr/>
          <a:lstStyle/>
          <a:p>
            <a:r>
              <a:rPr lang="en-IN" dirty="0" err="1"/>
              <a:t>Cont</a:t>
            </a:r>
            <a:endParaRPr lang="en-IN" dirty="0"/>
          </a:p>
        </p:txBody>
      </p:sp>
      <p:sp>
        <p:nvSpPr>
          <p:cNvPr id="3" name="Content Placeholder 2">
            <a:extLst>
              <a:ext uri="{FF2B5EF4-FFF2-40B4-BE49-F238E27FC236}">
                <a16:creationId xmlns:a16="http://schemas.microsoft.com/office/drawing/2014/main" id="{63ED61C7-9A93-42F3-9CD9-67B3CF6D0BAA}"/>
              </a:ext>
            </a:extLst>
          </p:cNvPr>
          <p:cNvSpPr>
            <a:spLocks noGrp="1"/>
          </p:cNvSpPr>
          <p:nvPr>
            <p:ph idx="1"/>
          </p:nvPr>
        </p:nvSpPr>
        <p:spPr/>
        <p:txBody>
          <a:bodyPr/>
          <a:lstStyle/>
          <a:p>
            <a:pPr algn="just"/>
            <a:r>
              <a:rPr lang="en-US" dirty="0"/>
              <a:t>Imagine a wedding happening between n people instead of 2. The priest asks the ‘Do you …’ question to each one of the n people being wed and only if each and every person replies ‘I do’, the wedding is complete. </a:t>
            </a:r>
          </a:p>
          <a:p>
            <a:pPr algn="just"/>
            <a:r>
              <a:rPr lang="en-US" dirty="0"/>
              <a:t>Replica consensus in </a:t>
            </a:r>
            <a:r>
              <a:rPr lang="en-US" dirty="0" err="1"/>
              <a:t>Paxos</a:t>
            </a:r>
            <a:r>
              <a:rPr lang="en-US" dirty="0"/>
              <a:t> is achieved through a similar mechanism.</a:t>
            </a:r>
            <a:endParaRPr lang="en-IN" dirty="0"/>
          </a:p>
        </p:txBody>
      </p:sp>
    </p:spTree>
    <p:extLst>
      <p:ext uri="{BB962C8B-B14F-4D97-AF65-F5344CB8AC3E}">
        <p14:creationId xmlns:p14="http://schemas.microsoft.com/office/powerpoint/2010/main" val="121826839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6BCC0-8206-4A63-B4C6-E15E8F28F7F5}"/>
              </a:ext>
            </a:extLst>
          </p:cNvPr>
          <p:cNvSpPr>
            <a:spLocks noGrp="1"/>
          </p:cNvSpPr>
          <p:nvPr>
            <p:ph type="title"/>
          </p:nvPr>
        </p:nvSpPr>
        <p:spPr/>
        <p:txBody>
          <a:bodyPr/>
          <a:lstStyle/>
          <a:p>
            <a:r>
              <a:rPr lang="en-IN" dirty="0" err="1"/>
              <a:t>Cont</a:t>
            </a:r>
            <a:endParaRPr lang="en-IN" dirty="0"/>
          </a:p>
        </p:txBody>
      </p:sp>
      <p:sp>
        <p:nvSpPr>
          <p:cNvPr id="3" name="Content Placeholder 2">
            <a:extLst>
              <a:ext uri="{FF2B5EF4-FFF2-40B4-BE49-F238E27FC236}">
                <a16:creationId xmlns:a16="http://schemas.microsoft.com/office/drawing/2014/main" id="{63ED61C7-9A93-42F3-9CD9-67B3CF6D0BAA}"/>
              </a:ext>
            </a:extLst>
          </p:cNvPr>
          <p:cNvSpPr>
            <a:spLocks noGrp="1"/>
          </p:cNvSpPr>
          <p:nvPr>
            <p:ph idx="1"/>
          </p:nvPr>
        </p:nvSpPr>
        <p:spPr/>
        <p:txBody>
          <a:bodyPr/>
          <a:lstStyle/>
          <a:p>
            <a:pPr algn="just"/>
            <a:r>
              <a:rPr lang="en-US" dirty="0"/>
              <a:t>When a client executes a command on a given replica, the replica nominates itself as a leader. </a:t>
            </a:r>
          </a:p>
          <a:p>
            <a:pPr algn="just"/>
            <a:r>
              <a:rPr lang="en-US" dirty="0"/>
              <a:t>This execution is tagged with the highest number that this replica has seen. Consensus is achieved among replicas through a 2 phase commit protocol.</a:t>
            </a:r>
            <a:endParaRPr lang="en-IN" dirty="0"/>
          </a:p>
        </p:txBody>
      </p:sp>
    </p:spTree>
    <p:extLst>
      <p:ext uri="{BB962C8B-B14F-4D97-AF65-F5344CB8AC3E}">
        <p14:creationId xmlns:p14="http://schemas.microsoft.com/office/powerpoint/2010/main" val="15171001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6BCC0-8206-4A63-B4C6-E15E8F28F7F5}"/>
              </a:ext>
            </a:extLst>
          </p:cNvPr>
          <p:cNvSpPr>
            <a:spLocks noGrp="1"/>
          </p:cNvSpPr>
          <p:nvPr>
            <p:ph type="title"/>
          </p:nvPr>
        </p:nvSpPr>
        <p:spPr/>
        <p:txBody>
          <a:bodyPr/>
          <a:lstStyle/>
          <a:p>
            <a:r>
              <a:rPr lang="en-IN" dirty="0" err="1"/>
              <a:t>Cont</a:t>
            </a:r>
            <a:endParaRPr lang="en-IN" dirty="0"/>
          </a:p>
        </p:txBody>
      </p:sp>
      <p:sp>
        <p:nvSpPr>
          <p:cNvPr id="3" name="Content Placeholder 2">
            <a:extLst>
              <a:ext uri="{FF2B5EF4-FFF2-40B4-BE49-F238E27FC236}">
                <a16:creationId xmlns:a16="http://schemas.microsoft.com/office/drawing/2014/main" id="{63ED61C7-9A93-42F3-9CD9-67B3CF6D0BAA}"/>
              </a:ext>
            </a:extLst>
          </p:cNvPr>
          <p:cNvSpPr>
            <a:spLocks noGrp="1"/>
          </p:cNvSpPr>
          <p:nvPr>
            <p:ph idx="1"/>
          </p:nvPr>
        </p:nvSpPr>
        <p:spPr/>
        <p:txBody>
          <a:bodyPr/>
          <a:lstStyle/>
          <a:p>
            <a:pPr algn="just"/>
            <a:r>
              <a:rPr lang="en-US" b="1" dirty="0"/>
              <a:t>Prepare phase: </a:t>
            </a:r>
            <a:r>
              <a:rPr lang="en-US" dirty="0"/>
              <a:t>This replica (Proposer) now sends a message to majority of replicas (possibly including itself), about the change and its associated number. If a replica hasn’t previously seen a change with a higher number than the proposal number, it accepts the change.</a:t>
            </a:r>
          </a:p>
          <a:p>
            <a:pPr algn="just"/>
            <a:r>
              <a:rPr lang="en-US" b="1" dirty="0"/>
              <a:t>Commit phase: </a:t>
            </a:r>
            <a:r>
              <a:rPr lang="en-US" dirty="0"/>
              <a:t>If all the replicas accept the message, then the proposer sends an accept request to all the replicas and the change is then asynchronously propagated to all of them.</a:t>
            </a:r>
            <a:endParaRPr lang="en-IN" dirty="0"/>
          </a:p>
        </p:txBody>
      </p:sp>
    </p:spTree>
    <p:extLst>
      <p:ext uri="{BB962C8B-B14F-4D97-AF65-F5344CB8AC3E}">
        <p14:creationId xmlns:p14="http://schemas.microsoft.com/office/powerpoint/2010/main" val="305482657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FEEB9-72B4-4847-BF0A-02DEC93C0FBC}"/>
              </a:ext>
            </a:extLst>
          </p:cNvPr>
          <p:cNvSpPr>
            <a:spLocks noGrp="1"/>
          </p:cNvSpPr>
          <p:nvPr>
            <p:ph type="title"/>
          </p:nvPr>
        </p:nvSpPr>
        <p:spPr/>
        <p:txBody>
          <a:bodyPr/>
          <a:lstStyle/>
          <a:p>
            <a:r>
              <a:rPr lang="en-IN" dirty="0" err="1"/>
              <a:t>Livelock</a:t>
            </a:r>
            <a:r>
              <a:rPr lang="en-IN" dirty="0"/>
              <a:t> Problem</a:t>
            </a:r>
          </a:p>
        </p:txBody>
      </p:sp>
      <p:sp>
        <p:nvSpPr>
          <p:cNvPr id="3" name="Content Placeholder 2">
            <a:extLst>
              <a:ext uri="{FF2B5EF4-FFF2-40B4-BE49-F238E27FC236}">
                <a16:creationId xmlns:a16="http://schemas.microsoft.com/office/drawing/2014/main" id="{EFBA9DAA-16D1-4E6C-AD84-D4FEBEB9580C}"/>
              </a:ext>
            </a:extLst>
          </p:cNvPr>
          <p:cNvSpPr>
            <a:spLocks noGrp="1"/>
          </p:cNvSpPr>
          <p:nvPr>
            <p:ph idx="1"/>
          </p:nvPr>
        </p:nvSpPr>
        <p:spPr/>
        <p:txBody>
          <a:bodyPr/>
          <a:lstStyle/>
          <a:p>
            <a:pPr algn="just"/>
            <a:r>
              <a:rPr lang="en-US" dirty="0"/>
              <a:t>If the rate of incoming requests from different replicas is higher than the acceptance rate, each request will be rejected by a newer request with a higher number, resulting in no request being committed even if the system is up and running. This situation is called </a:t>
            </a:r>
            <a:r>
              <a:rPr lang="en-US" dirty="0" err="1"/>
              <a:t>Livelock</a:t>
            </a:r>
            <a:r>
              <a:rPr lang="en-US" dirty="0"/>
              <a:t>.</a:t>
            </a:r>
            <a:endParaRPr lang="en-IN" dirty="0"/>
          </a:p>
        </p:txBody>
      </p:sp>
    </p:spTree>
    <p:extLst>
      <p:ext uri="{BB962C8B-B14F-4D97-AF65-F5344CB8AC3E}">
        <p14:creationId xmlns:p14="http://schemas.microsoft.com/office/powerpoint/2010/main" val="379282809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36C36-925E-4019-ADAC-34ED00077045}"/>
              </a:ext>
            </a:extLst>
          </p:cNvPr>
          <p:cNvSpPr>
            <a:spLocks noGrp="1"/>
          </p:cNvSpPr>
          <p:nvPr>
            <p:ph type="title"/>
          </p:nvPr>
        </p:nvSpPr>
        <p:spPr/>
        <p:txBody>
          <a:bodyPr/>
          <a:lstStyle/>
          <a:p>
            <a:r>
              <a:rPr lang="en-IN" dirty="0"/>
              <a:t>RAFT Consensus</a:t>
            </a:r>
          </a:p>
        </p:txBody>
      </p:sp>
      <p:sp>
        <p:nvSpPr>
          <p:cNvPr id="3" name="Content Placeholder 2">
            <a:extLst>
              <a:ext uri="{FF2B5EF4-FFF2-40B4-BE49-F238E27FC236}">
                <a16:creationId xmlns:a16="http://schemas.microsoft.com/office/drawing/2014/main" id="{6E4E379C-156C-446F-B721-3F429F082A35}"/>
              </a:ext>
            </a:extLst>
          </p:cNvPr>
          <p:cNvSpPr>
            <a:spLocks noGrp="1"/>
          </p:cNvSpPr>
          <p:nvPr>
            <p:ph idx="1"/>
          </p:nvPr>
        </p:nvSpPr>
        <p:spPr/>
        <p:txBody>
          <a:bodyPr/>
          <a:lstStyle/>
          <a:p>
            <a:pPr algn="just"/>
            <a:r>
              <a:rPr lang="en-US" dirty="0"/>
              <a:t>Raft states that each node in a replicated state machine(server cluster) can stay in any of the three states, namely, leader, candidate, follower.</a:t>
            </a:r>
          </a:p>
          <a:p>
            <a:pPr algn="just"/>
            <a:r>
              <a:rPr lang="en-US" dirty="0"/>
              <a:t>Under normal conditions, a node can stay in any one of the above three states. </a:t>
            </a:r>
          </a:p>
          <a:p>
            <a:pPr algn="just"/>
            <a:r>
              <a:rPr lang="en-US" dirty="0"/>
              <a:t>Only a leader can interact with the client; any request to the follower node is redirected to the leader node. </a:t>
            </a:r>
          </a:p>
          <a:p>
            <a:pPr algn="just"/>
            <a:r>
              <a:rPr lang="en-US" dirty="0"/>
              <a:t>A candidate can ask for votes to become the leader. A follower only responds to candidate(s) or the leader. </a:t>
            </a:r>
            <a:endParaRPr lang="en-IN" dirty="0"/>
          </a:p>
        </p:txBody>
      </p:sp>
    </p:spTree>
    <p:extLst>
      <p:ext uri="{BB962C8B-B14F-4D97-AF65-F5344CB8AC3E}">
        <p14:creationId xmlns:p14="http://schemas.microsoft.com/office/powerpoint/2010/main" val="384520807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36C36-925E-4019-ADAC-34ED00077045}"/>
              </a:ext>
            </a:extLst>
          </p:cNvPr>
          <p:cNvSpPr>
            <a:spLocks noGrp="1"/>
          </p:cNvSpPr>
          <p:nvPr>
            <p:ph type="title"/>
          </p:nvPr>
        </p:nvSpPr>
        <p:spPr/>
        <p:txBody>
          <a:bodyPr/>
          <a:lstStyle/>
          <a:p>
            <a:r>
              <a:rPr lang="en-IN" dirty="0"/>
              <a:t>Term Number</a:t>
            </a:r>
          </a:p>
        </p:txBody>
      </p:sp>
      <p:sp>
        <p:nvSpPr>
          <p:cNvPr id="3" name="Content Placeholder 2">
            <a:extLst>
              <a:ext uri="{FF2B5EF4-FFF2-40B4-BE49-F238E27FC236}">
                <a16:creationId xmlns:a16="http://schemas.microsoft.com/office/drawing/2014/main" id="{6E4E379C-156C-446F-B721-3F429F082A35}"/>
              </a:ext>
            </a:extLst>
          </p:cNvPr>
          <p:cNvSpPr>
            <a:spLocks noGrp="1"/>
          </p:cNvSpPr>
          <p:nvPr>
            <p:ph idx="1"/>
          </p:nvPr>
        </p:nvSpPr>
        <p:spPr/>
        <p:txBody>
          <a:bodyPr/>
          <a:lstStyle/>
          <a:p>
            <a:pPr algn="just"/>
            <a:r>
              <a:rPr lang="en-US" dirty="0"/>
              <a:t>This term number is maintained by every node and is passed while communications between nodes. </a:t>
            </a:r>
          </a:p>
          <a:p>
            <a:pPr algn="just"/>
            <a:r>
              <a:rPr lang="en-US" dirty="0"/>
              <a:t>Every term starts with an election to determine the new leader. The candidates ask for votes from other server nodes(followers) to gather majority. </a:t>
            </a:r>
          </a:p>
          <a:p>
            <a:pPr algn="just"/>
            <a:r>
              <a:rPr lang="en-US" dirty="0"/>
              <a:t>If the majority is gathered, the candidate becomes the leader for the current term. </a:t>
            </a:r>
          </a:p>
          <a:p>
            <a:pPr algn="just"/>
            <a:r>
              <a:rPr lang="en-US" dirty="0"/>
              <a:t>If no majority is established, the situation is called a split vote and the term ends with no leader. Hence, a term can have at most one leader. </a:t>
            </a:r>
            <a:endParaRPr lang="en-IN" dirty="0"/>
          </a:p>
        </p:txBody>
      </p:sp>
    </p:spTree>
    <p:extLst>
      <p:ext uri="{BB962C8B-B14F-4D97-AF65-F5344CB8AC3E}">
        <p14:creationId xmlns:p14="http://schemas.microsoft.com/office/powerpoint/2010/main" val="31376114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13869-28D4-48DC-9E4A-88450200B9FF}"/>
              </a:ext>
            </a:extLst>
          </p:cNvPr>
          <p:cNvSpPr>
            <a:spLocks noGrp="1"/>
          </p:cNvSpPr>
          <p:nvPr>
            <p:ph type="title"/>
          </p:nvPr>
        </p:nvSpPr>
        <p:spPr/>
        <p:txBody>
          <a:bodyPr/>
          <a:lstStyle/>
          <a:p>
            <a:r>
              <a:rPr lang="en-US" dirty="0"/>
              <a:t>Practical Byzantine Fault Tolerance</a:t>
            </a:r>
            <a:endParaRPr lang="en-IN" dirty="0"/>
          </a:p>
        </p:txBody>
      </p:sp>
      <p:sp>
        <p:nvSpPr>
          <p:cNvPr id="3" name="Content Placeholder 2">
            <a:extLst>
              <a:ext uri="{FF2B5EF4-FFF2-40B4-BE49-F238E27FC236}">
                <a16:creationId xmlns:a16="http://schemas.microsoft.com/office/drawing/2014/main" id="{A2C3104C-659E-46A1-AB1E-09BBDD5C68E5}"/>
              </a:ext>
            </a:extLst>
          </p:cNvPr>
          <p:cNvSpPr>
            <a:spLocks noGrp="1"/>
          </p:cNvSpPr>
          <p:nvPr>
            <p:ph idx="1"/>
          </p:nvPr>
        </p:nvSpPr>
        <p:spPr/>
        <p:txBody>
          <a:bodyPr/>
          <a:lstStyle/>
          <a:p>
            <a:pPr algn="just"/>
            <a:r>
              <a:rPr lang="en-US" dirty="0"/>
              <a:t>Practical Byzantine Fault Tolerance is a system that has a primary node and secondary nodes. These nodes work together to reach a consensus, making this system one of the solutions to the Byzantine Generals Problem.</a:t>
            </a:r>
            <a:endParaRPr lang="en-IN" dirty="0"/>
          </a:p>
        </p:txBody>
      </p:sp>
    </p:spTree>
    <p:extLst>
      <p:ext uri="{BB962C8B-B14F-4D97-AF65-F5344CB8AC3E}">
        <p14:creationId xmlns:p14="http://schemas.microsoft.com/office/powerpoint/2010/main" val="324483727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D9AE3-1B81-453B-82CF-7F12D962F39C}"/>
              </a:ext>
            </a:extLst>
          </p:cNvPr>
          <p:cNvSpPr>
            <a:spLocks noGrp="1"/>
          </p:cNvSpPr>
          <p:nvPr>
            <p:ph type="title"/>
          </p:nvPr>
        </p:nvSpPr>
        <p:spPr/>
        <p:txBody>
          <a:bodyPr/>
          <a:lstStyle/>
          <a:p>
            <a:r>
              <a:rPr lang="en-IN" dirty="0"/>
              <a:t>Purpose of maintaining term number</a:t>
            </a:r>
          </a:p>
        </p:txBody>
      </p:sp>
      <p:sp>
        <p:nvSpPr>
          <p:cNvPr id="3" name="Content Placeholder 2">
            <a:extLst>
              <a:ext uri="{FF2B5EF4-FFF2-40B4-BE49-F238E27FC236}">
                <a16:creationId xmlns:a16="http://schemas.microsoft.com/office/drawing/2014/main" id="{A64DFA87-C519-4A1D-A58D-0561EB41986D}"/>
              </a:ext>
            </a:extLst>
          </p:cNvPr>
          <p:cNvSpPr>
            <a:spLocks noGrp="1"/>
          </p:cNvSpPr>
          <p:nvPr>
            <p:ph idx="1"/>
          </p:nvPr>
        </p:nvSpPr>
        <p:spPr/>
        <p:txBody>
          <a:bodyPr/>
          <a:lstStyle/>
          <a:p>
            <a:pPr algn="just"/>
            <a:r>
              <a:rPr lang="en-US" dirty="0"/>
              <a:t>Servers update their term number if their term number is less than the term numbers of other servers in the cluster. </a:t>
            </a:r>
          </a:p>
          <a:p>
            <a:pPr algn="just"/>
            <a:r>
              <a:rPr lang="en-US" dirty="0"/>
              <a:t>This means that when a new term starts, the term numbers are tallied with the leader or the candidate and are updated to match with the latest one(Leader’s)</a:t>
            </a:r>
          </a:p>
        </p:txBody>
      </p:sp>
    </p:spTree>
    <p:extLst>
      <p:ext uri="{BB962C8B-B14F-4D97-AF65-F5344CB8AC3E}">
        <p14:creationId xmlns:p14="http://schemas.microsoft.com/office/powerpoint/2010/main" val="248926096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D9AE3-1B81-453B-82CF-7F12D962F39C}"/>
              </a:ext>
            </a:extLst>
          </p:cNvPr>
          <p:cNvSpPr>
            <a:spLocks noGrp="1"/>
          </p:cNvSpPr>
          <p:nvPr>
            <p:ph type="title"/>
          </p:nvPr>
        </p:nvSpPr>
        <p:spPr/>
        <p:txBody>
          <a:bodyPr/>
          <a:lstStyle/>
          <a:p>
            <a:r>
              <a:rPr lang="en-IN" dirty="0"/>
              <a:t>Purpose of maintaining term number</a:t>
            </a:r>
          </a:p>
        </p:txBody>
      </p:sp>
      <p:sp>
        <p:nvSpPr>
          <p:cNvPr id="3" name="Content Placeholder 2">
            <a:extLst>
              <a:ext uri="{FF2B5EF4-FFF2-40B4-BE49-F238E27FC236}">
                <a16:creationId xmlns:a16="http://schemas.microsoft.com/office/drawing/2014/main" id="{A64DFA87-C519-4A1D-A58D-0561EB41986D}"/>
              </a:ext>
            </a:extLst>
          </p:cNvPr>
          <p:cNvSpPr>
            <a:spLocks noGrp="1"/>
          </p:cNvSpPr>
          <p:nvPr>
            <p:ph idx="1"/>
          </p:nvPr>
        </p:nvSpPr>
        <p:spPr/>
        <p:txBody>
          <a:bodyPr/>
          <a:lstStyle/>
          <a:p>
            <a:pPr algn="just"/>
            <a:r>
              <a:rPr lang="en-US" dirty="0"/>
              <a:t>Candidate or Leader demotes to the Follower state if their term number is out of date(less than others). </a:t>
            </a:r>
          </a:p>
          <a:p>
            <a:pPr algn="just"/>
            <a:r>
              <a:rPr lang="en-US" dirty="0"/>
              <a:t>If at any point of time, any other server has a higher term number, it can become the Leader immediately.</a:t>
            </a:r>
          </a:p>
        </p:txBody>
      </p:sp>
    </p:spTree>
    <p:extLst>
      <p:ext uri="{BB962C8B-B14F-4D97-AF65-F5344CB8AC3E}">
        <p14:creationId xmlns:p14="http://schemas.microsoft.com/office/powerpoint/2010/main" val="228633632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D9AE3-1B81-453B-82CF-7F12D962F39C}"/>
              </a:ext>
            </a:extLst>
          </p:cNvPr>
          <p:cNvSpPr>
            <a:spLocks noGrp="1"/>
          </p:cNvSpPr>
          <p:nvPr>
            <p:ph type="title"/>
          </p:nvPr>
        </p:nvSpPr>
        <p:spPr/>
        <p:txBody>
          <a:bodyPr/>
          <a:lstStyle/>
          <a:p>
            <a:r>
              <a:rPr lang="en-IN" dirty="0"/>
              <a:t>Purpose of maintaining term number</a:t>
            </a:r>
          </a:p>
        </p:txBody>
      </p:sp>
      <p:sp>
        <p:nvSpPr>
          <p:cNvPr id="3" name="Content Placeholder 2">
            <a:extLst>
              <a:ext uri="{FF2B5EF4-FFF2-40B4-BE49-F238E27FC236}">
                <a16:creationId xmlns:a16="http://schemas.microsoft.com/office/drawing/2014/main" id="{A64DFA87-C519-4A1D-A58D-0561EB41986D}"/>
              </a:ext>
            </a:extLst>
          </p:cNvPr>
          <p:cNvSpPr>
            <a:spLocks noGrp="1"/>
          </p:cNvSpPr>
          <p:nvPr>
            <p:ph idx="1"/>
          </p:nvPr>
        </p:nvSpPr>
        <p:spPr/>
        <p:txBody>
          <a:bodyPr/>
          <a:lstStyle/>
          <a:p>
            <a:pPr algn="just"/>
            <a:r>
              <a:rPr lang="en-US" dirty="0"/>
              <a:t>As we said earlier that the term number of the servers are also communicated, if a request is achieved with a stale term number, the said request is rejected. </a:t>
            </a:r>
          </a:p>
          <a:p>
            <a:pPr algn="just"/>
            <a:r>
              <a:rPr lang="en-US" dirty="0"/>
              <a:t>This basically means that a server node will not accept requests from server with lower term number.</a:t>
            </a:r>
          </a:p>
        </p:txBody>
      </p:sp>
    </p:spTree>
    <p:extLst>
      <p:ext uri="{BB962C8B-B14F-4D97-AF65-F5344CB8AC3E}">
        <p14:creationId xmlns:p14="http://schemas.microsoft.com/office/powerpoint/2010/main" val="146525438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5D891-18E5-43D7-9E9A-1A6021434EA0}"/>
              </a:ext>
            </a:extLst>
          </p:cNvPr>
          <p:cNvSpPr>
            <a:spLocks noGrp="1"/>
          </p:cNvSpPr>
          <p:nvPr>
            <p:ph type="title"/>
          </p:nvPr>
        </p:nvSpPr>
        <p:spPr/>
        <p:txBody>
          <a:bodyPr/>
          <a:lstStyle/>
          <a:p>
            <a:r>
              <a:rPr lang="en-IN" dirty="0"/>
              <a:t>RAFT Algorithm RPCs</a:t>
            </a:r>
          </a:p>
        </p:txBody>
      </p:sp>
      <p:sp>
        <p:nvSpPr>
          <p:cNvPr id="3" name="Content Placeholder 2">
            <a:extLst>
              <a:ext uri="{FF2B5EF4-FFF2-40B4-BE49-F238E27FC236}">
                <a16:creationId xmlns:a16="http://schemas.microsoft.com/office/drawing/2014/main" id="{B66D4792-9B05-4207-B49E-ACBAE6663F72}"/>
              </a:ext>
            </a:extLst>
          </p:cNvPr>
          <p:cNvSpPr>
            <a:spLocks noGrp="1"/>
          </p:cNvSpPr>
          <p:nvPr>
            <p:ph idx="1"/>
          </p:nvPr>
        </p:nvSpPr>
        <p:spPr/>
        <p:txBody>
          <a:bodyPr/>
          <a:lstStyle/>
          <a:p>
            <a:pPr algn="just"/>
            <a:r>
              <a:rPr lang="en-US" u="sng" dirty="0" err="1"/>
              <a:t>RequestVotes</a:t>
            </a:r>
            <a:r>
              <a:rPr lang="en-US" dirty="0"/>
              <a:t> RPC is sent by the Candidate nodes to gather votes during an election</a:t>
            </a:r>
          </a:p>
          <a:p>
            <a:pPr algn="just"/>
            <a:r>
              <a:rPr lang="en-US" u="sng" dirty="0" err="1"/>
              <a:t>AppendEntries</a:t>
            </a:r>
            <a:r>
              <a:rPr lang="en-US" dirty="0"/>
              <a:t> is used by the Leader node for replicating the log entries and also as a heartbeat mechanism to check if a server is still up. If heartbeat is responded back to, the server is up else, the server is down. Be noted that the heartbeats do not contain any log entries.</a:t>
            </a:r>
            <a:endParaRPr lang="en-IN" dirty="0"/>
          </a:p>
        </p:txBody>
      </p:sp>
    </p:spTree>
    <p:extLst>
      <p:ext uri="{BB962C8B-B14F-4D97-AF65-F5344CB8AC3E}">
        <p14:creationId xmlns:p14="http://schemas.microsoft.com/office/powerpoint/2010/main" val="386197758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D6D3D-7CA1-4EC3-B8D2-C1B94D6F382E}"/>
              </a:ext>
            </a:extLst>
          </p:cNvPr>
          <p:cNvSpPr>
            <a:spLocks noGrp="1"/>
          </p:cNvSpPr>
          <p:nvPr>
            <p:ph type="title"/>
          </p:nvPr>
        </p:nvSpPr>
        <p:spPr/>
        <p:txBody>
          <a:bodyPr/>
          <a:lstStyle/>
          <a:p>
            <a:r>
              <a:rPr lang="en-IN" dirty="0"/>
              <a:t>Leader Election in RAFT</a:t>
            </a:r>
          </a:p>
        </p:txBody>
      </p:sp>
      <p:sp>
        <p:nvSpPr>
          <p:cNvPr id="3" name="Content Placeholder 2">
            <a:extLst>
              <a:ext uri="{FF2B5EF4-FFF2-40B4-BE49-F238E27FC236}">
                <a16:creationId xmlns:a16="http://schemas.microsoft.com/office/drawing/2014/main" id="{AC90F953-1500-4107-85C1-E806A5E7A65C}"/>
              </a:ext>
            </a:extLst>
          </p:cNvPr>
          <p:cNvSpPr>
            <a:spLocks noGrp="1"/>
          </p:cNvSpPr>
          <p:nvPr>
            <p:ph idx="1"/>
          </p:nvPr>
        </p:nvSpPr>
        <p:spPr/>
        <p:txBody>
          <a:bodyPr/>
          <a:lstStyle/>
          <a:p>
            <a:pPr algn="just"/>
            <a:r>
              <a:rPr lang="en-US" dirty="0"/>
              <a:t>In order to maintain authority as a Leader of the cluster, the Leader node sends heartbeat to express dominion to other Follower nodes. </a:t>
            </a:r>
          </a:p>
          <a:p>
            <a:pPr algn="just"/>
            <a:r>
              <a:rPr lang="en-US" dirty="0"/>
              <a:t>A leader election takes place when a Follower node times out while waiting for a heartbeat from the Leader node.</a:t>
            </a:r>
          </a:p>
          <a:p>
            <a:pPr algn="just"/>
            <a:r>
              <a:rPr lang="en-US" dirty="0"/>
              <a:t>At this point of time, the timed out node changes it state to Candidate state, votes for itself and issues </a:t>
            </a:r>
            <a:r>
              <a:rPr lang="en-US" dirty="0" err="1"/>
              <a:t>RequestVotes</a:t>
            </a:r>
            <a:r>
              <a:rPr lang="en-US" dirty="0"/>
              <a:t> RPC to establish majority and attempt to become the Leader.</a:t>
            </a:r>
            <a:endParaRPr lang="en-IN" dirty="0"/>
          </a:p>
        </p:txBody>
      </p:sp>
    </p:spTree>
    <p:extLst>
      <p:ext uri="{BB962C8B-B14F-4D97-AF65-F5344CB8AC3E}">
        <p14:creationId xmlns:p14="http://schemas.microsoft.com/office/powerpoint/2010/main" val="135275623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D6D3D-7CA1-4EC3-B8D2-C1B94D6F382E}"/>
              </a:ext>
            </a:extLst>
          </p:cNvPr>
          <p:cNvSpPr>
            <a:spLocks noGrp="1"/>
          </p:cNvSpPr>
          <p:nvPr>
            <p:ph type="title"/>
          </p:nvPr>
        </p:nvSpPr>
        <p:spPr/>
        <p:txBody>
          <a:bodyPr/>
          <a:lstStyle/>
          <a:p>
            <a:r>
              <a:rPr lang="en-IN" dirty="0"/>
              <a:t>Leader Election in RAFT</a:t>
            </a:r>
          </a:p>
        </p:txBody>
      </p:sp>
      <p:sp>
        <p:nvSpPr>
          <p:cNvPr id="3" name="Content Placeholder 2">
            <a:extLst>
              <a:ext uri="{FF2B5EF4-FFF2-40B4-BE49-F238E27FC236}">
                <a16:creationId xmlns:a16="http://schemas.microsoft.com/office/drawing/2014/main" id="{AC90F953-1500-4107-85C1-E806A5E7A65C}"/>
              </a:ext>
            </a:extLst>
          </p:cNvPr>
          <p:cNvSpPr>
            <a:spLocks noGrp="1"/>
          </p:cNvSpPr>
          <p:nvPr>
            <p:ph idx="1"/>
          </p:nvPr>
        </p:nvSpPr>
        <p:spPr/>
        <p:txBody>
          <a:bodyPr/>
          <a:lstStyle/>
          <a:p>
            <a:pPr algn="just"/>
            <a:r>
              <a:rPr lang="en-US" dirty="0"/>
              <a:t>The election can go the following three ways: </a:t>
            </a:r>
          </a:p>
          <a:p>
            <a:pPr lvl="1" algn="just"/>
            <a:r>
              <a:rPr lang="en-US" dirty="0"/>
              <a:t>The Candidate node becomes the Leader by receiving the majority of votes from the cluster nodes. At this point of time, it updates its status to Leader and starts sending heartbeats to notify other servers of the new Leader.</a:t>
            </a:r>
          </a:p>
          <a:p>
            <a:pPr lvl="1" algn="just"/>
            <a:r>
              <a:rPr lang="en-US" dirty="0"/>
              <a:t>The Candidate node fails to receive the majority of votes in the election and hence the term ends with no Leader. The Candidate node returns to the Follower state.</a:t>
            </a:r>
            <a:endParaRPr lang="en-IN" dirty="0"/>
          </a:p>
        </p:txBody>
      </p:sp>
    </p:spTree>
    <p:extLst>
      <p:ext uri="{BB962C8B-B14F-4D97-AF65-F5344CB8AC3E}">
        <p14:creationId xmlns:p14="http://schemas.microsoft.com/office/powerpoint/2010/main" val="238420917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D6D3D-7CA1-4EC3-B8D2-C1B94D6F382E}"/>
              </a:ext>
            </a:extLst>
          </p:cNvPr>
          <p:cNvSpPr>
            <a:spLocks noGrp="1"/>
          </p:cNvSpPr>
          <p:nvPr>
            <p:ph type="title"/>
          </p:nvPr>
        </p:nvSpPr>
        <p:spPr/>
        <p:txBody>
          <a:bodyPr/>
          <a:lstStyle/>
          <a:p>
            <a:r>
              <a:rPr lang="en-IN" dirty="0"/>
              <a:t>Leader Election in RAFT</a:t>
            </a:r>
          </a:p>
        </p:txBody>
      </p:sp>
      <p:sp>
        <p:nvSpPr>
          <p:cNvPr id="3" name="Content Placeholder 2">
            <a:extLst>
              <a:ext uri="{FF2B5EF4-FFF2-40B4-BE49-F238E27FC236}">
                <a16:creationId xmlns:a16="http://schemas.microsoft.com/office/drawing/2014/main" id="{AC90F953-1500-4107-85C1-E806A5E7A65C}"/>
              </a:ext>
            </a:extLst>
          </p:cNvPr>
          <p:cNvSpPr>
            <a:spLocks noGrp="1"/>
          </p:cNvSpPr>
          <p:nvPr>
            <p:ph idx="1"/>
          </p:nvPr>
        </p:nvSpPr>
        <p:spPr/>
        <p:txBody>
          <a:bodyPr/>
          <a:lstStyle/>
          <a:p>
            <a:pPr algn="just"/>
            <a:r>
              <a:rPr lang="en-US" dirty="0"/>
              <a:t>The election can go the following three ways: </a:t>
            </a:r>
          </a:p>
          <a:p>
            <a:pPr lvl="1" algn="just"/>
            <a:r>
              <a:rPr lang="en-US" dirty="0"/>
              <a:t>If the term number of the Candidate node requesting the votes is less than other Candidate nodes in the cluster, the </a:t>
            </a:r>
            <a:r>
              <a:rPr lang="en-US" dirty="0" err="1"/>
              <a:t>AppendEntries</a:t>
            </a:r>
            <a:r>
              <a:rPr lang="en-US" dirty="0"/>
              <a:t> RPC is rejected and other nodes retain their Candidate status. If the term number is greater, the Candidate node is elected as the new Leader.</a:t>
            </a:r>
            <a:endParaRPr lang="en-IN" dirty="0"/>
          </a:p>
        </p:txBody>
      </p:sp>
    </p:spTree>
    <p:extLst>
      <p:ext uri="{BB962C8B-B14F-4D97-AF65-F5344CB8AC3E}">
        <p14:creationId xmlns:p14="http://schemas.microsoft.com/office/powerpoint/2010/main" val="207764358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309ED-A1BC-4952-8F6E-E72FFA900142}"/>
              </a:ext>
            </a:extLst>
          </p:cNvPr>
          <p:cNvSpPr>
            <a:spLocks noGrp="1"/>
          </p:cNvSpPr>
          <p:nvPr>
            <p:ph type="ctrTitle"/>
          </p:nvPr>
        </p:nvSpPr>
        <p:spPr/>
        <p:txBody>
          <a:bodyPr/>
          <a:lstStyle/>
          <a:p>
            <a:r>
              <a:rPr lang="en-IN" dirty="0"/>
              <a:t>Thank You</a:t>
            </a:r>
          </a:p>
        </p:txBody>
      </p:sp>
    </p:spTree>
    <p:extLst>
      <p:ext uri="{BB962C8B-B14F-4D97-AF65-F5344CB8AC3E}">
        <p14:creationId xmlns:p14="http://schemas.microsoft.com/office/powerpoint/2010/main" val="36970993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13869-28D4-48DC-9E4A-88450200B9FF}"/>
              </a:ext>
            </a:extLst>
          </p:cNvPr>
          <p:cNvSpPr>
            <a:spLocks noGrp="1"/>
          </p:cNvSpPr>
          <p:nvPr>
            <p:ph type="title"/>
          </p:nvPr>
        </p:nvSpPr>
        <p:spPr/>
        <p:txBody>
          <a:bodyPr/>
          <a:lstStyle/>
          <a:p>
            <a:r>
              <a:rPr lang="en-US" dirty="0"/>
              <a:t>Practical Byzantine Fault Tolerance</a:t>
            </a:r>
            <a:endParaRPr lang="en-IN" dirty="0"/>
          </a:p>
        </p:txBody>
      </p:sp>
      <p:sp>
        <p:nvSpPr>
          <p:cNvPr id="3" name="Content Placeholder 2">
            <a:extLst>
              <a:ext uri="{FF2B5EF4-FFF2-40B4-BE49-F238E27FC236}">
                <a16:creationId xmlns:a16="http://schemas.microsoft.com/office/drawing/2014/main" id="{A2C3104C-659E-46A1-AB1E-09BBDD5C68E5}"/>
              </a:ext>
            </a:extLst>
          </p:cNvPr>
          <p:cNvSpPr>
            <a:spLocks noGrp="1"/>
          </p:cNvSpPr>
          <p:nvPr>
            <p:ph idx="1"/>
          </p:nvPr>
        </p:nvSpPr>
        <p:spPr>
          <a:xfrm>
            <a:off x="609600" y="2717800"/>
            <a:ext cx="7267074" cy="2483600"/>
          </a:xfrm>
        </p:spPr>
        <p:txBody>
          <a:bodyPr/>
          <a:lstStyle/>
          <a:p>
            <a:pPr algn="just"/>
            <a:r>
              <a:rPr lang="en-US" dirty="0"/>
              <a:t>Here's a basic breakdown of how practical Byzantine Fault Tolerance works:</a:t>
            </a:r>
          </a:p>
          <a:p>
            <a:pPr lvl="1" algn="just"/>
            <a:r>
              <a:rPr lang="en-US" dirty="0"/>
              <a:t>The client makes a request to the primary node.</a:t>
            </a:r>
          </a:p>
          <a:p>
            <a:pPr lvl="1" algn="just"/>
            <a:r>
              <a:rPr lang="en-US" dirty="0"/>
              <a:t>The primary node sends that request on to the secondary nodes.</a:t>
            </a:r>
          </a:p>
          <a:p>
            <a:pPr lvl="1" algn="just"/>
            <a:r>
              <a:rPr lang="en-US" dirty="0"/>
              <a:t>The nodes process the request, provide the service, and respond to the client.</a:t>
            </a:r>
          </a:p>
          <a:p>
            <a:pPr lvl="1" algn="just"/>
            <a:r>
              <a:rPr lang="en-US" dirty="0"/>
              <a:t>The client waits until it has received the same response from the nodes.</a:t>
            </a:r>
            <a:endParaRPr lang="en-IN" dirty="0"/>
          </a:p>
        </p:txBody>
      </p:sp>
    </p:spTree>
    <p:extLst>
      <p:ext uri="{BB962C8B-B14F-4D97-AF65-F5344CB8AC3E}">
        <p14:creationId xmlns:p14="http://schemas.microsoft.com/office/powerpoint/2010/main" val="32592805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3D00C-EA05-451F-BF9B-47D41A5948E0}"/>
              </a:ext>
            </a:extLst>
          </p:cNvPr>
          <p:cNvSpPr>
            <a:spLocks noGrp="1"/>
          </p:cNvSpPr>
          <p:nvPr>
            <p:ph type="title"/>
          </p:nvPr>
        </p:nvSpPr>
        <p:spPr/>
        <p:txBody>
          <a:bodyPr/>
          <a:lstStyle/>
          <a:p>
            <a:r>
              <a:rPr lang="en-US" dirty="0"/>
              <a:t>Pros to Practical Byzantine Fault Tolerance</a:t>
            </a:r>
            <a:endParaRPr lang="en-IN" dirty="0"/>
          </a:p>
        </p:txBody>
      </p:sp>
      <p:sp>
        <p:nvSpPr>
          <p:cNvPr id="3" name="Content Placeholder 2">
            <a:extLst>
              <a:ext uri="{FF2B5EF4-FFF2-40B4-BE49-F238E27FC236}">
                <a16:creationId xmlns:a16="http://schemas.microsoft.com/office/drawing/2014/main" id="{53BF735E-172C-44CC-A1AD-9F4F32EEB0B2}"/>
              </a:ext>
            </a:extLst>
          </p:cNvPr>
          <p:cNvSpPr>
            <a:spLocks noGrp="1"/>
          </p:cNvSpPr>
          <p:nvPr>
            <p:ph idx="1"/>
          </p:nvPr>
        </p:nvSpPr>
        <p:spPr/>
        <p:txBody>
          <a:bodyPr/>
          <a:lstStyle/>
          <a:p>
            <a:pPr algn="just"/>
            <a:r>
              <a:rPr lang="en-US" dirty="0"/>
              <a:t>It doesn't require significant computing power or energy usage because there aren't any miners solving complex equations for every block of transactions. This makes it much more environmentally friendly than proof of work.</a:t>
            </a:r>
            <a:endParaRPr lang="en-IN" dirty="0"/>
          </a:p>
        </p:txBody>
      </p:sp>
    </p:spTree>
    <p:extLst>
      <p:ext uri="{BB962C8B-B14F-4D97-AF65-F5344CB8AC3E}">
        <p14:creationId xmlns:p14="http://schemas.microsoft.com/office/powerpoint/2010/main" val="2312578846"/>
      </p:ext>
    </p:extLst>
  </p:cSld>
  <p:clrMapOvr>
    <a:masterClrMapping/>
  </p:clrMapOvr>
</p:sld>
</file>

<file path=ppt/theme/theme1.xml><?xml version="1.0" encoding="utf-8"?>
<a:theme xmlns:a="http://schemas.openxmlformats.org/drawingml/2006/main" name="Gower">
  <a:themeElements>
    <a:clrScheme name="Custom 347">
      <a:dk1>
        <a:srgbClr val="65617D"/>
      </a:dk1>
      <a:lt1>
        <a:srgbClr val="FFFFFF"/>
      </a:lt1>
      <a:dk2>
        <a:srgbClr val="A7D86D"/>
      </a:dk2>
      <a:lt2>
        <a:srgbClr val="ECEBF0"/>
      </a:lt2>
      <a:accent1>
        <a:srgbClr val="A7D86D"/>
      </a:accent1>
      <a:accent2>
        <a:srgbClr val="7CBE5F"/>
      </a:accent2>
      <a:accent3>
        <a:srgbClr val="52A551"/>
      </a:accent3>
      <a:accent4>
        <a:srgbClr val="D8D5EB"/>
      </a:accent4>
      <a:accent5>
        <a:srgbClr val="A7A4BC"/>
      </a:accent5>
      <a:accent6>
        <a:srgbClr val="65617D"/>
      </a:accent6>
      <a:hlink>
        <a:srgbClr val="65617D"/>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ower" id="{83BE373B-8690-4876-BCF9-411164F689CA}" vid="{7CC35713-760A-44C8-BEC6-8912D6C71D37}"/>
    </a:ext>
  </a:extLst>
</a:theme>
</file>

<file path=docProps/app.xml><?xml version="1.0" encoding="utf-8"?>
<Properties xmlns="http://schemas.openxmlformats.org/officeDocument/2006/extended-properties" xmlns:vt="http://schemas.openxmlformats.org/officeDocument/2006/docPropsVTypes">
  <Template>Gower</Template>
  <TotalTime>397</TotalTime>
  <Words>4185</Words>
  <Application>Microsoft Office PowerPoint</Application>
  <PresentationFormat>Widescreen</PresentationFormat>
  <Paragraphs>239</Paragraphs>
  <Slides>77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77</vt:i4>
      </vt:variant>
    </vt:vector>
  </HeadingPairs>
  <TitlesOfParts>
    <vt:vector size="82" baseType="lpstr">
      <vt:lpstr>Arial</vt:lpstr>
      <vt:lpstr>Inter</vt:lpstr>
      <vt:lpstr>Muli</vt:lpstr>
      <vt:lpstr>Poppins</vt:lpstr>
      <vt:lpstr>Gower</vt:lpstr>
      <vt:lpstr>Blockchain Consensus</vt:lpstr>
      <vt:lpstr>Nakamoto Consensus</vt:lpstr>
      <vt:lpstr>Nakamoto Consensus</vt:lpstr>
      <vt:lpstr>Nakamoto Consensus</vt:lpstr>
      <vt:lpstr>Nakamoto Consensus</vt:lpstr>
      <vt:lpstr>Byzantine Fault Tolerance(BFT)</vt:lpstr>
      <vt:lpstr>Practical Byzantine Fault Tolerance</vt:lpstr>
      <vt:lpstr>Practical Byzantine Fault Tolerance</vt:lpstr>
      <vt:lpstr>Pros to Practical Byzantine Fault Tolerance</vt:lpstr>
      <vt:lpstr>Pros to Practical Byzantine Fault Tolerance</vt:lpstr>
      <vt:lpstr>Cons to Practical Byzantine Fault Tolerance</vt:lpstr>
      <vt:lpstr>Sybil Attack</vt:lpstr>
      <vt:lpstr>Sybil Attack</vt:lpstr>
      <vt:lpstr>History of Sybil Attack</vt:lpstr>
      <vt:lpstr>Examples of Sybil Attack</vt:lpstr>
      <vt:lpstr>Ways to prevent sybil Attack</vt:lpstr>
      <vt:lpstr>Ways to prevent sybil Attack</vt:lpstr>
      <vt:lpstr>Ways to prevent sybil Attack</vt:lpstr>
      <vt:lpstr>How the Bitcoin network prevents sybil attack ?</vt:lpstr>
      <vt:lpstr>Cont.</vt:lpstr>
      <vt:lpstr>The Consensus</vt:lpstr>
      <vt:lpstr>Proof of Work</vt:lpstr>
      <vt:lpstr>Proof of Work</vt:lpstr>
      <vt:lpstr>How it Works</vt:lpstr>
      <vt:lpstr>Understanding Mining</vt:lpstr>
      <vt:lpstr>Breaking Point</vt:lpstr>
      <vt:lpstr>Concern</vt:lpstr>
      <vt:lpstr>Proof of Stake</vt:lpstr>
      <vt:lpstr>Proof of Stake</vt:lpstr>
      <vt:lpstr>How it works?</vt:lpstr>
      <vt:lpstr>Block Selection Variants</vt:lpstr>
      <vt:lpstr>Block Selection Variants</vt:lpstr>
      <vt:lpstr>Block Selection Variants</vt:lpstr>
      <vt:lpstr>Block Selection Variants</vt:lpstr>
      <vt:lpstr>Additional Points</vt:lpstr>
      <vt:lpstr>The 51% Attack</vt:lpstr>
      <vt:lpstr>Who uses it</vt:lpstr>
      <vt:lpstr>Proof of Burn</vt:lpstr>
      <vt:lpstr>Proof of Burn</vt:lpstr>
      <vt:lpstr>Cont.</vt:lpstr>
      <vt:lpstr>Cont.</vt:lpstr>
      <vt:lpstr>Cont.</vt:lpstr>
      <vt:lpstr>Cont.</vt:lpstr>
      <vt:lpstr>Examples of PoB</vt:lpstr>
      <vt:lpstr>Examples of PoB</vt:lpstr>
      <vt:lpstr>Proof of Space</vt:lpstr>
      <vt:lpstr>Proof of Space</vt:lpstr>
      <vt:lpstr>Cont</vt:lpstr>
      <vt:lpstr>Proof of Elapsed Time</vt:lpstr>
      <vt:lpstr>Proof of Elapsed Time</vt:lpstr>
      <vt:lpstr>Cont</vt:lpstr>
      <vt:lpstr>Cont</vt:lpstr>
      <vt:lpstr>Cont</vt:lpstr>
      <vt:lpstr>How does it work?</vt:lpstr>
      <vt:lpstr>Cont</vt:lpstr>
      <vt:lpstr>How Is PoET Different from PoW?</vt:lpstr>
      <vt:lpstr>Cont.</vt:lpstr>
      <vt:lpstr>Cont</vt:lpstr>
      <vt:lpstr>Hyperledger Sawtooth</vt:lpstr>
      <vt:lpstr>RAFT</vt:lpstr>
      <vt:lpstr>RAFT</vt:lpstr>
      <vt:lpstr>Paxos Algorithm</vt:lpstr>
      <vt:lpstr>Objective of Paxos</vt:lpstr>
      <vt:lpstr>Cont</vt:lpstr>
      <vt:lpstr>Cont</vt:lpstr>
      <vt:lpstr>Cont</vt:lpstr>
      <vt:lpstr>Livelock Problem</vt:lpstr>
      <vt:lpstr>RAFT Consensus</vt:lpstr>
      <vt:lpstr>Term Number</vt:lpstr>
      <vt:lpstr>Purpose of maintaining term number</vt:lpstr>
      <vt:lpstr>Purpose of maintaining term number</vt:lpstr>
      <vt:lpstr>Purpose of maintaining term number</vt:lpstr>
      <vt:lpstr>RAFT Algorithm RPCs</vt:lpstr>
      <vt:lpstr>Leader Election in RAFT</vt:lpstr>
      <vt:lpstr>Leader Election in RAFT</vt:lpstr>
      <vt:lpstr>Leader Election in RAFT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Blockchain Consensus</dc:title>
  <dc:creator>Raihan Patel</dc:creator>
  <cp:lastModifiedBy>Raihan Patel</cp:lastModifiedBy>
  <cp:revision>16</cp:revision>
  <dcterms:created xsi:type="dcterms:W3CDTF">2022-01-26T17:53:19Z</dcterms:created>
  <dcterms:modified xsi:type="dcterms:W3CDTF">2022-03-31T19:56:29Z</dcterms:modified>
</cp:coreProperties>
</file>