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457" autoAdjust="0"/>
    <p:restoredTop sz="94660"/>
  </p:normalViewPr>
  <p:slideViewPr>
    <p:cSldViewPr snapToGrid="0">
      <p:cViewPr varScale="1">
        <p:scale>
          <a:sx n="67" d="100"/>
          <a:sy n="67" d="100"/>
        </p:scale>
        <p:origin x="4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BE89-37BC-4B80-826D-87F710C5A2DB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64FD8-493D-48CD-87C6-C8E24CACF3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636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BE89-37BC-4B80-826D-87F710C5A2DB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64FD8-493D-48CD-87C6-C8E24CACF3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424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BE89-37BC-4B80-826D-87F710C5A2DB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64FD8-493D-48CD-87C6-C8E24CACF3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568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BE89-37BC-4B80-826D-87F710C5A2DB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64FD8-493D-48CD-87C6-C8E24CACF3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708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BE89-37BC-4B80-826D-87F710C5A2DB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64FD8-493D-48CD-87C6-C8E24CACF3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081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BE89-37BC-4B80-826D-87F710C5A2DB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64FD8-493D-48CD-87C6-C8E24CACF3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240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BE89-37BC-4B80-826D-87F710C5A2DB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64FD8-493D-48CD-87C6-C8E24CACF3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216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BE89-37BC-4B80-826D-87F710C5A2DB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64FD8-493D-48CD-87C6-C8E24CACF3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198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BE89-37BC-4B80-826D-87F710C5A2DB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64FD8-493D-48CD-87C6-C8E24CACF3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5178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BE89-37BC-4B80-826D-87F710C5A2DB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64FD8-493D-48CD-87C6-C8E24CACF3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0995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5BE89-37BC-4B80-826D-87F710C5A2DB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64FD8-493D-48CD-87C6-C8E24CACF3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466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5BE89-37BC-4B80-826D-87F710C5A2DB}" type="datetimeFigureOut">
              <a:rPr lang="en-GB" smtClean="0"/>
              <a:t>22/11/2022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64FD8-493D-48CD-87C6-C8E24CACF3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199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GHOST Protocol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Greedy Heaviest Observed Subtree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0091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071688"/>
            <a:ext cx="9891713" cy="4500562"/>
          </a:xfrm>
        </p:spPr>
      </p:pic>
    </p:spTree>
    <p:extLst>
      <p:ext uri="{BB962C8B-B14F-4D97-AF65-F5344CB8AC3E}">
        <p14:creationId xmlns:p14="http://schemas.microsoft.com/office/powerpoint/2010/main" val="4154305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GHOST Algorithm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Assuming the genesis block is the first block mined.</a:t>
            </a:r>
          </a:p>
          <a:p>
            <a:r>
              <a:rPr lang="en-GB" dirty="0" smtClean="0"/>
              <a:t> Then, given the </a:t>
            </a:r>
            <a:r>
              <a:rPr lang="en-GB" dirty="0" err="1" smtClean="0"/>
              <a:t>i</a:t>
            </a:r>
            <a:r>
              <a:rPr lang="en-GB" baseline="30000" dirty="0" err="1" smtClean="0"/>
              <a:t>th</a:t>
            </a:r>
            <a:r>
              <a:rPr lang="en-GB" dirty="0" smtClean="0"/>
              <a:t>  block, pick the </a:t>
            </a:r>
            <a:r>
              <a:rPr lang="en-GB" dirty="0" err="1" smtClean="0"/>
              <a:t>i</a:t>
            </a:r>
            <a:r>
              <a:rPr lang="en-GB" dirty="0" smtClean="0"/>
              <a:t> + 1</a:t>
            </a:r>
            <a:r>
              <a:rPr lang="en-GB" baseline="30000" dirty="0" smtClean="0"/>
              <a:t>st</a:t>
            </a:r>
            <a:r>
              <a:rPr lang="en-GB" dirty="0" smtClean="0"/>
              <a:t>  block as follows: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• Observe all of </a:t>
            </a:r>
            <a:r>
              <a:rPr lang="en-GB" i="1" dirty="0" err="1" smtClean="0"/>
              <a:t>Bi’</a:t>
            </a:r>
            <a:r>
              <a:rPr lang="en-GB" dirty="0" err="1" smtClean="0"/>
              <a:t>s</a:t>
            </a:r>
            <a:r>
              <a:rPr lang="en-GB" dirty="0" smtClean="0"/>
              <a:t> children (subtrees) 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• Choose the heaviest subtree i.e. one with most number of blocks 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• The root of this subtree is </a:t>
            </a:r>
            <a:r>
              <a:rPr lang="en-GB" i="1" dirty="0" smtClean="0"/>
              <a:t>Bi</a:t>
            </a:r>
            <a:r>
              <a:rPr lang="en-GB" dirty="0" smtClean="0"/>
              <a:t>+1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281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Advantages of GHOST Protocol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GB" b="1" dirty="0"/>
              <a:t>Scalability: </a:t>
            </a:r>
            <a:r>
              <a:rPr lang="en-GB" dirty="0"/>
              <a:t>GHOST protocol was designed and built with scalability and security in mind so that it can easily handle thousands.</a:t>
            </a:r>
          </a:p>
          <a:p>
            <a:pPr fontAlgn="base"/>
            <a:r>
              <a:rPr lang="en-GB" b="1" dirty="0"/>
              <a:t>Easy transactions: </a:t>
            </a:r>
            <a:r>
              <a:rPr lang="en-GB" dirty="0"/>
              <a:t>In a world where cryptocurrency transactions can be completed within seconds from anywhere in the world, GHOST Protocol allows individuals to make transactions with ease through efficient use of computing power. </a:t>
            </a:r>
          </a:p>
          <a:p>
            <a:pPr fontAlgn="base"/>
            <a:r>
              <a:rPr lang="en-GB" b="1" dirty="0"/>
              <a:t>Freedom to developers:</a:t>
            </a:r>
            <a:r>
              <a:rPr lang="en-GB" dirty="0"/>
              <a:t> If a developer doesn’t want to take on the responsibility of maintaining their own infrastructure, they can utilize GHOST-powered smart contracts which run on top of it instead. </a:t>
            </a:r>
          </a:p>
          <a:p>
            <a:pPr fontAlgn="base"/>
            <a:r>
              <a:rPr lang="en-GB" b="1" dirty="0"/>
              <a:t>Saves time and effort: </a:t>
            </a:r>
            <a:r>
              <a:rPr lang="en-GB" dirty="0"/>
              <a:t>It saves them time and effort. Smart contracts are much quicker and easier than writing applications from scratch. It allows for more people to get involved in the </a:t>
            </a:r>
            <a:r>
              <a:rPr lang="en-GB" dirty="0" err="1"/>
              <a:t>dApp</a:t>
            </a:r>
            <a:r>
              <a:rPr lang="en-GB" dirty="0"/>
              <a:t> space. This is a great thing for new developers and entrepreneurs to get involved in.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9973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Problems with GHOST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GHOST does not solve all issues. In some cases miners and mining pools can exploit the Bitcoin protocol to gain better rewards than their fair share. </a:t>
            </a:r>
          </a:p>
          <a:p>
            <a:r>
              <a:rPr lang="en-GB" dirty="0" smtClean="0"/>
              <a:t>1. Miners better connected to the network gain rewards larger than their fair share. </a:t>
            </a:r>
          </a:p>
          <a:p>
            <a:r>
              <a:rPr lang="en-GB" dirty="0" smtClean="0"/>
              <a:t>2. Using the selfish mining strategy, small miners can deliberately add more forks to the network by keeping their blocks created private. This can enable them to create a private chain with a significant lead over the honest public chain.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7067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165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GHOST Protocol</vt:lpstr>
      <vt:lpstr>PowerPoint Presentation</vt:lpstr>
      <vt:lpstr>GHOST Algorithm</vt:lpstr>
      <vt:lpstr>Advantages of GHOST Protocol</vt:lpstr>
      <vt:lpstr>Problems with GHOST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GHOST Protocol</dc:title>
  <dc:creator>Aijt</dc:creator>
  <cp:lastModifiedBy>Aijt</cp:lastModifiedBy>
  <cp:revision>3</cp:revision>
  <dcterms:created xsi:type="dcterms:W3CDTF">2022-11-22T04:39:32Z</dcterms:created>
  <dcterms:modified xsi:type="dcterms:W3CDTF">2022-11-22T09:53:16Z</dcterms:modified>
</cp:coreProperties>
</file>