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5" r:id="rId3"/>
    <p:sldId id="266" r:id="rId4"/>
    <p:sldId id="267" r:id="rId5"/>
    <p:sldId id="268" r:id="rId6"/>
    <p:sldId id="269" r:id="rId7"/>
    <p:sldId id="270"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4" d="100"/>
          <a:sy n="74" d="100"/>
        </p:scale>
        <p:origin x="576"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ak Bhagwat" userId="f4efe59621ee9980" providerId="LiveId" clId="{219D1448-6707-4574-BC10-38F44DBD982D}"/>
    <pc:docChg chg="modSld">
      <pc:chgData name="Vinayak Bhagwat" userId="f4efe59621ee9980" providerId="LiveId" clId="{219D1448-6707-4574-BC10-38F44DBD982D}" dt="2022-12-23T04:13:59.103" v="13"/>
      <pc:docMkLst>
        <pc:docMk/>
      </pc:docMkLst>
      <pc:sldChg chg="addSp delSp modSp mod">
        <pc:chgData name="Vinayak Bhagwat" userId="f4efe59621ee9980" providerId="LiveId" clId="{219D1448-6707-4574-BC10-38F44DBD982D}" dt="2022-12-23T04:13:26.776" v="5" actId="14100"/>
        <pc:sldMkLst>
          <pc:docMk/>
          <pc:sldMk cId="242453831" sldId="256"/>
        </pc:sldMkLst>
        <pc:picChg chg="add del mod">
          <ac:chgData name="Vinayak Bhagwat" userId="f4efe59621ee9980" providerId="LiveId" clId="{219D1448-6707-4574-BC10-38F44DBD982D}" dt="2022-12-23T04:12:38.617" v="1"/>
          <ac:picMkLst>
            <pc:docMk/>
            <pc:sldMk cId="242453831" sldId="256"/>
            <ac:picMk id="5" creationId="{CAA4A3E1-B4C9-1923-8EA0-87478D938F17}"/>
          </ac:picMkLst>
        </pc:picChg>
        <pc:picChg chg="add mod">
          <ac:chgData name="Vinayak Bhagwat" userId="f4efe59621ee9980" providerId="LiveId" clId="{219D1448-6707-4574-BC10-38F44DBD982D}" dt="2022-12-23T04:13:26.776" v="5" actId="14100"/>
          <ac:picMkLst>
            <pc:docMk/>
            <pc:sldMk cId="242453831" sldId="256"/>
            <ac:picMk id="7" creationId="{C911C1BB-1311-E9D1-CBF9-34352C62C43B}"/>
          </ac:picMkLst>
        </pc:picChg>
      </pc:sldChg>
      <pc:sldChg chg="addSp modSp">
        <pc:chgData name="Vinayak Bhagwat" userId="f4efe59621ee9980" providerId="LiveId" clId="{219D1448-6707-4574-BC10-38F44DBD982D}" dt="2022-12-23T04:13:32.616" v="6"/>
        <pc:sldMkLst>
          <pc:docMk/>
          <pc:sldMk cId="3042826300" sldId="265"/>
        </pc:sldMkLst>
        <pc:picChg chg="add mod">
          <ac:chgData name="Vinayak Bhagwat" userId="f4efe59621ee9980" providerId="LiveId" clId="{219D1448-6707-4574-BC10-38F44DBD982D}" dt="2022-12-23T04:13:32.616" v="6"/>
          <ac:picMkLst>
            <pc:docMk/>
            <pc:sldMk cId="3042826300" sldId="265"/>
            <ac:picMk id="2" creationId="{B001F5B5-80CF-0F6A-580A-689F6BF039A8}"/>
          </ac:picMkLst>
        </pc:picChg>
      </pc:sldChg>
      <pc:sldChg chg="addSp modSp">
        <pc:chgData name="Vinayak Bhagwat" userId="f4efe59621ee9980" providerId="LiveId" clId="{219D1448-6707-4574-BC10-38F44DBD982D}" dt="2022-12-23T04:13:37.398" v="7"/>
        <pc:sldMkLst>
          <pc:docMk/>
          <pc:sldMk cId="2293956996" sldId="266"/>
        </pc:sldMkLst>
        <pc:picChg chg="add mod">
          <ac:chgData name="Vinayak Bhagwat" userId="f4efe59621ee9980" providerId="LiveId" clId="{219D1448-6707-4574-BC10-38F44DBD982D}" dt="2022-12-23T04:13:37.398" v="7"/>
          <ac:picMkLst>
            <pc:docMk/>
            <pc:sldMk cId="2293956996" sldId="266"/>
            <ac:picMk id="3" creationId="{8AF170B2-BEB9-ADF3-CFE6-B548825C4BC2}"/>
          </ac:picMkLst>
        </pc:picChg>
      </pc:sldChg>
      <pc:sldChg chg="addSp modSp">
        <pc:chgData name="Vinayak Bhagwat" userId="f4efe59621ee9980" providerId="LiveId" clId="{219D1448-6707-4574-BC10-38F44DBD982D}" dt="2022-12-23T04:13:42.916" v="8"/>
        <pc:sldMkLst>
          <pc:docMk/>
          <pc:sldMk cId="4153800249" sldId="267"/>
        </pc:sldMkLst>
        <pc:picChg chg="add mod">
          <ac:chgData name="Vinayak Bhagwat" userId="f4efe59621ee9980" providerId="LiveId" clId="{219D1448-6707-4574-BC10-38F44DBD982D}" dt="2022-12-23T04:13:42.916" v="8"/>
          <ac:picMkLst>
            <pc:docMk/>
            <pc:sldMk cId="4153800249" sldId="267"/>
            <ac:picMk id="3" creationId="{8E4CA1C2-9145-4067-BE94-55134AB28AFC}"/>
          </ac:picMkLst>
        </pc:picChg>
      </pc:sldChg>
      <pc:sldChg chg="addSp modSp">
        <pc:chgData name="Vinayak Bhagwat" userId="f4efe59621ee9980" providerId="LiveId" clId="{219D1448-6707-4574-BC10-38F44DBD982D}" dt="2022-12-23T04:13:45.789" v="9"/>
        <pc:sldMkLst>
          <pc:docMk/>
          <pc:sldMk cId="3623317555" sldId="268"/>
        </pc:sldMkLst>
        <pc:picChg chg="add mod">
          <ac:chgData name="Vinayak Bhagwat" userId="f4efe59621ee9980" providerId="LiveId" clId="{219D1448-6707-4574-BC10-38F44DBD982D}" dt="2022-12-23T04:13:45.789" v="9"/>
          <ac:picMkLst>
            <pc:docMk/>
            <pc:sldMk cId="3623317555" sldId="268"/>
            <ac:picMk id="4" creationId="{E8E366E2-26A0-D6BD-9133-FF0E62FD4F47}"/>
          </ac:picMkLst>
        </pc:picChg>
      </pc:sldChg>
      <pc:sldChg chg="addSp modSp">
        <pc:chgData name="Vinayak Bhagwat" userId="f4efe59621ee9980" providerId="LiveId" clId="{219D1448-6707-4574-BC10-38F44DBD982D}" dt="2022-12-23T04:13:49.048" v="10"/>
        <pc:sldMkLst>
          <pc:docMk/>
          <pc:sldMk cId="1171832908" sldId="269"/>
        </pc:sldMkLst>
        <pc:picChg chg="add mod">
          <ac:chgData name="Vinayak Bhagwat" userId="f4efe59621ee9980" providerId="LiveId" clId="{219D1448-6707-4574-BC10-38F44DBD982D}" dt="2022-12-23T04:13:49.048" v="10"/>
          <ac:picMkLst>
            <pc:docMk/>
            <pc:sldMk cId="1171832908" sldId="269"/>
            <ac:picMk id="4" creationId="{7E35CC9E-826B-5271-9AC5-D170D6C5A051}"/>
          </ac:picMkLst>
        </pc:picChg>
      </pc:sldChg>
      <pc:sldChg chg="addSp modSp">
        <pc:chgData name="Vinayak Bhagwat" userId="f4efe59621ee9980" providerId="LiveId" clId="{219D1448-6707-4574-BC10-38F44DBD982D}" dt="2022-12-23T04:13:52.672" v="11"/>
        <pc:sldMkLst>
          <pc:docMk/>
          <pc:sldMk cId="2123375416" sldId="270"/>
        </pc:sldMkLst>
        <pc:picChg chg="add mod">
          <ac:chgData name="Vinayak Bhagwat" userId="f4efe59621ee9980" providerId="LiveId" clId="{219D1448-6707-4574-BC10-38F44DBD982D}" dt="2022-12-23T04:13:52.672" v="11"/>
          <ac:picMkLst>
            <pc:docMk/>
            <pc:sldMk cId="2123375416" sldId="270"/>
            <ac:picMk id="4" creationId="{94344FF5-A975-B68C-12B8-21F518AFDBB3}"/>
          </ac:picMkLst>
        </pc:picChg>
      </pc:sldChg>
      <pc:sldChg chg="addSp modSp">
        <pc:chgData name="Vinayak Bhagwat" userId="f4efe59621ee9980" providerId="LiveId" clId="{219D1448-6707-4574-BC10-38F44DBD982D}" dt="2022-12-23T04:13:55.677" v="12"/>
        <pc:sldMkLst>
          <pc:docMk/>
          <pc:sldMk cId="213440870" sldId="271"/>
        </pc:sldMkLst>
        <pc:picChg chg="add mod">
          <ac:chgData name="Vinayak Bhagwat" userId="f4efe59621ee9980" providerId="LiveId" clId="{219D1448-6707-4574-BC10-38F44DBD982D}" dt="2022-12-23T04:13:55.677" v="12"/>
          <ac:picMkLst>
            <pc:docMk/>
            <pc:sldMk cId="213440870" sldId="271"/>
            <ac:picMk id="4" creationId="{1685E737-1F38-3590-E8F5-E6AD174ABB02}"/>
          </ac:picMkLst>
        </pc:picChg>
      </pc:sldChg>
      <pc:sldChg chg="addSp modSp">
        <pc:chgData name="Vinayak Bhagwat" userId="f4efe59621ee9980" providerId="LiveId" clId="{219D1448-6707-4574-BC10-38F44DBD982D}" dt="2022-12-23T04:13:59.103" v="13"/>
        <pc:sldMkLst>
          <pc:docMk/>
          <pc:sldMk cId="3402582917" sldId="272"/>
        </pc:sldMkLst>
        <pc:picChg chg="add mod">
          <ac:chgData name="Vinayak Bhagwat" userId="f4efe59621ee9980" providerId="LiveId" clId="{219D1448-6707-4574-BC10-38F44DBD982D}" dt="2022-12-23T04:13:59.103" v="13"/>
          <ac:picMkLst>
            <pc:docMk/>
            <pc:sldMk cId="3402582917" sldId="272"/>
            <ac:picMk id="4" creationId="{2E86CFEB-16A3-A8C3-69E7-69657B3972F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12/23/2022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12/23/2022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12/23/2022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12/23/2022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0" i="0" dirty="0">
                <a:solidFill>
                  <a:srgbClr val="ECECF1"/>
                </a:solidFill>
                <a:effectLst/>
                <a:latin typeface="Söhne"/>
              </a:rPr>
              <a:t>Criteria for choosing a hypervisor</a:t>
            </a:r>
            <a:endParaRPr lang="en-US" dirty="0"/>
          </a:p>
        </p:txBody>
      </p:sp>
      <p:sp>
        <p:nvSpPr>
          <p:cNvPr id="3" name="Subtitle 2"/>
          <p:cNvSpPr>
            <a:spLocks noGrp="1"/>
          </p:cNvSpPr>
          <p:nvPr>
            <p:ph type="subTitle" idx="1"/>
          </p:nvPr>
        </p:nvSpPr>
        <p:spPr/>
        <p:txBody>
          <a:bodyPr/>
          <a:lstStyle/>
          <a:p>
            <a:r>
              <a:rPr lang="en-IN" dirty="0"/>
              <a:t>Hardware concerns</a:t>
            </a:r>
            <a:endParaRPr dirty="0"/>
          </a:p>
        </p:txBody>
      </p:sp>
      <p:pic>
        <p:nvPicPr>
          <p:cNvPr id="7" name="Picture 6">
            <a:extLst>
              <a:ext uri="{FF2B5EF4-FFF2-40B4-BE49-F238E27FC236}">
                <a16:creationId xmlns:a16="http://schemas.microsoft.com/office/drawing/2014/main" id="{C911C1BB-1311-E9D1-CBF9-34352C62C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There are several considerations:</a:t>
            </a:r>
          </a:p>
        </p:txBody>
      </p:sp>
      <p:sp>
        <p:nvSpPr>
          <p:cNvPr id="14" name="Content Placeholder 13"/>
          <p:cNvSpPr>
            <a:spLocks noGrp="1"/>
          </p:cNvSpPr>
          <p:nvPr>
            <p:ph idx="1"/>
          </p:nvPr>
        </p:nvSpPr>
        <p:spPr/>
        <p:txBody>
          <a:bodyPr/>
          <a:lstStyle/>
          <a:p>
            <a:r>
              <a:rPr lang="en-IN" dirty="0"/>
              <a:t>Compatibility</a:t>
            </a:r>
          </a:p>
          <a:p>
            <a:r>
              <a:rPr lang="en-IN" dirty="0"/>
              <a:t>Performance</a:t>
            </a:r>
          </a:p>
          <a:p>
            <a:r>
              <a:rPr lang="en-IN" dirty="0"/>
              <a:t>Scalability</a:t>
            </a:r>
          </a:p>
          <a:p>
            <a:r>
              <a:rPr lang="en-IN" dirty="0"/>
              <a:t>Hardware virtualization support</a:t>
            </a:r>
          </a:p>
          <a:p>
            <a:r>
              <a:rPr lang="en-IN" dirty="0"/>
              <a:t>Memory &amp; storage requirements</a:t>
            </a:r>
          </a:p>
          <a:p>
            <a:r>
              <a:rPr lang="en-IN" dirty="0"/>
              <a:t>Networking</a:t>
            </a:r>
          </a:p>
          <a:p>
            <a:r>
              <a:rPr lang="en-IN" dirty="0"/>
              <a:t>Power consumption</a:t>
            </a:r>
            <a:endParaRPr dirty="0"/>
          </a:p>
        </p:txBody>
      </p:sp>
      <p:pic>
        <p:nvPicPr>
          <p:cNvPr id="2" name="Picture 1">
            <a:extLst>
              <a:ext uri="{FF2B5EF4-FFF2-40B4-BE49-F238E27FC236}">
                <a16:creationId xmlns:a16="http://schemas.microsoft.com/office/drawing/2014/main" id="{B001F5B5-80CF-0F6A-580A-689F6BF03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556657-C5C1-283C-68A7-8D71D999DB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3345" y="3789040"/>
            <a:ext cx="3052679" cy="3068960"/>
          </a:xfrm>
          <a:prstGeom prst="rect">
            <a:avLst/>
          </a:prstGeom>
        </p:spPr>
      </p:pic>
      <p:sp>
        <p:nvSpPr>
          <p:cNvPr id="2" name="Title 1">
            <a:extLst>
              <a:ext uri="{FF2B5EF4-FFF2-40B4-BE49-F238E27FC236}">
                <a16:creationId xmlns:a16="http://schemas.microsoft.com/office/drawing/2014/main" id="{A6D3D060-6773-52FF-0C04-92AA8D682613}"/>
              </a:ext>
            </a:extLst>
          </p:cNvPr>
          <p:cNvSpPr>
            <a:spLocks noGrp="1"/>
          </p:cNvSpPr>
          <p:nvPr>
            <p:ph type="title"/>
          </p:nvPr>
        </p:nvSpPr>
        <p:spPr/>
        <p:txBody>
          <a:bodyPr/>
          <a:lstStyle/>
          <a:p>
            <a:r>
              <a:rPr lang="en-IN" dirty="0"/>
              <a:t>Compatibility</a:t>
            </a:r>
          </a:p>
        </p:txBody>
      </p:sp>
      <p:sp>
        <p:nvSpPr>
          <p:cNvPr id="4" name="Content Placeholder 3">
            <a:extLst>
              <a:ext uri="{FF2B5EF4-FFF2-40B4-BE49-F238E27FC236}">
                <a16:creationId xmlns:a16="http://schemas.microsoft.com/office/drawing/2014/main" id="{ACC3C181-01D6-9019-C802-D94EE7201B04}"/>
              </a:ext>
            </a:extLst>
          </p:cNvPr>
          <p:cNvSpPr>
            <a:spLocks noGrp="1"/>
          </p:cNvSpPr>
          <p:nvPr>
            <p:ph idx="1"/>
          </p:nvPr>
        </p:nvSpPr>
        <p:spPr/>
        <p:txBody>
          <a:bodyPr/>
          <a:lstStyle/>
          <a:p>
            <a:r>
              <a:rPr lang="en-US" b="0" i="0" dirty="0">
                <a:solidFill>
                  <a:srgbClr val="D1D5DB"/>
                </a:solidFill>
                <a:effectLst/>
                <a:latin typeface="Söhne"/>
              </a:rPr>
              <a:t>The hypervisor should be compatible with the hardware on which it will be installed.</a:t>
            </a:r>
          </a:p>
          <a:p>
            <a:r>
              <a:rPr lang="en-US" b="0" i="0" dirty="0">
                <a:solidFill>
                  <a:srgbClr val="D1D5DB"/>
                </a:solidFill>
                <a:effectLst/>
                <a:latin typeface="Söhne"/>
              </a:rPr>
              <a:t>This includes compatibility with the processor, motherboard, and other hardware components.</a:t>
            </a:r>
          </a:p>
          <a:p>
            <a:r>
              <a:rPr lang="en-US" b="0" i="0" dirty="0">
                <a:solidFill>
                  <a:srgbClr val="D1D5DB"/>
                </a:solidFill>
                <a:effectLst/>
                <a:latin typeface="Söhne"/>
              </a:rPr>
              <a:t>For example, some hypervisors may only support certain types of processors, or may require a certain type of motherboard or BIOS.</a:t>
            </a:r>
          </a:p>
          <a:p>
            <a:r>
              <a:rPr lang="en-US" b="0" i="0" dirty="0">
                <a:solidFill>
                  <a:srgbClr val="D1D5DB"/>
                </a:solidFill>
                <a:effectLst/>
                <a:latin typeface="Söhne"/>
              </a:rPr>
              <a:t>It is important to ensure that the hardware meets the minimum requirements for the hypervisor to be installed and run effectively.</a:t>
            </a:r>
            <a:endParaRPr lang="en-IN" dirty="0"/>
          </a:p>
        </p:txBody>
      </p:sp>
      <p:pic>
        <p:nvPicPr>
          <p:cNvPr id="3" name="Picture 2">
            <a:extLst>
              <a:ext uri="{FF2B5EF4-FFF2-40B4-BE49-F238E27FC236}">
                <a16:creationId xmlns:a16="http://schemas.microsoft.com/office/drawing/2014/main" id="{8AF170B2-BEB9-ADF3-CFE6-B548825C4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229395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79602F80-A910-01B8-B6BE-7AB28CF69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4149080"/>
            <a:ext cx="4896498" cy="31878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83A7F8-AC10-DCBE-26DC-892ED016955A}"/>
              </a:ext>
            </a:extLst>
          </p:cNvPr>
          <p:cNvSpPr>
            <a:spLocks noGrp="1"/>
          </p:cNvSpPr>
          <p:nvPr>
            <p:ph type="title"/>
          </p:nvPr>
        </p:nvSpPr>
        <p:spPr/>
        <p:txBody>
          <a:bodyPr/>
          <a:lstStyle/>
          <a:p>
            <a:r>
              <a:rPr lang="en-IN" dirty="0"/>
              <a:t>Performance</a:t>
            </a:r>
          </a:p>
        </p:txBody>
      </p:sp>
      <p:sp>
        <p:nvSpPr>
          <p:cNvPr id="4" name="Content Placeholder 3">
            <a:extLst>
              <a:ext uri="{FF2B5EF4-FFF2-40B4-BE49-F238E27FC236}">
                <a16:creationId xmlns:a16="http://schemas.microsoft.com/office/drawing/2014/main" id="{3F6A194D-2372-537E-BAD7-F9B7B05CA169}"/>
              </a:ext>
            </a:extLst>
          </p:cNvPr>
          <p:cNvSpPr>
            <a:spLocks noGrp="1"/>
          </p:cNvSpPr>
          <p:nvPr>
            <p:ph idx="1"/>
          </p:nvPr>
        </p:nvSpPr>
        <p:spPr/>
        <p:txBody>
          <a:bodyPr/>
          <a:lstStyle/>
          <a:p>
            <a:r>
              <a:rPr lang="en-US" b="0" i="0" dirty="0">
                <a:solidFill>
                  <a:srgbClr val="D1D5DB"/>
                </a:solidFill>
                <a:effectLst/>
                <a:latin typeface="Söhne"/>
              </a:rPr>
              <a:t>The hypervisor should be able to utilize the hardware resources efficiently, so that the performance of the virtual machines is not negatively impacted.</a:t>
            </a:r>
          </a:p>
          <a:p>
            <a:r>
              <a:rPr lang="en-US" b="0" i="0" dirty="0">
                <a:solidFill>
                  <a:srgbClr val="D1D5DB"/>
                </a:solidFill>
                <a:effectLst/>
                <a:latin typeface="Söhne"/>
              </a:rPr>
              <a:t>This includes the processor, memory, and storage resources.</a:t>
            </a:r>
          </a:p>
          <a:p>
            <a:r>
              <a:rPr lang="en-US" b="0" i="0" dirty="0">
                <a:solidFill>
                  <a:srgbClr val="D1D5DB"/>
                </a:solidFill>
                <a:effectLst/>
                <a:latin typeface="Söhne"/>
              </a:rPr>
              <a:t>It is important to ensure that the hardware is sufficient to support the workloads of the virtual machines and that the hypervisor is able to effectively allocate and manage these resources.</a:t>
            </a:r>
          </a:p>
          <a:p>
            <a:r>
              <a:rPr lang="en-US" b="0" i="0" dirty="0">
                <a:solidFill>
                  <a:srgbClr val="D1D5DB"/>
                </a:solidFill>
                <a:effectLst/>
                <a:latin typeface="Söhne"/>
              </a:rPr>
              <a:t>The hypervisor should be able to support multiple virtual CPUs and should be able to make use of the processing power of the host system to ensure that the virtual machines have access to sufficient resources.</a:t>
            </a:r>
            <a:endParaRPr lang="en-IN" dirty="0"/>
          </a:p>
        </p:txBody>
      </p:sp>
      <p:pic>
        <p:nvPicPr>
          <p:cNvPr id="3" name="Picture 2">
            <a:extLst>
              <a:ext uri="{FF2B5EF4-FFF2-40B4-BE49-F238E27FC236}">
                <a16:creationId xmlns:a16="http://schemas.microsoft.com/office/drawing/2014/main" id="{8E4CA1C2-9145-4067-BE94-55134AB28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41538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4927-98BE-A931-98E4-413BDC1DA6F8}"/>
              </a:ext>
            </a:extLst>
          </p:cNvPr>
          <p:cNvSpPr>
            <a:spLocks noGrp="1"/>
          </p:cNvSpPr>
          <p:nvPr>
            <p:ph type="title"/>
          </p:nvPr>
        </p:nvSpPr>
        <p:spPr/>
        <p:txBody>
          <a:bodyPr/>
          <a:lstStyle/>
          <a:p>
            <a:r>
              <a:rPr lang="en-IN" dirty="0"/>
              <a:t>Scalability</a:t>
            </a:r>
          </a:p>
        </p:txBody>
      </p:sp>
      <p:sp>
        <p:nvSpPr>
          <p:cNvPr id="3" name="Content Placeholder 2">
            <a:extLst>
              <a:ext uri="{FF2B5EF4-FFF2-40B4-BE49-F238E27FC236}">
                <a16:creationId xmlns:a16="http://schemas.microsoft.com/office/drawing/2014/main" id="{F0C03D26-FC8D-055F-4BE2-2B94642BB470}"/>
              </a:ext>
            </a:extLst>
          </p:cNvPr>
          <p:cNvSpPr>
            <a:spLocks noGrp="1"/>
          </p:cNvSpPr>
          <p:nvPr>
            <p:ph idx="1"/>
          </p:nvPr>
        </p:nvSpPr>
        <p:spPr/>
        <p:txBody>
          <a:bodyPr/>
          <a:lstStyle/>
          <a:p>
            <a:r>
              <a:rPr lang="en-US" b="0" i="0" dirty="0">
                <a:solidFill>
                  <a:srgbClr val="D1D5DB"/>
                </a:solidFill>
                <a:effectLst/>
                <a:latin typeface="Söhne"/>
              </a:rPr>
              <a:t>The hypervisor should be able to scale up and down depending on the needs of the organization, and should be able to support the addition of new hardware as needed.</a:t>
            </a:r>
          </a:p>
          <a:p>
            <a:r>
              <a:rPr lang="en-US" b="0" i="0" dirty="0">
                <a:solidFill>
                  <a:srgbClr val="D1D5DB"/>
                </a:solidFill>
                <a:effectLst/>
                <a:latin typeface="Söhne"/>
              </a:rPr>
              <a:t>This includes the ability to add more processors, memory, and storage as the workloads of the virtual machines increase.</a:t>
            </a:r>
          </a:p>
          <a:p>
            <a:r>
              <a:rPr lang="en-US" b="0" i="0" dirty="0">
                <a:solidFill>
                  <a:srgbClr val="D1D5DB"/>
                </a:solidFill>
                <a:effectLst/>
                <a:latin typeface="Söhne"/>
              </a:rPr>
              <a:t>The hypervisor should also be able to support the addition of new physical hosts as the organization grows, allowing for the creation of a larger, more scalable virtual environment.</a:t>
            </a:r>
            <a:endParaRPr lang="en-IN" dirty="0"/>
          </a:p>
        </p:txBody>
      </p:sp>
      <p:pic>
        <p:nvPicPr>
          <p:cNvPr id="4" name="Picture 3">
            <a:extLst>
              <a:ext uri="{FF2B5EF4-FFF2-40B4-BE49-F238E27FC236}">
                <a16:creationId xmlns:a16="http://schemas.microsoft.com/office/drawing/2014/main" id="{E8E366E2-26A0-D6BD-9133-FF0E62FD4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362331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image preview">
            <a:extLst>
              <a:ext uri="{FF2B5EF4-FFF2-40B4-BE49-F238E27FC236}">
                <a16:creationId xmlns:a16="http://schemas.microsoft.com/office/drawing/2014/main" id="{4FCF32A7-392E-6C03-230C-B26BE2C79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342" y="0"/>
            <a:ext cx="2786658" cy="27866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ADF06A-493D-4196-D942-BF16166DDCE3}"/>
              </a:ext>
            </a:extLst>
          </p:cNvPr>
          <p:cNvSpPr>
            <a:spLocks noGrp="1"/>
          </p:cNvSpPr>
          <p:nvPr>
            <p:ph type="title"/>
          </p:nvPr>
        </p:nvSpPr>
        <p:spPr/>
        <p:txBody>
          <a:bodyPr/>
          <a:lstStyle/>
          <a:p>
            <a:r>
              <a:rPr lang="en-IN" dirty="0"/>
              <a:t>Hardware virtualization</a:t>
            </a:r>
          </a:p>
        </p:txBody>
      </p:sp>
      <p:sp>
        <p:nvSpPr>
          <p:cNvPr id="3" name="Content Placeholder 2">
            <a:extLst>
              <a:ext uri="{FF2B5EF4-FFF2-40B4-BE49-F238E27FC236}">
                <a16:creationId xmlns:a16="http://schemas.microsoft.com/office/drawing/2014/main" id="{F390BC0E-D689-B3E8-8124-13EE874D46D5}"/>
              </a:ext>
            </a:extLst>
          </p:cNvPr>
          <p:cNvSpPr>
            <a:spLocks noGrp="1"/>
          </p:cNvSpPr>
          <p:nvPr>
            <p:ph idx="1"/>
          </p:nvPr>
        </p:nvSpPr>
        <p:spPr/>
        <p:txBody>
          <a:bodyPr/>
          <a:lstStyle/>
          <a:p>
            <a:r>
              <a:rPr lang="en-US" b="0" i="0" dirty="0">
                <a:solidFill>
                  <a:srgbClr val="D1D5DB"/>
                </a:solidFill>
                <a:effectLst/>
                <a:latin typeface="Söhne"/>
              </a:rPr>
              <a:t>The hardware should support hardware virtualization, which is required for the hypervisor to run effectively.</a:t>
            </a:r>
          </a:p>
          <a:p>
            <a:r>
              <a:rPr lang="en-US" b="0" i="0" dirty="0">
                <a:solidFill>
                  <a:srgbClr val="D1D5DB"/>
                </a:solidFill>
                <a:effectLst/>
                <a:latin typeface="Söhne"/>
              </a:rPr>
              <a:t>This includes support for Intel VT or AMD-V, which are the hardware virtualization extensions for Intel and AMD processors, respectively.</a:t>
            </a:r>
          </a:p>
          <a:p>
            <a:r>
              <a:rPr lang="en-US" b="0" i="0" dirty="0">
                <a:solidFill>
                  <a:srgbClr val="D1D5DB"/>
                </a:solidFill>
                <a:effectLst/>
                <a:latin typeface="Söhne"/>
              </a:rPr>
              <a:t>Without hardware virtualization support, the hypervisor will not be able to effectively run multiple virtual machines on a single physical host.</a:t>
            </a:r>
          </a:p>
          <a:p>
            <a:r>
              <a:rPr lang="en-US" b="0" i="0" dirty="0">
                <a:solidFill>
                  <a:srgbClr val="D1D5DB"/>
                </a:solidFill>
                <a:effectLst/>
                <a:latin typeface="Söhne"/>
              </a:rPr>
              <a:t>Hardware virtualization allows the hypervisor to create virtualized versions of the hardware components of the physical host, including the processor, memory, and I/O devices, and to assign these virtualized resources to the virtual machines as needed.</a:t>
            </a:r>
            <a:endParaRPr lang="en-IN" dirty="0"/>
          </a:p>
        </p:txBody>
      </p:sp>
      <p:pic>
        <p:nvPicPr>
          <p:cNvPr id="4" name="Picture 3">
            <a:extLst>
              <a:ext uri="{FF2B5EF4-FFF2-40B4-BE49-F238E27FC236}">
                <a16:creationId xmlns:a16="http://schemas.microsoft.com/office/drawing/2014/main" id="{7E35CC9E-826B-5271-9AC5-D170D6C5A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117183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See the source image">
            <a:extLst>
              <a:ext uri="{FF2B5EF4-FFF2-40B4-BE49-F238E27FC236}">
                <a16:creationId xmlns:a16="http://schemas.microsoft.com/office/drawing/2014/main" id="{9E6A6A23-C656-3887-ACA7-30BCB7A1CE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9" y="4119364"/>
            <a:ext cx="2738636" cy="273863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See the source image">
            <a:extLst>
              <a:ext uri="{FF2B5EF4-FFF2-40B4-BE49-F238E27FC236}">
                <a16:creationId xmlns:a16="http://schemas.microsoft.com/office/drawing/2014/main" id="{950B98FE-99EB-0DF8-3055-3E0A4738E7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5760" y="1028700"/>
            <a:ext cx="913447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E57C7D-37E6-8BE8-6D31-34A1FBC4F5FB}"/>
              </a:ext>
            </a:extLst>
          </p:cNvPr>
          <p:cNvSpPr>
            <a:spLocks noGrp="1"/>
          </p:cNvSpPr>
          <p:nvPr>
            <p:ph type="title"/>
          </p:nvPr>
        </p:nvSpPr>
        <p:spPr/>
        <p:txBody>
          <a:bodyPr/>
          <a:lstStyle/>
          <a:p>
            <a:r>
              <a:rPr lang="en-IN" dirty="0"/>
              <a:t>Memory &amp; storage</a:t>
            </a:r>
          </a:p>
        </p:txBody>
      </p:sp>
      <p:sp>
        <p:nvSpPr>
          <p:cNvPr id="3" name="Content Placeholder 2">
            <a:extLst>
              <a:ext uri="{FF2B5EF4-FFF2-40B4-BE49-F238E27FC236}">
                <a16:creationId xmlns:a16="http://schemas.microsoft.com/office/drawing/2014/main" id="{B6C08805-914F-433F-C99F-BD0A4CF520E1}"/>
              </a:ext>
            </a:extLst>
          </p:cNvPr>
          <p:cNvSpPr>
            <a:spLocks noGrp="1"/>
          </p:cNvSpPr>
          <p:nvPr>
            <p:ph idx="1"/>
          </p:nvPr>
        </p:nvSpPr>
        <p:spPr/>
        <p:txBody>
          <a:bodyPr/>
          <a:lstStyle/>
          <a:p>
            <a:r>
              <a:rPr lang="en-US" b="0" i="0" dirty="0">
                <a:solidFill>
                  <a:srgbClr val="D1D5DB"/>
                </a:solidFill>
                <a:effectLst/>
                <a:latin typeface="Söhne"/>
              </a:rPr>
              <a:t>The hypervisor and the virtual machines it hosts will require sufficient memory and storage to run effectively.</a:t>
            </a:r>
          </a:p>
          <a:p>
            <a:r>
              <a:rPr lang="en-US" b="0" i="0" dirty="0">
                <a:solidFill>
                  <a:srgbClr val="D1D5DB"/>
                </a:solidFill>
                <a:effectLst/>
                <a:latin typeface="Söhne"/>
              </a:rPr>
              <a:t>It is important to ensure that there is enough available hardware resources to meet these requirements.</a:t>
            </a:r>
          </a:p>
          <a:p>
            <a:r>
              <a:rPr lang="en-US" b="0" i="0" dirty="0">
                <a:solidFill>
                  <a:srgbClr val="D1D5DB"/>
                </a:solidFill>
                <a:effectLst/>
                <a:latin typeface="Söhne"/>
              </a:rPr>
              <a:t>This includes both the physical hardware and any virtual storage devices that are used by the virtual machines.</a:t>
            </a:r>
          </a:p>
          <a:p>
            <a:r>
              <a:rPr lang="en-US" b="0" i="0" dirty="0">
                <a:solidFill>
                  <a:srgbClr val="D1D5DB"/>
                </a:solidFill>
                <a:effectLst/>
                <a:latin typeface="Söhne"/>
              </a:rPr>
              <a:t>The hypervisor should be able to support the use of large amounts of memory and storage, and should be able to make efficient use of these resources to ensure that the virtual machines have access to the resources they need.</a:t>
            </a:r>
            <a:endParaRPr lang="en-IN" dirty="0"/>
          </a:p>
        </p:txBody>
      </p:sp>
      <p:pic>
        <p:nvPicPr>
          <p:cNvPr id="4" name="Picture 3">
            <a:extLst>
              <a:ext uri="{FF2B5EF4-FFF2-40B4-BE49-F238E27FC236}">
                <a16:creationId xmlns:a16="http://schemas.microsoft.com/office/drawing/2014/main" id="{94344FF5-A975-B68C-12B8-21F518AFD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212337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image preview">
            <a:extLst>
              <a:ext uri="{FF2B5EF4-FFF2-40B4-BE49-F238E27FC236}">
                <a16:creationId xmlns:a16="http://schemas.microsoft.com/office/drawing/2014/main" id="{F8DA9D2E-D2A5-6BD8-862B-86E4B9935B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76320" y="3717032"/>
            <a:ext cx="3007186" cy="31409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2B21FB-8148-D48C-9DC0-CB3BD5A305E3}"/>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CA8271DB-6461-2498-7AA6-D50316BFB929}"/>
              </a:ext>
            </a:extLst>
          </p:cNvPr>
          <p:cNvSpPr>
            <a:spLocks noGrp="1"/>
          </p:cNvSpPr>
          <p:nvPr>
            <p:ph idx="1"/>
          </p:nvPr>
        </p:nvSpPr>
        <p:spPr/>
        <p:txBody>
          <a:bodyPr/>
          <a:lstStyle/>
          <a:p>
            <a:r>
              <a:rPr lang="en-US" b="0" i="0" dirty="0">
                <a:solidFill>
                  <a:srgbClr val="D1D5DB"/>
                </a:solidFill>
                <a:effectLst/>
                <a:latin typeface="Söhne"/>
              </a:rPr>
              <a:t>The hypervisor should be able to support the networking requirements of the virtual machines, including support for multiple virtual network adapters and VLAN tagging.</a:t>
            </a:r>
          </a:p>
          <a:p>
            <a:r>
              <a:rPr lang="en-US" b="0" i="0" dirty="0">
                <a:solidFill>
                  <a:srgbClr val="D1D5DB"/>
                </a:solidFill>
                <a:effectLst/>
                <a:latin typeface="Söhne"/>
              </a:rPr>
              <a:t>This is important for ensuring that the virtual machines can communicate with each other and with external networks as needed.</a:t>
            </a:r>
          </a:p>
          <a:p>
            <a:r>
              <a:rPr lang="en-US" b="0" i="0" dirty="0">
                <a:solidFill>
                  <a:srgbClr val="D1D5DB"/>
                </a:solidFill>
                <a:effectLst/>
                <a:latin typeface="Söhne"/>
              </a:rPr>
              <a:t>The hypervisor should be able to support a wide range of networking configurations, including support for various network protocols and the ability to connect to multiple physical networks.</a:t>
            </a:r>
            <a:endParaRPr lang="en-IN" dirty="0"/>
          </a:p>
        </p:txBody>
      </p:sp>
      <p:pic>
        <p:nvPicPr>
          <p:cNvPr id="4" name="Picture 3">
            <a:extLst>
              <a:ext uri="{FF2B5EF4-FFF2-40B4-BE49-F238E27FC236}">
                <a16:creationId xmlns:a16="http://schemas.microsoft.com/office/drawing/2014/main" id="{1685E737-1F38-3590-E8F5-E6AD174AB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21344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ee the source image">
            <a:extLst>
              <a:ext uri="{FF2B5EF4-FFF2-40B4-BE49-F238E27FC236}">
                <a16:creationId xmlns:a16="http://schemas.microsoft.com/office/drawing/2014/main" id="{1AE3D450-8005-979A-8B65-7EF733BD9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15240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C7A1ED-3487-D61E-4588-919AAF3EE5AA}"/>
              </a:ext>
            </a:extLst>
          </p:cNvPr>
          <p:cNvSpPr>
            <a:spLocks noGrp="1"/>
          </p:cNvSpPr>
          <p:nvPr>
            <p:ph type="title"/>
          </p:nvPr>
        </p:nvSpPr>
        <p:spPr/>
        <p:txBody>
          <a:bodyPr/>
          <a:lstStyle/>
          <a:p>
            <a:r>
              <a:rPr lang="en-IN" dirty="0"/>
              <a:t>Power Consumption</a:t>
            </a:r>
          </a:p>
        </p:txBody>
      </p:sp>
      <p:sp>
        <p:nvSpPr>
          <p:cNvPr id="3" name="Content Placeholder 2">
            <a:extLst>
              <a:ext uri="{FF2B5EF4-FFF2-40B4-BE49-F238E27FC236}">
                <a16:creationId xmlns:a16="http://schemas.microsoft.com/office/drawing/2014/main" id="{015513BE-DADC-3599-1D79-35DF5CC64EA2}"/>
              </a:ext>
            </a:extLst>
          </p:cNvPr>
          <p:cNvSpPr>
            <a:spLocks noGrp="1"/>
          </p:cNvSpPr>
          <p:nvPr>
            <p:ph idx="1"/>
          </p:nvPr>
        </p:nvSpPr>
        <p:spPr/>
        <p:txBody>
          <a:bodyPr/>
          <a:lstStyle/>
          <a:p>
            <a:r>
              <a:rPr lang="en-US" b="0" i="0" dirty="0">
                <a:solidFill>
                  <a:srgbClr val="D1D5DB"/>
                </a:solidFill>
                <a:effectLst/>
                <a:latin typeface="Söhne"/>
              </a:rPr>
              <a:t>The hypervisor and the virtual machines it hosts will consume power, so it is important to consider the power requirements of the hardware and ensure that it is sufficient to meet the needs of the organization.</a:t>
            </a:r>
          </a:p>
          <a:p>
            <a:r>
              <a:rPr lang="en-US" b="0" i="0" dirty="0">
                <a:solidFill>
                  <a:srgbClr val="D1D5DB"/>
                </a:solidFill>
                <a:effectLst/>
                <a:latin typeface="Söhne"/>
              </a:rPr>
              <a:t>This includes the power usage of the physical host and any additional hardware that may be needed to support the workloads of the virtual machines.</a:t>
            </a:r>
          </a:p>
          <a:p>
            <a:r>
              <a:rPr lang="en-US" b="0" i="0" dirty="0">
                <a:solidFill>
                  <a:srgbClr val="D1D5DB"/>
                </a:solidFill>
                <a:effectLst/>
                <a:latin typeface="Söhne"/>
              </a:rPr>
              <a:t>The hypervisor should be able to make efficient use of the power resources of the host system to ensure that the virtual machines have access to sufficient power without causing the host to become overloaded.</a:t>
            </a:r>
            <a:endParaRPr lang="en-IN" dirty="0"/>
          </a:p>
        </p:txBody>
      </p:sp>
      <p:pic>
        <p:nvPicPr>
          <p:cNvPr id="4" name="Picture 3">
            <a:extLst>
              <a:ext uri="{FF2B5EF4-FFF2-40B4-BE49-F238E27FC236}">
                <a16:creationId xmlns:a16="http://schemas.microsoft.com/office/drawing/2014/main" id="{2E86CFEB-16A3-A8C3-69E7-69657B397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5400" cy="892509"/>
          </a:xfrm>
          <a:prstGeom prst="rect">
            <a:avLst/>
          </a:prstGeom>
        </p:spPr>
      </p:pic>
    </p:spTree>
    <p:extLst>
      <p:ext uri="{BB962C8B-B14F-4D97-AF65-F5344CB8AC3E}">
        <p14:creationId xmlns:p14="http://schemas.microsoft.com/office/powerpoint/2010/main" val="340258291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82</TotalTime>
  <Words>681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Candara</vt:lpstr>
      <vt:lpstr>Consolas</vt:lpstr>
      <vt:lpstr>Söhne</vt:lpstr>
      <vt:lpstr>Tech Computer 16x9</vt:lpstr>
      <vt:lpstr>Criteria for choosing a hypervisor</vt:lpstr>
      <vt:lpstr>There are several considerations:</vt:lpstr>
      <vt:lpstr>Compatibility</vt:lpstr>
      <vt:lpstr>Performance</vt:lpstr>
      <vt:lpstr>Scalability</vt:lpstr>
      <vt:lpstr>Hardware virtualization</vt:lpstr>
      <vt:lpstr>Memory &amp; storage</vt:lpstr>
      <vt:lpstr>Networking</vt:lpstr>
      <vt:lpstr>Power Consumption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Criteria for choosing a hypervisor</dc:title>
  <dc:creator>Vinayak Bhagwat</dc:creator>
  <cp:lastModifiedBy>Vinayak Bhagwat</cp:lastModifiedBy>
  <cp:revision>5</cp:revision>
  <dcterms:created xsi:type="dcterms:W3CDTF">2022-12-22T06:51:55Z</dcterms:created>
  <dcterms:modified xsi:type="dcterms:W3CDTF">2022-12-23T04:14:00Z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