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5e53262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5e5326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7dad37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7dad37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37dad376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37dad376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7dad376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37dad376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7dad376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37dad376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dad376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dad376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7dad376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37dad376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saca.org/resources/news-and-trends/isaca-now-blog/2023/common-cybersecurity-risks-to-ics-ot-systems" TargetMode="External"/><Relationship Id="rId4" Type="http://schemas.openxmlformats.org/officeDocument/2006/relationships/hyperlink" Target="https://www.armis.com/ics-security-risk-assessment/" TargetMode="External"/><Relationship Id="rId5" Type="http://schemas.openxmlformats.org/officeDocument/2006/relationships/hyperlink" Target="https://www.cisa.gov/topics/industrial-control-systems" TargetMode="External"/><Relationship Id="rId6" Type="http://schemas.openxmlformats.org/officeDocument/2006/relationships/hyperlink" Target="https://www.dragos.com/industrial-cyber-risk-managemen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38900" y="630225"/>
            <a:ext cx="80646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RISK MITIGATION     PROCESS.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622750" y="3483075"/>
            <a:ext cx="41403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Presented by:Meenakshi Joy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          032200300002022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        Submitted to: Vikas Sir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Subject: CIS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83100" y="712142"/>
            <a:ext cx="62442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36900" y="1540925"/>
            <a:ext cx="82062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Lato"/>
                <a:ea typeface="Lato"/>
                <a:cs typeface="Lato"/>
                <a:sym typeface="Lato"/>
              </a:rPr>
              <a:t>1)</a:t>
            </a:r>
            <a:r>
              <a:rPr lang="en" sz="1800" u="sng">
                <a:solidFill>
                  <a:schemeClr val="hlink"/>
                </a:solidFill>
                <a:highlight>
                  <a:srgbClr val="343541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https://www.isaca.org/resources/news-and-trends/isaca-now-blog/2023/common-cybersecurity-risks-to-ics-ot-systems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Lato"/>
                <a:ea typeface="Lato"/>
                <a:cs typeface="Lato"/>
                <a:sym typeface="Lato"/>
              </a:rPr>
              <a:t>2)</a:t>
            </a:r>
            <a:r>
              <a:rPr lang="en" sz="1800" u="sng">
                <a:solidFill>
                  <a:schemeClr val="hlink"/>
                </a:solidFill>
                <a:highlight>
                  <a:srgbClr val="343541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https://www.armis.com/ics-security-risk-assessment/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Lato"/>
                <a:ea typeface="Lato"/>
                <a:cs typeface="Lato"/>
                <a:sym typeface="Lato"/>
              </a:rPr>
              <a:t>3)</a:t>
            </a:r>
            <a:r>
              <a:rPr lang="en" sz="1800" u="sng">
                <a:solidFill>
                  <a:schemeClr val="hlink"/>
                </a:solidFill>
                <a:highlight>
                  <a:srgbClr val="343541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https://www.cisa.gov/topics/industrial-control-systems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Lato"/>
                <a:ea typeface="Lato"/>
                <a:cs typeface="Lato"/>
                <a:sym typeface="Lato"/>
              </a:rPr>
              <a:t>4)</a:t>
            </a:r>
            <a:r>
              <a:rPr lang="en" sz="1800" u="sng">
                <a:solidFill>
                  <a:schemeClr val="hlink"/>
                </a:solidFill>
                <a:highlight>
                  <a:srgbClr val="343541"/>
                </a:highlight>
                <a:latin typeface="Lato"/>
                <a:ea typeface="Lato"/>
                <a:cs typeface="Lato"/>
                <a:sym typeface="Lato"/>
                <a:hlinkClick r:id="rId6"/>
              </a:rPr>
              <a:t>https://www.dragos.com/industrial-cyber-risk-management/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 YOU</a:t>
            </a:r>
            <a:r>
              <a:rPr lang="en"/>
              <a:t>:)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Index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868974"/>
            <a:ext cx="3432900" cy="3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Risks in ICS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mitigation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83100" y="336550"/>
            <a:ext cx="8631600" cy="4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                                                                    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INTRODUCTION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9E9E9E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rgbClr val="9E9E9E"/>
              </a:solidFill>
              <a:highlight>
                <a:srgbClr val="35353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highlight>
                  <a:srgbClr val="35353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In Industrial Control System (ICS) environment, the risk can also be in the form of safety risk (personal and organisational), operations risk , financial risk , environmental risk ( pollution, catastrophic incident such as fire explosion) and some other type of risk.</a:t>
            </a:r>
            <a:endParaRPr b="0" sz="1500">
              <a:highlight>
                <a:srgbClr val="35353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highlight>
                <a:srgbClr val="35353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highlight>
                  <a:srgbClr val="35353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Risk mitigation in industrial control systems (ICS) involves identifying potential threats and vulnerabilities and implementing strategies to minimize the impact and likelihood of adverse events.</a:t>
            </a:r>
            <a:endParaRPr b="0" sz="1500">
              <a:highlight>
                <a:srgbClr val="35353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ECECF1"/>
              </a:solidFill>
              <a:highlight>
                <a:srgbClr val="9E9E9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ECECF1"/>
                </a:solidFill>
                <a:highlight>
                  <a:srgbClr val="35353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To mitigate these risks, organizations should conduct thorough risk assessments, implement robust cybersecurity measures, adopt best practices for physical security, and regularly update and monitor their industrial control systems. </a:t>
            </a:r>
            <a:endParaRPr b="0" sz="1500">
              <a:solidFill>
                <a:srgbClr val="ECECF1"/>
              </a:solidFill>
              <a:highlight>
                <a:srgbClr val="35353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926800" y="489725"/>
            <a:ext cx="54093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RISKS   IN   ICS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35050" y="1130000"/>
            <a:ext cx="8287500" cy="3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Cybersecurity threats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-Malware and ransomware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-Unauthorised </a:t>
            </a: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-DOS attacks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Physical threats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-Natural disaster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-Unauthorised physical attacks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Human factors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-Error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-Insider threats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-Improper maintenance</a:t>
            </a:r>
            <a:endParaRPr sz="20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8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 flipH="1" rot="10800000">
            <a:off x="934050" y="-401175"/>
            <a:ext cx="80532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43525" y="779000"/>
            <a:ext cx="85368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00925" y="736300"/>
            <a:ext cx="8536800" cy="3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Regulatory and compliance risks</a:t>
            </a:r>
            <a:endParaRPr sz="21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-Non compliance</a:t>
            </a:r>
            <a:endParaRPr sz="21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-No regulations</a:t>
            </a:r>
            <a:endParaRPr sz="21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Insufficient logging and monitoring</a:t>
            </a:r>
            <a:endParaRPr sz="21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-Limited incidence response capability</a:t>
            </a:r>
            <a:endParaRPr sz="21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Environmental risks</a:t>
            </a:r>
            <a:endParaRPr sz="21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-Extreme weather conditions</a:t>
            </a:r>
            <a:endParaRPr sz="21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83100" y="239025"/>
            <a:ext cx="91440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RISK MITIGATION PROCESS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18300" y="1124750"/>
            <a:ext cx="85371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90350" y="687225"/>
            <a:ext cx="8465100" cy="4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#T</a:t>
            </a:r>
            <a:r>
              <a:rPr lang="en" sz="15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 risk mitigation process in Industrial Control Systems (ICS) involves identifying, assessing, and managing risks to ensure the security, reliability, and safety of critical infrastructure.</a:t>
            </a:r>
            <a:endParaRPr sz="15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1)Risk Identification</a:t>
            </a:r>
            <a:endParaRPr sz="1500">
              <a:solidFill>
                <a:schemeClr val="lt1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Consider all types of risks, including financial, operational, compliance, reputational, and environmental</a:t>
            </a:r>
            <a:endParaRPr sz="1500">
              <a:solidFill>
                <a:schemeClr val="lt1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2) Prioritize Risks</a:t>
            </a:r>
            <a:endParaRPr sz="1500">
              <a:solidFill>
                <a:schemeClr val="lt1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5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Prioritize risks based on their potential impact on system safety, reliability, and operational continuity.</a:t>
            </a:r>
            <a:endParaRPr sz="1500">
              <a:solidFill>
                <a:srgbClr val="D1D5DB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D5DB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3)</a:t>
            </a:r>
            <a:r>
              <a:rPr lang="en" sz="15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 Risk Mitigation Strategies:</a:t>
            </a:r>
            <a:endParaRPr sz="15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Develop strategies to mitigate each risk. There are four main strategies:</a:t>
            </a:r>
            <a:endParaRPr sz="15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3E3E3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Avoidance: Eliminating the risk altogether.</a:t>
            </a:r>
            <a:endParaRPr sz="15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Reduction: Minimizing the likelihood or impact of the risk.</a:t>
            </a:r>
            <a:endParaRPr sz="15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Transfer: Transferring the risk </a:t>
            </a:r>
            <a:endParaRPr sz="15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Acceptance: Accepting the risk and taking action to mitigate it.</a:t>
            </a:r>
            <a:endParaRPr sz="15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the most appropriate risk mitigation strategy for each risk.</a:t>
            </a:r>
            <a:endParaRPr sz="15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4) Containment and reporting.</a:t>
            </a:r>
            <a:endParaRPr sz="15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3E3"/>
              </a:solidFill>
              <a:highlight>
                <a:srgbClr val="3435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E3E3E3"/>
              </a:solidFill>
              <a:highlight>
                <a:srgbClr val="37474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819750" y="2981519"/>
            <a:ext cx="6244200" cy="15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50" y="881075"/>
            <a:ext cx="61545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581475" y="260375"/>
            <a:ext cx="5943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                BENEFITS OF RISK MITIGATION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59775" y="1156750"/>
            <a:ext cx="69042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Reduced risk of cyberattacks and other threats.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Improved security posture of the ICS.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Increased reliability and availability of the system.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Enhanced compliance with regulatory requirements.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Reduced costs associated with security incidents and downtime.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Reduced risk of losses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Increased efficiency.</a:t>
            </a:r>
            <a:endParaRPr sz="18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3E3"/>
              </a:solidFill>
              <a:highlight>
                <a:srgbClr val="34354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83100" y="377776"/>
            <a:ext cx="6244200" cy="10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75625" y="804600"/>
            <a:ext cx="8163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E3E3E3"/>
              </a:solidFill>
              <a:highlight>
                <a:srgbClr val="13131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*The risk mitigation process in Industrial Control Systems (ICS) is an ongoing effort that requires continuous improvement and adaptation.</a:t>
            </a:r>
            <a:endParaRPr sz="1600">
              <a:solidFill>
                <a:srgbClr val="E3E3E3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3E3E3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*Integration is crucial: Risk mitigation should be integrated throughout the entire ICS lifecycle, from design </a:t>
            </a:r>
            <a:r>
              <a:rPr lang="en" sz="1600">
                <a:solidFill>
                  <a:schemeClr val="lt1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development to operation and maintenance.</a:t>
            </a:r>
            <a:endParaRPr sz="1600">
              <a:solidFill>
                <a:schemeClr val="lt1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*Continuous assessment is vital: Regularly reassessing risks and adapting mitigation strategies is essential due to the ever-evolving threat landscape and changes in the operational environment.</a:t>
            </a:r>
            <a:endParaRPr sz="1600">
              <a:solidFill>
                <a:schemeClr val="lt1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rgbClr val="34354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*However, by effectively implementing this process, organizations can significantly reduce the likelihood and impact of cyberattacks and other threats, ensuring the safe, reliable, and efficient operation of their critical infrastructure.</a:t>
            </a:r>
            <a:endParaRPr sz="1600">
              <a:solidFill>
                <a:schemeClr val="lt1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34354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