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95230"/>
  </p:normalViewPr>
  <p:slideViewPr>
    <p:cSldViewPr snapToGrid="0" snapToObjects="1">
      <p:cViewPr varScale="1">
        <p:scale>
          <a:sx n="93" d="100"/>
          <a:sy n="93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han Patel" userId="2d9075e157d58046" providerId="LiveId" clId="{679CFBB7-F254-C641-9D15-CC2AAB71397C}"/>
    <pc:docChg chg="modSld">
      <pc:chgData name="Raihan Patel" userId="2d9075e157d58046" providerId="LiveId" clId="{679CFBB7-F254-C641-9D15-CC2AAB71397C}" dt="2023-12-12T10:21:32.985" v="0" actId="20577"/>
      <pc:docMkLst>
        <pc:docMk/>
      </pc:docMkLst>
      <pc:sldChg chg="modSp mod">
        <pc:chgData name="Raihan Patel" userId="2d9075e157d58046" providerId="LiveId" clId="{679CFBB7-F254-C641-9D15-CC2AAB71397C}" dt="2023-12-12T10:21:32.985" v="0" actId="20577"/>
        <pc:sldMkLst>
          <pc:docMk/>
          <pc:sldMk cId="3328325291" sldId="263"/>
        </pc:sldMkLst>
        <pc:spChg chg="mod">
          <ac:chgData name="Raihan Patel" userId="2d9075e157d58046" providerId="LiveId" clId="{679CFBB7-F254-C641-9D15-CC2AAB71397C}" dt="2023-12-12T10:21:32.985" v="0" actId="20577"/>
          <ac:spMkLst>
            <pc:docMk/>
            <pc:sldMk cId="3328325291" sldId="263"/>
            <ac:spMk id="3" creationId="{2E556D32-3FA7-D444-94A8-E6D0F2758D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CD04-7E10-9746-8318-162D87821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Botnet identification and counteraction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6BD96-C2D8-A840-BE2A-9B0BCFFA4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1BD0-640E-C24F-B522-7FEE8361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Server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8811-6438-ED4E-B136-356E62E1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track command and control servers by analyzing network traffic and monitoring for connections to known malicious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481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05CA-DFD8-D343-9E25-3F710E80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3FE4-74E9-D34D-AA1D-003DE635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honeypots, which are decoy systems designed to attract and detect malicious activity, to identify and study botnet behaviors.</a:t>
            </a:r>
          </a:p>
        </p:txBody>
      </p:sp>
    </p:spTree>
    <p:extLst>
      <p:ext uri="{BB962C8B-B14F-4D97-AF65-F5344CB8AC3E}">
        <p14:creationId xmlns:p14="http://schemas.microsoft.com/office/powerpoint/2010/main" val="16726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154744-0661-A54E-A309-926AABE06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Botnet Counteraction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FBD649-B301-7B48-933D-DD922DBC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ABD2-566B-C840-9340-06588966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and Quarantine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69FD-FE50-2340-BD39-BD45E861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compromised devices or quarantine them from the network to prevent further spread and damage.</a:t>
            </a:r>
          </a:p>
        </p:txBody>
      </p:sp>
    </p:spTree>
    <p:extLst>
      <p:ext uri="{BB962C8B-B14F-4D97-AF65-F5344CB8AC3E}">
        <p14:creationId xmlns:p14="http://schemas.microsoft.com/office/powerpoint/2010/main" val="261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F871-D6D3-7C40-96C1-69625CC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8378-1E18-EB48-9833-6444B0F8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or update firewall rules to block communication with known malicious IP addresses associated with botnet C2 servers.</a:t>
            </a:r>
          </a:p>
        </p:txBody>
      </p:sp>
    </p:spTree>
    <p:extLst>
      <p:ext uri="{BB962C8B-B14F-4D97-AF65-F5344CB8AC3E}">
        <p14:creationId xmlns:p14="http://schemas.microsoft.com/office/powerpoint/2010/main" val="179154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5196-D5BB-A146-9E00-A7CD3483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Prevention Systems (IPS)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10F6-93B0-CE4B-BF2F-16ED7E06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IPS to detect and block malicious activities in real-time, including attempts to connect to known botnet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67802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FA79-BAD7-6E47-B6EB-112AD5F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Sinkholing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4F86-58FB-D640-A668-B98C8A8F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 malicious DNS requests to a sinkhole, preventing infected devices from communicating with the actual C2 servers.</a:t>
            </a:r>
          </a:p>
        </p:txBody>
      </p:sp>
    </p:spTree>
    <p:extLst>
      <p:ext uri="{BB962C8B-B14F-4D97-AF65-F5344CB8AC3E}">
        <p14:creationId xmlns:p14="http://schemas.microsoft.com/office/powerpoint/2010/main" val="4428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427E-7D9E-4540-AECD-13CEAA5A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Antivirus and Antimalware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7911-AF1D-E346-A384-5BA67DAC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antivirus and antimalware software is up-to-date on all devices to detect and remove botnet-related malware.</a:t>
            </a:r>
          </a:p>
        </p:txBody>
      </p:sp>
    </p:spTree>
    <p:extLst>
      <p:ext uri="{BB962C8B-B14F-4D97-AF65-F5344CB8AC3E}">
        <p14:creationId xmlns:p14="http://schemas.microsoft.com/office/powerpoint/2010/main" val="165058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AD33-85B8-9548-9BAF-8FF64C8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and Update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689E-4D40-7E47-A49D-A27AA54C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apply security patches and updates to operating systems and software to address vulnerabilities that botnets may exploit.</a:t>
            </a:r>
          </a:p>
        </p:txBody>
      </p:sp>
    </p:spTree>
    <p:extLst>
      <p:ext uri="{BB962C8B-B14F-4D97-AF65-F5344CB8AC3E}">
        <p14:creationId xmlns:p14="http://schemas.microsoft.com/office/powerpoint/2010/main" val="301691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FF96-F73F-414D-95C4-E21978F2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Information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1585-5A17-ED4A-940D-ABCE2D55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industry peers, law enforcement, and cybersecurity organizations to share threat intelligence and enhance collective efforts against botnets.</a:t>
            </a:r>
          </a:p>
        </p:txBody>
      </p:sp>
    </p:spTree>
    <p:extLst>
      <p:ext uri="{BB962C8B-B14F-4D97-AF65-F5344CB8AC3E}">
        <p14:creationId xmlns:p14="http://schemas.microsoft.com/office/powerpoint/2010/main" val="312197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B756-1085-4A45-ACE9-0D35EBF4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identification and counteraction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4E4A-BB1F-7244-8ED6-E02323C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Identifying and counteracting botnets, which are networks of compromised computers controlled by a malicious actor, is a critical aspect of Incident Response Management</a:t>
            </a:r>
          </a:p>
        </p:txBody>
      </p:sp>
    </p:spTree>
    <p:extLst>
      <p:ext uri="{BB962C8B-B14F-4D97-AF65-F5344CB8AC3E}">
        <p14:creationId xmlns:p14="http://schemas.microsoft.com/office/powerpoint/2010/main" val="331691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3CAE-B974-AB46-A3A4-9EADE2CF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Education and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62AA-375D-E343-BE7C-F2588DE4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Educate users about safe online practices, phishing awareness, and the importance of keeping their systems updated, reducing the risk of devices becoming part of a botnet.</a:t>
            </a:r>
          </a:p>
        </p:txBody>
      </p:sp>
    </p:spTree>
    <p:extLst>
      <p:ext uri="{BB962C8B-B14F-4D97-AF65-F5344CB8AC3E}">
        <p14:creationId xmlns:p14="http://schemas.microsoft.com/office/powerpoint/2010/main" val="350802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343-062D-614F-A768-8617AD1A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98E0-75EA-584D-86DC-124AA956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continuous monitoring of network traffic, system logs, and security alerts to quickly detect and respond to any resurgence of botnet activity.</a:t>
            </a:r>
          </a:p>
        </p:txBody>
      </p:sp>
    </p:spTree>
    <p:extLst>
      <p:ext uri="{BB962C8B-B14F-4D97-AF65-F5344CB8AC3E}">
        <p14:creationId xmlns:p14="http://schemas.microsoft.com/office/powerpoint/2010/main" val="88244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CB19-6B11-B94B-8431-02CEFB47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Botnet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CC6E1-7408-D849-BC43-C9A8461F7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8A73-F9E9-EF42-98BA-D63B563A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94C8-9A66-074B-9852-5A495013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network traffic for unusual patterns, such as high-volume outbound connections or communication with known command and control (C2) servers.</a:t>
            </a:r>
          </a:p>
        </p:txBody>
      </p:sp>
    </p:spTree>
    <p:extLst>
      <p:ext uri="{BB962C8B-B14F-4D97-AF65-F5344CB8AC3E}">
        <p14:creationId xmlns:p14="http://schemas.microsoft.com/office/powerpoint/2010/main" val="20492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8D60-13A7-1340-A501-0F3A32AF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1CD7-B33D-2943-976D-A5E46BAD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 behavioral analysis tools to detect abnormal activities, such as a sudden increase in data transfer, repetitive connections, or unusual system behavior.</a:t>
            </a:r>
          </a:p>
        </p:txBody>
      </p:sp>
    </p:spTree>
    <p:extLst>
      <p:ext uri="{BB962C8B-B14F-4D97-AF65-F5344CB8AC3E}">
        <p14:creationId xmlns:p14="http://schemas.microsoft.com/office/powerpoint/2010/main" val="312836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3595-0319-E44F-A6AA-FC2F346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5A7F-4CDE-044D-9CD0-5FBED520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anomaly detection systems that can identify deviations from normal network behavior, signaling potential botnet activities.</a:t>
            </a:r>
          </a:p>
        </p:txBody>
      </p:sp>
    </p:spTree>
    <p:extLst>
      <p:ext uri="{BB962C8B-B14F-4D97-AF65-F5344CB8AC3E}">
        <p14:creationId xmlns:p14="http://schemas.microsoft.com/office/powerpoint/2010/main" val="27091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F511-EACB-4544-870E-9956BFB8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Security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1A7-0D19-6E4F-B94D-68D48C19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advanced endpoint security solutions to detect and block malicious activities on individual devices, preventing them from becoming part of a botnet.</a:t>
            </a:r>
          </a:p>
        </p:txBody>
      </p:sp>
    </p:spTree>
    <p:extLst>
      <p:ext uri="{BB962C8B-B14F-4D97-AF65-F5344CB8AC3E}">
        <p14:creationId xmlns:p14="http://schemas.microsoft.com/office/powerpoint/2010/main" val="238417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ADA7-939E-514F-B01A-046A35A9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Signature-Based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6D32-3FA7-D444-94A8-E6D0F27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Employ signature-based detection methods to identify known patterns of malicious code associated with botnets. </a:t>
            </a:r>
          </a:p>
          <a:p>
            <a:pPr algn="just"/>
            <a:r>
              <a:rPr lang="en-US" dirty="0"/>
              <a:t>Regularly update signature databases to stay current.</a:t>
            </a:r>
          </a:p>
        </p:txBody>
      </p:sp>
    </p:spTree>
    <p:extLst>
      <p:ext uri="{BB962C8B-B14F-4D97-AF65-F5344CB8AC3E}">
        <p14:creationId xmlns:p14="http://schemas.microsoft.com/office/powerpoint/2010/main" val="332832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0DC-0CD6-B34D-B526-0E8F6EC5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33DB-EF2F-EF4E-ADF1-C2FA7B3D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Domain Name System (DNS) requests and look for patterns indicative of botnet activities, such as a large number of requests to suspicious domains.</a:t>
            </a:r>
          </a:p>
        </p:txBody>
      </p:sp>
    </p:spTree>
    <p:extLst>
      <p:ext uri="{BB962C8B-B14F-4D97-AF65-F5344CB8AC3E}">
        <p14:creationId xmlns:p14="http://schemas.microsoft.com/office/powerpoint/2010/main" val="18112984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</TotalTime>
  <Words>464</Words>
  <Application>Microsoft Macintosh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Botnet identification and counteraction</vt:lpstr>
      <vt:lpstr>Botnet identification and counteraction</vt:lpstr>
      <vt:lpstr>Botnet identification</vt:lpstr>
      <vt:lpstr>Network Traffic Analysis</vt:lpstr>
      <vt:lpstr>Behavioral Analysis</vt:lpstr>
      <vt:lpstr>Anomaly Detection Systems</vt:lpstr>
      <vt:lpstr>Endpoint Security Solutions</vt:lpstr>
      <vt:lpstr>Signature-Based Detection</vt:lpstr>
      <vt:lpstr>DNS Monitoring</vt:lpstr>
      <vt:lpstr>Command and Control Server Tracking</vt:lpstr>
      <vt:lpstr>Honeypots</vt:lpstr>
      <vt:lpstr>Botnet Counteraction</vt:lpstr>
      <vt:lpstr>Isolation and Quarantine</vt:lpstr>
      <vt:lpstr>Firewall Rules</vt:lpstr>
      <vt:lpstr>Intrusion Prevention Systems (IPS)</vt:lpstr>
      <vt:lpstr>DNS Sinkholing</vt:lpstr>
      <vt:lpstr>Update Antivirus and Antimalware Software</vt:lpstr>
      <vt:lpstr>Patch and Update Systems</vt:lpstr>
      <vt:lpstr>Collaboration and Information Sharing</vt:lpstr>
      <vt:lpstr>User Education and Awareness</vt:lpstr>
      <vt:lpstr>Continuous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 identification and counteraction</dc:title>
  <dc:creator>Raihan Patel</dc:creator>
  <cp:lastModifiedBy>Raihan Patel</cp:lastModifiedBy>
  <cp:revision>1</cp:revision>
  <dcterms:created xsi:type="dcterms:W3CDTF">2023-12-11T05:35:24Z</dcterms:created>
  <dcterms:modified xsi:type="dcterms:W3CDTF">2023-12-12T10:22:45Z</dcterms:modified>
</cp:coreProperties>
</file>