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318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63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seriosoft.com/blog/estimating-cost-incidents-incident-management-process" TargetMode="External"/><Relationship Id="rId1" Type="http://schemas.openxmlformats.org/officeDocument/2006/relationships/hyperlink" Target="https://www.seriosoft.com/blog/estimating-cost-incident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Estimating the Cost of Incidents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incident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 – Staff Cost Calculation</a:t>
            </a:r>
            <a:endParaRPr lang="en-US" dirty="0"/>
          </a:p>
          <a:p>
            <a:r>
              <a:rPr lang="en-US" dirty="0"/>
              <a:t>Here, We will calculate the staff cost for an incident</a:t>
            </a:r>
            <a:endParaRPr lang="en-US" dirty="0"/>
          </a:p>
          <a:p>
            <a:r>
              <a:rPr lang="en-US" dirty="0"/>
              <a:t>Formula – B=(Y/100)*P</a:t>
            </a:r>
            <a:endParaRPr lang="en-US" dirty="0"/>
          </a:p>
          <a:p>
            <a:r>
              <a:rPr lang="en-US" dirty="0"/>
              <a:t>You will get the output for one employee, We will need that figure for all employees involved in incident management.</a:t>
            </a:r>
            <a:endParaRPr lang="en-US" dirty="0"/>
          </a:p>
          <a:p>
            <a:r>
              <a:rPr lang="en-US" dirty="0"/>
              <a:t>At the end the Staff cost S = B1+B2+B3….+Bn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incident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Part 2 – Cost per incident</a:t>
            </a:r>
            <a:endParaRPr lang="en-US" sz="2800" dirty="0"/>
          </a:p>
          <a:p>
            <a:r>
              <a:rPr lang="en-IN" sz="2800" dirty="0"/>
              <a:t>Finally, Once we have staff cost with us. We can calculate cost per incident.</a:t>
            </a:r>
            <a:endParaRPr lang="en-IN" sz="2800" dirty="0"/>
          </a:p>
          <a:p>
            <a:r>
              <a:rPr lang="en-IN" sz="2800" dirty="0"/>
              <a:t>Formula – CPI = (S+(S*H/100)+C)/(T))</a:t>
            </a:r>
            <a:endParaRPr lang="en-IN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1"/>
              </a:rPr>
              <a:t>https://www.seriosoft.com/blog/estimating-cost-incidents</a:t>
            </a:r>
            <a:endParaRPr lang="en-IN" dirty="0"/>
          </a:p>
          <a:p>
            <a:r>
              <a:rPr lang="en-IN" dirty="0">
                <a:hlinkClick r:id="rId2"/>
              </a:rPr>
              <a:t>https://www.seriosoft.com/blog/estimating-cost-incidents-incident-management-process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are two cost streams mainly</a:t>
            </a:r>
            <a:endParaRPr lang="en-US" sz="2800" dirty="0"/>
          </a:p>
          <a:p>
            <a:pPr lvl="1"/>
            <a:r>
              <a:rPr lang="en-US" sz="2400" dirty="0"/>
              <a:t>Cost to the business because of the incident</a:t>
            </a:r>
            <a:endParaRPr lang="en-US" sz="2400" dirty="0"/>
          </a:p>
          <a:p>
            <a:pPr lvl="1"/>
            <a:r>
              <a:rPr lang="en-US" sz="2400" dirty="0"/>
              <a:t>Cost of providing services to resolve the incident</a:t>
            </a:r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to the business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Majority of the company only calculate cost to the business in the case of financial loss incidents.</a:t>
            </a:r>
            <a:endParaRPr lang="en-US" dirty="0"/>
          </a:p>
          <a:p>
            <a:r>
              <a:rPr lang="en-US" dirty="0"/>
              <a:t>Mainly because, Such incidents</a:t>
            </a:r>
            <a:endParaRPr lang="en-US" dirty="0"/>
          </a:p>
          <a:p>
            <a:pPr lvl="1"/>
            <a:r>
              <a:rPr lang="en-US" dirty="0"/>
              <a:t>Happen infrequently</a:t>
            </a:r>
            <a:endParaRPr lang="en-US" dirty="0"/>
          </a:p>
          <a:p>
            <a:pPr lvl="1"/>
            <a:r>
              <a:rPr lang="en-US" dirty="0"/>
              <a:t>Have significant business impact</a:t>
            </a:r>
            <a:endParaRPr lang="en-US" dirty="0"/>
          </a:p>
          <a:p>
            <a:pPr lvl="1"/>
            <a:r>
              <a:rPr lang="en-US" dirty="0"/>
              <a:t>Affect groups of users we can more easily identify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to the business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be easily done by</a:t>
            </a:r>
            <a:endParaRPr lang="en-US" dirty="0"/>
          </a:p>
          <a:p>
            <a:pPr lvl="1"/>
            <a:r>
              <a:rPr lang="en-US" dirty="0"/>
              <a:t>Assessing lost production hours</a:t>
            </a:r>
            <a:endParaRPr lang="en-US" dirty="0"/>
          </a:p>
          <a:p>
            <a:pPr lvl="1"/>
            <a:r>
              <a:rPr lang="en-US" dirty="0"/>
              <a:t>Assessing loss of profitability</a:t>
            </a:r>
            <a:endParaRPr lang="en-US" dirty="0"/>
          </a:p>
          <a:p>
            <a:pPr lvl="1"/>
            <a:r>
              <a:rPr lang="en-US" dirty="0"/>
              <a:t>Assessing damage to reputation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to the business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only work for handful of Major incidents.</a:t>
            </a:r>
            <a:endParaRPr lang="en-US" dirty="0"/>
          </a:p>
          <a:p>
            <a:r>
              <a:rPr lang="en-US" dirty="0"/>
              <a:t>Many routine incidents are much harder to assess</a:t>
            </a:r>
            <a:endParaRPr lang="en-US" dirty="0"/>
          </a:p>
          <a:p>
            <a:pPr lvl="1"/>
            <a:r>
              <a:rPr lang="en-US" dirty="0"/>
              <a:t>Some incidents have no cost</a:t>
            </a:r>
            <a:endParaRPr lang="en-US" dirty="0"/>
          </a:p>
          <a:p>
            <a:pPr lvl="1"/>
            <a:r>
              <a:rPr lang="en-US" dirty="0"/>
              <a:t>Some will have a cost that is quite difficult to calculate because it is connected with intangibles such as lost business opportunity. </a:t>
            </a:r>
            <a:endParaRPr lang="en-US" dirty="0"/>
          </a:p>
          <a:p>
            <a:pPr lvl="1"/>
            <a:r>
              <a:rPr lang="en-US" dirty="0"/>
              <a:t>Aside from going through each incident individually, it is impossible to calculate the cost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to the business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organization uses cost brackets to identify an incident’s cost. They are known as “cost code”</a:t>
            </a:r>
            <a:endParaRPr lang="en-US" dirty="0"/>
          </a:p>
          <a:p>
            <a:r>
              <a:rPr lang="en-US" dirty="0"/>
              <a:t>Cost code is a way of approximating the actual cost of an incident.</a:t>
            </a:r>
            <a:endParaRPr lang="en-US" dirty="0"/>
          </a:p>
          <a:p>
            <a:r>
              <a:rPr lang="en-US" dirty="0"/>
              <a:t>A person from incident response team or team leader can assign a cost code to each incident</a:t>
            </a:r>
            <a:endParaRPr lang="en-US" dirty="0"/>
          </a:p>
          <a:p>
            <a:r>
              <a:rPr lang="en-US" dirty="0"/>
              <a:t>At the end of each financial year, Finance team can use cost code to get an aggregated value report for all the incidents the organization has faced.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to the business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example of Cost code can be</a:t>
            </a:r>
            <a:endParaRPr lang="en-US" dirty="0"/>
          </a:p>
          <a:p>
            <a:pPr lvl="1"/>
            <a:r>
              <a:rPr lang="en-US" dirty="0"/>
              <a:t>0 – No Cost</a:t>
            </a:r>
            <a:endParaRPr lang="en-US" dirty="0"/>
          </a:p>
          <a:p>
            <a:pPr lvl="1"/>
            <a:r>
              <a:rPr lang="en-US" dirty="0"/>
              <a:t>1 – 0 to 10,000</a:t>
            </a:r>
            <a:endParaRPr lang="en-US" dirty="0"/>
          </a:p>
          <a:p>
            <a:pPr lvl="1"/>
            <a:r>
              <a:rPr lang="en-US" dirty="0"/>
              <a:t>2 – 10,000 to 20,000</a:t>
            </a:r>
            <a:endParaRPr lang="en-US" dirty="0"/>
          </a:p>
          <a:p>
            <a:pPr lvl="1"/>
            <a:r>
              <a:rPr lang="en-US" dirty="0"/>
              <a:t>3 – 20,000 to 30,000</a:t>
            </a:r>
            <a:endParaRPr lang="en-US" dirty="0"/>
          </a:p>
          <a:p>
            <a:pPr lvl="1"/>
            <a:r>
              <a:rPr lang="en-US" dirty="0"/>
              <a:t>4 – 30,000 to 40,000</a:t>
            </a:r>
            <a:endParaRPr lang="en-US" dirty="0"/>
          </a:p>
          <a:p>
            <a:pPr lvl="1"/>
            <a:r>
              <a:rPr lang="en-US" dirty="0"/>
              <a:t>5 – 40,000 to 50,000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Incident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53878"/>
          </a:xfrm>
        </p:spPr>
        <p:txBody>
          <a:bodyPr>
            <a:normAutofit/>
          </a:bodyPr>
          <a:lstStyle/>
          <a:p>
            <a:r>
              <a:rPr lang="en-US" dirty="0"/>
              <a:t>There are certain factors that play a huge role in estimating the cost of incident management</a:t>
            </a:r>
            <a:r>
              <a:rPr lang="en-IN" dirty="0"/>
              <a:t>. Such as,</a:t>
            </a:r>
            <a:endParaRPr lang="en-IN" dirty="0"/>
          </a:p>
          <a:p>
            <a:pPr lvl="1"/>
            <a:r>
              <a:rPr lang="en-IN" dirty="0"/>
              <a:t>Throughput - The number of incidents logged or resolved in a month</a:t>
            </a:r>
            <a:endParaRPr lang="en-IN" dirty="0"/>
          </a:p>
          <a:p>
            <a:pPr lvl="1"/>
            <a:r>
              <a:rPr lang="en-IN" dirty="0"/>
              <a:t>Team Composition - Amount of people involved in incident management</a:t>
            </a:r>
            <a:endParaRPr lang="en-IN" dirty="0"/>
          </a:p>
          <a:p>
            <a:pPr lvl="1"/>
            <a:r>
              <a:rPr lang="en-IN" dirty="0"/>
              <a:t>Time Spent Estimate - Amount of time each member of the team spent behind incident management</a:t>
            </a:r>
            <a:endParaRPr lang="en-IN" dirty="0"/>
          </a:p>
          <a:p>
            <a:pPr lvl="1"/>
            <a:r>
              <a:rPr lang="en-IN" dirty="0"/>
              <a:t>Capital Expenditure - Purchase and maintenance cost of the equipment used by IRM team</a:t>
            </a:r>
            <a:endParaRPr lang="en-IN" dirty="0"/>
          </a:p>
          <a:p>
            <a:pPr lvl="1"/>
            <a:r>
              <a:rPr lang="en-IN" dirty="0"/>
              <a:t>Salary of the IRM team members</a:t>
            </a:r>
            <a:endParaRPr lang="en-IN" dirty="0"/>
          </a:p>
          <a:p>
            <a:pPr lvl="1"/>
            <a:r>
              <a:rPr lang="en-IN" dirty="0"/>
              <a:t>Overhead expenses for accommodation and training , etc for IRM team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Incident management</a:t>
            </a:r>
            <a:endParaRPr lang="en-IN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2230438" y="2638425"/>
          <a:ext cx="77311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5562"/>
                <a:gridCol w="3865562"/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Throughput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 Spent Estimate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Capital Expenditure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 of employee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Overheads Cost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Sum of all staff’s cost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2791</Words>
  <Application>WPS Presentation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Gill Sans MT</vt:lpstr>
      <vt:lpstr>Microsoft YaHei</vt:lpstr>
      <vt:lpstr>Arial Unicode MS</vt:lpstr>
      <vt:lpstr>Calibri</vt:lpstr>
      <vt:lpstr>Parcel</vt:lpstr>
      <vt:lpstr>Estimating the Cost of Incidents</vt:lpstr>
      <vt:lpstr>How it works</vt:lpstr>
      <vt:lpstr>Cost to the business </vt:lpstr>
      <vt:lpstr>Cost to the business</vt:lpstr>
      <vt:lpstr>Cost to the business</vt:lpstr>
      <vt:lpstr>Cost to the business</vt:lpstr>
      <vt:lpstr>Cost to the business</vt:lpstr>
      <vt:lpstr>Cost of Incident management</vt:lpstr>
      <vt:lpstr>Cost of Incident management</vt:lpstr>
      <vt:lpstr>Cost of incident management</vt:lpstr>
      <vt:lpstr>Cost of incident management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the Cost of Incidents</dc:title>
  <dc:creator>Raihan Patel</dc:creator>
  <cp:lastModifiedBy>raiha</cp:lastModifiedBy>
  <cp:revision>9</cp:revision>
  <dcterms:created xsi:type="dcterms:W3CDTF">2019-09-10T17:00:00Z</dcterms:created>
  <dcterms:modified xsi:type="dcterms:W3CDTF">2020-04-13T08:12:47Z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