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5230"/>
  </p:normalViewPr>
  <p:slideViewPr>
    <p:cSldViewPr snapToGrid="0" snapToObjects="1">
      <p:cViewPr varScale="1">
        <p:scale>
          <a:sx n="91" d="100"/>
          <a:sy n="91" d="100"/>
        </p:scale>
        <p:origin x="1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12/11/23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12/11/23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12/11/23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BBF1-A1E6-7243-8884-BA30B785D718}"/>
              </a:ext>
            </a:extLst>
          </p:cNvPr>
          <p:cNvSpPr>
            <a:spLocks noGrp="1"/>
          </p:cNvSpPr>
          <p:nvPr>
            <p:ph type="ctrTitle"/>
          </p:nvPr>
        </p:nvSpPr>
        <p:spPr/>
        <p:txBody>
          <a:bodyPr/>
          <a:lstStyle/>
          <a:p>
            <a:r>
              <a:rPr lang="en-US" dirty="0"/>
              <a:t>Impact of Virtualization on Incident Response</a:t>
            </a:r>
          </a:p>
        </p:txBody>
      </p:sp>
      <p:sp>
        <p:nvSpPr>
          <p:cNvPr id="3" name="Subtitle 2">
            <a:extLst>
              <a:ext uri="{FF2B5EF4-FFF2-40B4-BE49-F238E27FC236}">
                <a16:creationId xmlns:a16="http://schemas.microsoft.com/office/drawing/2014/main" id="{93F9657F-B31E-CF42-B3D5-68CACEF34E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512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B51F-3EAA-444D-9DD8-7229751AE4E1}"/>
              </a:ext>
            </a:extLst>
          </p:cNvPr>
          <p:cNvSpPr>
            <a:spLocks noGrp="1"/>
          </p:cNvSpPr>
          <p:nvPr>
            <p:ph type="title"/>
          </p:nvPr>
        </p:nvSpPr>
        <p:spPr/>
        <p:txBody>
          <a:bodyPr>
            <a:normAutofit fontScale="90000"/>
          </a:bodyPr>
          <a:lstStyle/>
          <a:p>
            <a:r>
              <a:rPr lang="en-US" dirty="0"/>
              <a:t>Integration with Security Information and Event Management (SIEM)</a:t>
            </a:r>
          </a:p>
        </p:txBody>
      </p:sp>
      <p:sp>
        <p:nvSpPr>
          <p:cNvPr id="3" name="Content Placeholder 2">
            <a:extLst>
              <a:ext uri="{FF2B5EF4-FFF2-40B4-BE49-F238E27FC236}">
                <a16:creationId xmlns:a16="http://schemas.microsoft.com/office/drawing/2014/main" id="{BBA449F2-852D-E847-9A1D-07593E6C1ADC}"/>
              </a:ext>
            </a:extLst>
          </p:cNvPr>
          <p:cNvSpPr>
            <a:spLocks noGrp="1"/>
          </p:cNvSpPr>
          <p:nvPr>
            <p:ph idx="1"/>
          </p:nvPr>
        </p:nvSpPr>
        <p:spPr/>
        <p:txBody>
          <a:bodyPr/>
          <a:lstStyle/>
          <a:p>
            <a:pPr algn="just"/>
            <a:r>
              <a:rPr lang="en-US" dirty="0"/>
              <a:t>Integrating virtualization logs and events with SIEM solutions enhances the overall visibility and correlation of security events across both virtual and physical environments, improving incident detection and response.</a:t>
            </a:r>
          </a:p>
        </p:txBody>
      </p:sp>
    </p:spTree>
    <p:extLst>
      <p:ext uri="{BB962C8B-B14F-4D97-AF65-F5344CB8AC3E}">
        <p14:creationId xmlns:p14="http://schemas.microsoft.com/office/powerpoint/2010/main" val="41793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F51C-3C2D-1B40-862A-051789ABCF83}"/>
              </a:ext>
            </a:extLst>
          </p:cNvPr>
          <p:cNvSpPr>
            <a:spLocks noGrp="1"/>
          </p:cNvSpPr>
          <p:nvPr>
            <p:ph type="title"/>
          </p:nvPr>
        </p:nvSpPr>
        <p:spPr/>
        <p:txBody>
          <a:bodyPr/>
          <a:lstStyle/>
          <a:p>
            <a:r>
              <a:rPr lang="en-US" dirty="0"/>
              <a:t>Cloud-Based Virtualization</a:t>
            </a:r>
          </a:p>
        </p:txBody>
      </p:sp>
      <p:sp>
        <p:nvSpPr>
          <p:cNvPr id="3" name="Content Placeholder 2">
            <a:extLst>
              <a:ext uri="{FF2B5EF4-FFF2-40B4-BE49-F238E27FC236}">
                <a16:creationId xmlns:a16="http://schemas.microsoft.com/office/drawing/2014/main" id="{9B38E4E7-4673-994A-8814-2E4BFFF3D976}"/>
              </a:ext>
            </a:extLst>
          </p:cNvPr>
          <p:cNvSpPr>
            <a:spLocks noGrp="1"/>
          </p:cNvSpPr>
          <p:nvPr>
            <p:ph idx="1"/>
          </p:nvPr>
        </p:nvSpPr>
        <p:spPr/>
        <p:txBody>
          <a:bodyPr/>
          <a:lstStyle/>
          <a:p>
            <a:pPr algn="just"/>
            <a:r>
              <a:rPr lang="en-US" dirty="0"/>
              <a:t>Cloud-based virtualization introduces challenges related to shared responsibility models and the need to coordinate incident response efforts with cloud service providers. However, it also offers the opportunity for scalability and flexibility in responding to incidents.</a:t>
            </a:r>
          </a:p>
        </p:txBody>
      </p:sp>
    </p:spTree>
    <p:extLst>
      <p:ext uri="{BB962C8B-B14F-4D97-AF65-F5344CB8AC3E}">
        <p14:creationId xmlns:p14="http://schemas.microsoft.com/office/powerpoint/2010/main" val="287970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0F84-BC57-8B43-8288-01EFA35F4D7E}"/>
              </a:ext>
            </a:extLst>
          </p:cNvPr>
          <p:cNvSpPr>
            <a:spLocks noGrp="1"/>
          </p:cNvSpPr>
          <p:nvPr>
            <p:ph type="title"/>
          </p:nvPr>
        </p:nvSpPr>
        <p:spPr/>
        <p:txBody>
          <a:bodyPr/>
          <a:lstStyle/>
          <a:p>
            <a:r>
              <a:rPr lang="en-US" dirty="0"/>
              <a:t>Enhanced Backup and Recovery</a:t>
            </a:r>
          </a:p>
        </p:txBody>
      </p:sp>
      <p:sp>
        <p:nvSpPr>
          <p:cNvPr id="3" name="Content Placeholder 2">
            <a:extLst>
              <a:ext uri="{FF2B5EF4-FFF2-40B4-BE49-F238E27FC236}">
                <a16:creationId xmlns:a16="http://schemas.microsoft.com/office/drawing/2014/main" id="{BC8530B2-13EC-2040-A7AB-6A8C0A076936}"/>
              </a:ext>
            </a:extLst>
          </p:cNvPr>
          <p:cNvSpPr>
            <a:spLocks noGrp="1"/>
          </p:cNvSpPr>
          <p:nvPr>
            <p:ph idx="1"/>
          </p:nvPr>
        </p:nvSpPr>
        <p:spPr/>
        <p:txBody>
          <a:bodyPr/>
          <a:lstStyle/>
          <a:p>
            <a:pPr algn="just"/>
            <a:r>
              <a:rPr lang="en-US" dirty="0"/>
              <a:t>Virtualization allows for efficient backup and recovery processes, enabling organizations to quickly restore virtual machines to a known good state after an incident.</a:t>
            </a:r>
          </a:p>
        </p:txBody>
      </p:sp>
    </p:spTree>
    <p:extLst>
      <p:ext uri="{BB962C8B-B14F-4D97-AF65-F5344CB8AC3E}">
        <p14:creationId xmlns:p14="http://schemas.microsoft.com/office/powerpoint/2010/main" val="190553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766-1EAD-DA42-A295-0DB195921A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C3D113-6308-224C-800A-BA1E4B02A754}"/>
              </a:ext>
            </a:extLst>
          </p:cNvPr>
          <p:cNvSpPr>
            <a:spLocks noGrp="1"/>
          </p:cNvSpPr>
          <p:nvPr>
            <p:ph idx="1"/>
          </p:nvPr>
        </p:nvSpPr>
        <p:spPr/>
        <p:txBody>
          <a:bodyPr/>
          <a:lstStyle/>
          <a:p>
            <a:pPr algn="just"/>
            <a:r>
              <a:rPr lang="en-US" dirty="0"/>
              <a:t>While virtualization introduces complexities and challenges in incident response management, it also provides opportunities for enhanced visibility, automation, and efficient testing of response plans in dynamic and scalable environments. </a:t>
            </a:r>
          </a:p>
          <a:p>
            <a:pPr algn="just"/>
            <a:r>
              <a:rPr lang="en-US" dirty="0"/>
              <a:t>Effective incident response in virtualized environments requires a combination of technical controls, automation, and well-defined processes tailored to the unique aspects of virtualization technologies.</a:t>
            </a:r>
          </a:p>
        </p:txBody>
      </p:sp>
    </p:spTree>
    <p:extLst>
      <p:ext uri="{BB962C8B-B14F-4D97-AF65-F5344CB8AC3E}">
        <p14:creationId xmlns:p14="http://schemas.microsoft.com/office/powerpoint/2010/main" val="8348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500C-17E5-7547-8A33-F4EDE568C4E2}"/>
              </a:ext>
            </a:extLst>
          </p:cNvPr>
          <p:cNvSpPr>
            <a:spLocks noGrp="1"/>
          </p:cNvSpPr>
          <p:nvPr>
            <p:ph type="title"/>
          </p:nvPr>
        </p:nvSpPr>
        <p:spPr/>
        <p:txBody>
          <a:bodyPr/>
          <a:lstStyle/>
          <a:p>
            <a:r>
              <a:rPr lang="en-US" dirty="0"/>
              <a:t>Impact of Virtualization on Incident Response</a:t>
            </a:r>
          </a:p>
        </p:txBody>
      </p:sp>
      <p:sp>
        <p:nvSpPr>
          <p:cNvPr id="3" name="Content Placeholder 2">
            <a:extLst>
              <a:ext uri="{FF2B5EF4-FFF2-40B4-BE49-F238E27FC236}">
                <a16:creationId xmlns:a16="http://schemas.microsoft.com/office/drawing/2014/main" id="{BA49748B-7AF7-5346-9253-E5B36C56F39B}"/>
              </a:ext>
            </a:extLst>
          </p:cNvPr>
          <p:cNvSpPr>
            <a:spLocks noGrp="1"/>
          </p:cNvSpPr>
          <p:nvPr>
            <p:ph idx="1"/>
          </p:nvPr>
        </p:nvSpPr>
        <p:spPr/>
        <p:txBody>
          <a:bodyPr/>
          <a:lstStyle/>
          <a:p>
            <a:r>
              <a:rPr lang="en-US" dirty="0"/>
              <a:t>Virtualization has a significant impact on incident response management by introducing both challenges and opportunities for cybersecurity professionals.</a:t>
            </a:r>
          </a:p>
        </p:txBody>
      </p:sp>
    </p:spTree>
    <p:extLst>
      <p:ext uri="{BB962C8B-B14F-4D97-AF65-F5344CB8AC3E}">
        <p14:creationId xmlns:p14="http://schemas.microsoft.com/office/powerpoint/2010/main" val="20750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3832-1F65-7C45-BB48-ACA18396ED76}"/>
              </a:ext>
            </a:extLst>
          </p:cNvPr>
          <p:cNvSpPr>
            <a:spLocks noGrp="1"/>
          </p:cNvSpPr>
          <p:nvPr>
            <p:ph type="title"/>
          </p:nvPr>
        </p:nvSpPr>
        <p:spPr/>
        <p:txBody>
          <a:bodyPr/>
          <a:lstStyle/>
          <a:p>
            <a:r>
              <a:rPr lang="en-US" dirty="0"/>
              <a:t>Increased Complexity</a:t>
            </a:r>
          </a:p>
        </p:txBody>
      </p:sp>
      <p:sp>
        <p:nvSpPr>
          <p:cNvPr id="3" name="Content Placeholder 2">
            <a:extLst>
              <a:ext uri="{FF2B5EF4-FFF2-40B4-BE49-F238E27FC236}">
                <a16:creationId xmlns:a16="http://schemas.microsoft.com/office/drawing/2014/main" id="{F7C0512B-1752-F745-8E72-ACA22367009C}"/>
              </a:ext>
            </a:extLst>
          </p:cNvPr>
          <p:cNvSpPr>
            <a:spLocks noGrp="1"/>
          </p:cNvSpPr>
          <p:nvPr>
            <p:ph idx="1"/>
          </p:nvPr>
        </p:nvSpPr>
        <p:spPr/>
        <p:txBody>
          <a:bodyPr/>
          <a:lstStyle/>
          <a:p>
            <a:pPr algn="just"/>
            <a:r>
              <a:rPr lang="en-US" dirty="0"/>
              <a:t>Challenge: Virtualized environments can be more complex than traditional ones, with multiple virtual machines (VMs) running on a single physical server. This complexity can complicate incident detection and response efforts.</a:t>
            </a:r>
          </a:p>
          <a:p>
            <a:pPr algn="just"/>
            <a:r>
              <a:rPr lang="en-US" dirty="0"/>
              <a:t>Opportunity: Virtualization technologies often provide better visibility into the network and allow for the isolation of compromised systems, aiding in incident response.</a:t>
            </a:r>
          </a:p>
        </p:txBody>
      </p:sp>
    </p:spTree>
    <p:extLst>
      <p:ext uri="{BB962C8B-B14F-4D97-AF65-F5344CB8AC3E}">
        <p14:creationId xmlns:p14="http://schemas.microsoft.com/office/powerpoint/2010/main" val="370161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275A-2288-7841-B444-B158ED555072}"/>
              </a:ext>
            </a:extLst>
          </p:cNvPr>
          <p:cNvSpPr>
            <a:spLocks noGrp="1"/>
          </p:cNvSpPr>
          <p:nvPr>
            <p:ph type="title"/>
          </p:nvPr>
        </p:nvSpPr>
        <p:spPr/>
        <p:txBody>
          <a:bodyPr/>
          <a:lstStyle/>
          <a:p>
            <a:r>
              <a:rPr lang="en-US" dirty="0"/>
              <a:t>Dynamic Nature of Virtual Environments</a:t>
            </a:r>
          </a:p>
        </p:txBody>
      </p:sp>
      <p:sp>
        <p:nvSpPr>
          <p:cNvPr id="3" name="Content Placeholder 2">
            <a:extLst>
              <a:ext uri="{FF2B5EF4-FFF2-40B4-BE49-F238E27FC236}">
                <a16:creationId xmlns:a16="http://schemas.microsoft.com/office/drawing/2014/main" id="{FAF02EDC-40CB-E34A-B352-E461EBD4D9D9}"/>
              </a:ext>
            </a:extLst>
          </p:cNvPr>
          <p:cNvSpPr>
            <a:spLocks noGrp="1"/>
          </p:cNvSpPr>
          <p:nvPr>
            <p:ph idx="1"/>
          </p:nvPr>
        </p:nvSpPr>
        <p:spPr/>
        <p:txBody>
          <a:bodyPr/>
          <a:lstStyle/>
          <a:p>
            <a:pPr algn="just"/>
            <a:r>
              <a:rPr lang="en-US" dirty="0"/>
              <a:t>Challenge: Virtual environments are dynamic, with VMs being created, moved, and deleted dynamically. This dynamic nature makes it challenging to maintain a consistent and up-to-date inventory of assets.</a:t>
            </a:r>
          </a:p>
          <a:p>
            <a:pPr algn="just"/>
            <a:r>
              <a:rPr lang="en-US" dirty="0"/>
              <a:t>Opportunity: Automation tools can be employed to monitor and update the inventory of virtual assets in real-time, enabling faster response to incidents.</a:t>
            </a:r>
          </a:p>
        </p:txBody>
      </p:sp>
    </p:spTree>
    <p:extLst>
      <p:ext uri="{BB962C8B-B14F-4D97-AF65-F5344CB8AC3E}">
        <p14:creationId xmlns:p14="http://schemas.microsoft.com/office/powerpoint/2010/main" val="340317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49B0-2409-5B47-AE30-69F9E554BC32}"/>
              </a:ext>
            </a:extLst>
          </p:cNvPr>
          <p:cNvSpPr>
            <a:spLocks noGrp="1"/>
          </p:cNvSpPr>
          <p:nvPr>
            <p:ph type="title"/>
          </p:nvPr>
        </p:nvSpPr>
        <p:spPr/>
        <p:txBody>
          <a:bodyPr/>
          <a:lstStyle/>
          <a:p>
            <a:r>
              <a:rPr lang="en-US" dirty="0"/>
              <a:t>Snapshot and Cloning Risks</a:t>
            </a:r>
          </a:p>
        </p:txBody>
      </p:sp>
      <p:sp>
        <p:nvSpPr>
          <p:cNvPr id="3" name="Content Placeholder 2">
            <a:extLst>
              <a:ext uri="{FF2B5EF4-FFF2-40B4-BE49-F238E27FC236}">
                <a16:creationId xmlns:a16="http://schemas.microsoft.com/office/drawing/2014/main" id="{B9D51378-35A0-704E-BF81-5CA73594D7AA}"/>
              </a:ext>
            </a:extLst>
          </p:cNvPr>
          <p:cNvSpPr>
            <a:spLocks noGrp="1"/>
          </p:cNvSpPr>
          <p:nvPr>
            <p:ph idx="1"/>
          </p:nvPr>
        </p:nvSpPr>
        <p:spPr/>
        <p:txBody>
          <a:bodyPr/>
          <a:lstStyle/>
          <a:p>
            <a:pPr algn="just"/>
            <a:r>
              <a:rPr lang="en-US" dirty="0"/>
              <a:t>Challenge: Snapshots and cloning features in virtualization can introduce risks, as compromised VMs may be duplicated, making it challenging to identify the original source of an incident.</a:t>
            </a:r>
          </a:p>
          <a:p>
            <a:pPr algn="just"/>
            <a:r>
              <a:rPr lang="en-US" dirty="0"/>
              <a:t>Opportunity: Effective incident response strategies involve understanding and monitoring the use of snapshot and cloning features and ensuring proper controls to mitigate associated risks.</a:t>
            </a:r>
          </a:p>
        </p:txBody>
      </p:sp>
    </p:spTree>
    <p:extLst>
      <p:ext uri="{BB962C8B-B14F-4D97-AF65-F5344CB8AC3E}">
        <p14:creationId xmlns:p14="http://schemas.microsoft.com/office/powerpoint/2010/main" val="308731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A70C-08D9-114B-9E33-E2AA276A3A9E}"/>
              </a:ext>
            </a:extLst>
          </p:cNvPr>
          <p:cNvSpPr>
            <a:spLocks noGrp="1"/>
          </p:cNvSpPr>
          <p:nvPr>
            <p:ph type="title"/>
          </p:nvPr>
        </p:nvSpPr>
        <p:spPr/>
        <p:txBody>
          <a:bodyPr/>
          <a:lstStyle/>
          <a:p>
            <a:r>
              <a:rPr lang="en-US" dirty="0"/>
              <a:t>Resource Sharing and Isolation</a:t>
            </a:r>
          </a:p>
        </p:txBody>
      </p:sp>
      <p:sp>
        <p:nvSpPr>
          <p:cNvPr id="3" name="Content Placeholder 2">
            <a:extLst>
              <a:ext uri="{FF2B5EF4-FFF2-40B4-BE49-F238E27FC236}">
                <a16:creationId xmlns:a16="http://schemas.microsoft.com/office/drawing/2014/main" id="{58972EC5-5522-C447-B5EC-8731FA72CCEA}"/>
              </a:ext>
            </a:extLst>
          </p:cNvPr>
          <p:cNvSpPr>
            <a:spLocks noGrp="1"/>
          </p:cNvSpPr>
          <p:nvPr>
            <p:ph idx="1"/>
          </p:nvPr>
        </p:nvSpPr>
        <p:spPr/>
        <p:txBody>
          <a:bodyPr/>
          <a:lstStyle/>
          <a:p>
            <a:pPr algn="just"/>
            <a:r>
              <a:rPr lang="en-US" dirty="0"/>
              <a:t>Challenge: Resource sharing in virtualized environments can lead to the rapid spread of malware or lateral movement within the infrastructure.</a:t>
            </a:r>
          </a:p>
          <a:p>
            <a:pPr algn="just"/>
            <a:r>
              <a:rPr lang="en-US" dirty="0"/>
              <a:t>Opportunity: Implementing strong isolation measures, network segmentation, and micro-segmentation can help contain incidents and prevent the lateral movement of threats.</a:t>
            </a:r>
          </a:p>
        </p:txBody>
      </p:sp>
    </p:spTree>
    <p:extLst>
      <p:ext uri="{BB962C8B-B14F-4D97-AF65-F5344CB8AC3E}">
        <p14:creationId xmlns:p14="http://schemas.microsoft.com/office/powerpoint/2010/main" val="293251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ACB2-6040-F648-98EA-928338D0190E}"/>
              </a:ext>
            </a:extLst>
          </p:cNvPr>
          <p:cNvSpPr>
            <a:spLocks noGrp="1"/>
          </p:cNvSpPr>
          <p:nvPr>
            <p:ph type="title"/>
          </p:nvPr>
        </p:nvSpPr>
        <p:spPr/>
        <p:txBody>
          <a:bodyPr/>
          <a:lstStyle/>
          <a:p>
            <a:r>
              <a:rPr lang="en-US" dirty="0"/>
              <a:t>Increased Visibility with Hypervisor Integration</a:t>
            </a:r>
          </a:p>
        </p:txBody>
      </p:sp>
      <p:sp>
        <p:nvSpPr>
          <p:cNvPr id="3" name="Content Placeholder 2">
            <a:extLst>
              <a:ext uri="{FF2B5EF4-FFF2-40B4-BE49-F238E27FC236}">
                <a16:creationId xmlns:a16="http://schemas.microsoft.com/office/drawing/2014/main" id="{1730342D-ED80-4543-B9EE-F141C3259C38}"/>
              </a:ext>
            </a:extLst>
          </p:cNvPr>
          <p:cNvSpPr>
            <a:spLocks noGrp="1"/>
          </p:cNvSpPr>
          <p:nvPr>
            <p:ph idx="1"/>
          </p:nvPr>
        </p:nvSpPr>
        <p:spPr/>
        <p:txBody>
          <a:bodyPr/>
          <a:lstStyle/>
          <a:p>
            <a:r>
              <a:rPr lang="en-US" dirty="0"/>
              <a:t>Hypervisors, the software or hardware components that manage VMs, can provide enhanced visibility into the virtual environment. Integrating with hypervisors allows security teams to monitor and respond to incidents more effectively.</a:t>
            </a:r>
          </a:p>
        </p:txBody>
      </p:sp>
    </p:spTree>
    <p:extLst>
      <p:ext uri="{BB962C8B-B14F-4D97-AF65-F5344CB8AC3E}">
        <p14:creationId xmlns:p14="http://schemas.microsoft.com/office/powerpoint/2010/main" val="172226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8514-11F1-4142-B722-84B8E3F3581E}"/>
              </a:ext>
            </a:extLst>
          </p:cNvPr>
          <p:cNvSpPr>
            <a:spLocks noGrp="1"/>
          </p:cNvSpPr>
          <p:nvPr>
            <p:ph type="title"/>
          </p:nvPr>
        </p:nvSpPr>
        <p:spPr/>
        <p:txBody>
          <a:bodyPr/>
          <a:lstStyle/>
          <a:p>
            <a:r>
              <a:rPr lang="en-US" dirty="0"/>
              <a:t>Snapshot Rollback for Incident Analysis</a:t>
            </a:r>
          </a:p>
        </p:txBody>
      </p:sp>
      <p:sp>
        <p:nvSpPr>
          <p:cNvPr id="3" name="Content Placeholder 2">
            <a:extLst>
              <a:ext uri="{FF2B5EF4-FFF2-40B4-BE49-F238E27FC236}">
                <a16:creationId xmlns:a16="http://schemas.microsoft.com/office/drawing/2014/main" id="{61D6E7A0-415C-C449-A61F-3334D9AB9B29}"/>
              </a:ext>
            </a:extLst>
          </p:cNvPr>
          <p:cNvSpPr>
            <a:spLocks noGrp="1"/>
          </p:cNvSpPr>
          <p:nvPr>
            <p:ph idx="1"/>
          </p:nvPr>
        </p:nvSpPr>
        <p:spPr/>
        <p:txBody>
          <a:bodyPr/>
          <a:lstStyle/>
          <a:p>
            <a:pPr algn="just"/>
            <a:r>
              <a:rPr lang="en-US" dirty="0"/>
              <a:t>Snapshot features can be leveraged for incident analysis by rolling back VMs to a known clean state for forensic purposes. This allows investigators to analyze the state of the system at a specific point in time.</a:t>
            </a:r>
          </a:p>
        </p:txBody>
      </p:sp>
    </p:spTree>
    <p:extLst>
      <p:ext uri="{BB962C8B-B14F-4D97-AF65-F5344CB8AC3E}">
        <p14:creationId xmlns:p14="http://schemas.microsoft.com/office/powerpoint/2010/main" val="123748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95F6-0CB0-664F-B412-D25239989070}"/>
              </a:ext>
            </a:extLst>
          </p:cNvPr>
          <p:cNvSpPr>
            <a:spLocks noGrp="1"/>
          </p:cNvSpPr>
          <p:nvPr>
            <p:ph type="title"/>
          </p:nvPr>
        </p:nvSpPr>
        <p:spPr/>
        <p:txBody>
          <a:bodyPr/>
          <a:lstStyle/>
          <a:p>
            <a:r>
              <a:rPr lang="en-US" dirty="0"/>
              <a:t>Efficient Testing of Incident Response Plans</a:t>
            </a:r>
          </a:p>
        </p:txBody>
      </p:sp>
      <p:sp>
        <p:nvSpPr>
          <p:cNvPr id="3" name="Content Placeholder 2">
            <a:extLst>
              <a:ext uri="{FF2B5EF4-FFF2-40B4-BE49-F238E27FC236}">
                <a16:creationId xmlns:a16="http://schemas.microsoft.com/office/drawing/2014/main" id="{F8781EB7-300D-8340-AC3F-8295B0B820F1}"/>
              </a:ext>
            </a:extLst>
          </p:cNvPr>
          <p:cNvSpPr>
            <a:spLocks noGrp="1"/>
          </p:cNvSpPr>
          <p:nvPr>
            <p:ph idx="1"/>
          </p:nvPr>
        </p:nvSpPr>
        <p:spPr/>
        <p:txBody>
          <a:bodyPr/>
          <a:lstStyle/>
          <a:p>
            <a:pPr algn="just"/>
            <a:r>
              <a:rPr lang="en-US" dirty="0"/>
              <a:t>Virtualization enables organizations to efficiently test incident response plans in isolated environments without affecting the production systems. This helps identify and address gaps in the response process.</a:t>
            </a:r>
          </a:p>
        </p:txBody>
      </p:sp>
    </p:spTree>
    <p:extLst>
      <p:ext uri="{BB962C8B-B14F-4D97-AF65-F5344CB8AC3E}">
        <p14:creationId xmlns:p14="http://schemas.microsoft.com/office/powerpoint/2010/main" val="25209359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TotalTime>
  <Words>557</Words>
  <Application>Microsoft Macintosh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Impact of Virtualization on Incident Response</vt:lpstr>
      <vt:lpstr>Impact of Virtualization on Incident Response</vt:lpstr>
      <vt:lpstr>Increased Complexity</vt:lpstr>
      <vt:lpstr>Dynamic Nature of Virtual Environments</vt:lpstr>
      <vt:lpstr>Snapshot and Cloning Risks</vt:lpstr>
      <vt:lpstr>Resource Sharing and Isolation</vt:lpstr>
      <vt:lpstr>Increased Visibility with Hypervisor Integration</vt:lpstr>
      <vt:lpstr>Snapshot Rollback for Incident Analysis</vt:lpstr>
      <vt:lpstr>Efficient Testing of Incident Response Plans</vt:lpstr>
      <vt:lpstr>Integration with Security Information and Event Management (SIEM)</vt:lpstr>
      <vt:lpstr>Cloud-Based Virtualization</vt:lpstr>
      <vt:lpstr>Enhanced Backup and Recovery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Virtualization on Incident Response</dc:title>
  <dc:creator>Raihan Patel</dc:creator>
  <cp:lastModifiedBy>Raihan Patel</cp:lastModifiedBy>
  <cp:revision>1</cp:revision>
  <dcterms:created xsi:type="dcterms:W3CDTF">2023-12-11T05:25:43Z</dcterms:created>
  <dcterms:modified xsi:type="dcterms:W3CDTF">2023-12-11T05:34:04Z</dcterms:modified>
</cp:coreProperties>
</file>