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Incident Response Policy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the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 often need to communicate with outside parties regarding incident</a:t>
            </a:r>
            <a:endParaRPr lang="en-US" dirty="0"/>
          </a:p>
          <a:p>
            <a:r>
              <a:rPr lang="en-US" dirty="0"/>
              <a:t>It may include</a:t>
            </a:r>
            <a:endParaRPr lang="en-US" dirty="0"/>
          </a:p>
          <a:p>
            <a:pPr lvl="1"/>
            <a:r>
              <a:rPr lang="en-US" dirty="0"/>
              <a:t>Contacting law enforcement</a:t>
            </a:r>
            <a:endParaRPr lang="en-US" dirty="0"/>
          </a:p>
          <a:p>
            <a:pPr lvl="1"/>
            <a:r>
              <a:rPr lang="en-US" dirty="0"/>
              <a:t>Fielding media inquiries</a:t>
            </a:r>
            <a:endParaRPr lang="en-US" dirty="0"/>
          </a:p>
          <a:p>
            <a:pPr lvl="1"/>
            <a:r>
              <a:rPr lang="en-US" dirty="0"/>
              <a:t>Seeking external expertise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of the information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example can be – discussing incidents with other involved parties</a:t>
            </a:r>
            <a:endParaRPr lang="en-US" dirty="0"/>
          </a:p>
          <a:p>
            <a:pPr lvl="1"/>
            <a:r>
              <a:rPr lang="en-IN" dirty="0"/>
              <a:t>ISP</a:t>
            </a:r>
            <a:endParaRPr lang="en-IN" dirty="0"/>
          </a:p>
          <a:p>
            <a:pPr lvl="1"/>
            <a:r>
              <a:rPr lang="en-IN" dirty="0"/>
              <a:t>The vendor of vulnerable software</a:t>
            </a:r>
            <a:endParaRPr lang="en-IN" dirty="0"/>
          </a:p>
          <a:p>
            <a:pPr lvl="1"/>
            <a:r>
              <a:rPr lang="en-IN" dirty="0"/>
              <a:t>Other Incident response teams</a:t>
            </a:r>
            <a:endParaRPr lang="en-US" dirty="0"/>
          </a:p>
          <a:p>
            <a:r>
              <a:rPr lang="en-US" dirty="0"/>
              <a:t>Organizations may also proactively share relevant information with peers to improve detection and analysis of incidents</a:t>
            </a:r>
            <a:endParaRPr lang="en-US" dirty="0"/>
          </a:p>
          <a:p>
            <a:r>
              <a:rPr lang="en-US" dirty="0"/>
              <a:t>Team should discuss information sharing with organization’s public affair office, legal department and management to establish policies and procedures.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outside parties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715" y="2025278"/>
            <a:ext cx="4732481" cy="45329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812" y="175068"/>
            <a:ext cx="6631619" cy="63519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 governing incident response is highly individualized to the organization.</a:t>
            </a:r>
            <a:endParaRPr lang="en-US" dirty="0"/>
          </a:p>
          <a:p>
            <a:r>
              <a:rPr lang="en-US" dirty="0"/>
              <a:t>However, Most policies include the same key elements.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every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of management commitment</a:t>
            </a:r>
            <a:endParaRPr lang="en-US" dirty="0"/>
          </a:p>
          <a:p>
            <a:r>
              <a:rPr lang="en-US" dirty="0"/>
              <a:t>Purpose and objectives of the policy</a:t>
            </a:r>
            <a:endParaRPr lang="en-US" dirty="0"/>
          </a:p>
          <a:p>
            <a:r>
              <a:rPr lang="en-US" dirty="0"/>
              <a:t>Scope of the policy</a:t>
            </a:r>
            <a:endParaRPr lang="en-US" dirty="0"/>
          </a:p>
          <a:p>
            <a:r>
              <a:rPr lang="en-US" dirty="0"/>
              <a:t>Definition of Computer Security incidents and related terms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every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Organizational Structure and definition of roles, responsibilities and levels of authority</a:t>
            </a:r>
            <a:endParaRPr lang="en-US" dirty="0"/>
          </a:p>
          <a:p>
            <a:pPr lvl="1"/>
            <a:r>
              <a:rPr lang="en-US" dirty="0"/>
              <a:t>Includes the authority of the incident response team to confiscate or disconnect equipment and to monitor suspicious activity</a:t>
            </a:r>
            <a:endParaRPr lang="en-US" dirty="0"/>
          </a:p>
          <a:p>
            <a:pPr lvl="1"/>
            <a:r>
              <a:rPr lang="en-US" dirty="0"/>
              <a:t>Requirements for reporting certain types of incidents</a:t>
            </a:r>
            <a:endParaRPr lang="en-US" dirty="0"/>
          </a:p>
          <a:p>
            <a:pPr lvl="1"/>
            <a:r>
              <a:rPr lang="en-US" dirty="0"/>
              <a:t>Requirements and guidelines for external communications and information sharing</a:t>
            </a:r>
            <a:endParaRPr lang="en-US" dirty="0"/>
          </a:p>
          <a:p>
            <a:pPr lvl="1"/>
            <a:r>
              <a:rPr lang="en-US" dirty="0"/>
              <a:t>Escalation points in the incident management process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every policy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Prioritization or severity ratings of incidents</a:t>
            </a:r>
            <a:endParaRPr lang="en-US" dirty="0"/>
          </a:p>
          <a:p>
            <a:r>
              <a:rPr lang="en-US" dirty="0"/>
              <a:t>Performance measures</a:t>
            </a:r>
            <a:endParaRPr lang="en-US" dirty="0"/>
          </a:p>
          <a:p>
            <a:r>
              <a:rPr lang="en-US" dirty="0"/>
              <a:t>Reporting and contact forms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Planning related elements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Organizations should have a formal, focused and coordinated approach to responding to incidents</a:t>
            </a:r>
            <a:endParaRPr lang="en-US" dirty="0"/>
          </a:p>
          <a:p>
            <a:r>
              <a:rPr lang="en-US" dirty="0"/>
              <a:t>Each organization needs a plan that meets its unique requirements</a:t>
            </a:r>
            <a:endParaRPr lang="en-US" dirty="0"/>
          </a:p>
          <a:p>
            <a:r>
              <a:rPr lang="en-US" dirty="0"/>
              <a:t>Unique requirements relates to</a:t>
            </a:r>
            <a:endParaRPr lang="en-US" dirty="0"/>
          </a:p>
          <a:p>
            <a:pPr lvl="1"/>
            <a:r>
              <a:rPr lang="en-US" dirty="0"/>
              <a:t>Organization’s mission</a:t>
            </a:r>
            <a:endParaRPr lang="en-US" dirty="0"/>
          </a:p>
          <a:p>
            <a:pPr lvl="1"/>
            <a:r>
              <a:rPr lang="en-US" dirty="0"/>
              <a:t>Organization’s size</a:t>
            </a:r>
            <a:endParaRPr lang="en-US" dirty="0"/>
          </a:p>
          <a:p>
            <a:pPr lvl="1"/>
            <a:r>
              <a:rPr lang="en-US" dirty="0"/>
              <a:t>Organization’s structure</a:t>
            </a:r>
            <a:endParaRPr lang="en-US" dirty="0"/>
          </a:p>
          <a:p>
            <a:pPr lvl="1"/>
            <a:r>
              <a:rPr lang="en-US" dirty="0"/>
              <a:t>Organization’s functions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Plan should include the following elements:</a:t>
            </a:r>
            <a:endParaRPr lang="en-US" dirty="0"/>
          </a:p>
          <a:p>
            <a:pPr lvl="1"/>
            <a:r>
              <a:rPr lang="en-US" dirty="0"/>
              <a:t>Mission</a:t>
            </a:r>
            <a:endParaRPr lang="en-US" dirty="0"/>
          </a:p>
          <a:p>
            <a:pPr lvl="1"/>
            <a:r>
              <a:rPr lang="en-US" dirty="0"/>
              <a:t>Strategies and goals</a:t>
            </a:r>
            <a:endParaRPr lang="en-US" dirty="0"/>
          </a:p>
          <a:p>
            <a:pPr lvl="1"/>
            <a:r>
              <a:rPr lang="en-US" dirty="0"/>
              <a:t>Senior Management approval</a:t>
            </a:r>
            <a:endParaRPr lang="en-US" dirty="0"/>
          </a:p>
          <a:p>
            <a:pPr lvl="1"/>
            <a:r>
              <a:rPr lang="en-US" dirty="0"/>
              <a:t>Organizational approach to incident response</a:t>
            </a:r>
            <a:endParaRPr lang="en-US" dirty="0"/>
          </a:p>
          <a:p>
            <a:pPr lvl="1"/>
            <a:r>
              <a:rPr lang="en-US" dirty="0"/>
              <a:t>How the incident response team will communicate with the rest of the organization and with other organization</a:t>
            </a:r>
            <a:endParaRPr lang="en-US" dirty="0"/>
          </a:p>
          <a:p>
            <a:pPr lvl="1"/>
            <a:r>
              <a:rPr lang="en-US" dirty="0"/>
              <a:t>Roadmap for incident response capability</a:t>
            </a:r>
            <a:endParaRPr lang="en-US" dirty="0"/>
          </a:p>
          <a:p>
            <a:pPr lvl="1"/>
            <a:r>
              <a:rPr lang="en-US" dirty="0"/>
              <a:t>How the program fits into the overall organization2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Sharing information with outside parties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2269</Words>
  <Application>WPS Presentation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Parcel</vt:lpstr>
      <vt:lpstr>Incident Response Policy</vt:lpstr>
      <vt:lpstr>Policy elements</vt:lpstr>
      <vt:lpstr>Key elements of every policy</vt:lpstr>
      <vt:lpstr>Key elements of every policy</vt:lpstr>
      <vt:lpstr>Key elements of every policy</vt:lpstr>
      <vt:lpstr>Planning related elements</vt:lpstr>
      <vt:lpstr>Plan elements</vt:lpstr>
      <vt:lpstr>Plan elements</vt:lpstr>
      <vt:lpstr>Sharing information with outside parties</vt:lpstr>
      <vt:lpstr>Sharing of the information</vt:lpstr>
      <vt:lpstr>Sharing of the information</vt:lpstr>
      <vt:lpstr>Communication with outside parties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Incident Response Policy</dc:title>
  <dc:creator>Raihan Patel</dc:creator>
  <cp:lastModifiedBy>raiha</cp:lastModifiedBy>
  <cp:revision>8</cp:revision>
  <dcterms:created xsi:type="dcterms:W3CDTF">2019-09-03T18:15:00Z</dcterms:created>
  <dcterms:modified xsi:type="dcterms:W3CDTF">2020-04-07T06:49:42Z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1033-11.2.0.9255</vt:lpwstr>
  </property>
</Properties>
</file>