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42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2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21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54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75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95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1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2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10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06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41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8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11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59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34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02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D7AF-4AE3-4457-8D03-3514A8CB3AF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0DD89-1B49-4D4F-918E-41DFEABEE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5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0035" y="1633491"/>
            <a:ext cx="10349879" cy="2281561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rgbClr val="FF0000"/>
                </a:solidFill>
              </a:rPr>
              <a:t>Projet Smart Patate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541" y="4782768"/>
            <a:ext cx="9144000" cy="165576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00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26145"/>
          </a:xfrm>
        </p:spPr>
        <p:txBody>
          <a:bodyPr>
            <a:normAutofit/>
          </a:bodyPr>
          <a:lstStyle/>
          <a:p>
            <a:pPr algn="ctr"/>
            <a:r>
              <a:rPr lang="fr-FR" sz="7200" dirty="0">
                <a:solidFill>
                  <a:srgbClr val="FF0000"/>
                </a:solidFill>
              </a:rPr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938509"/>
            <a:ext cx="10515600" cy="3238454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r>
              <a:rPr lang="fr-FR" dirty="0"/>
              <a:t>Réaliser un capteur capacitif à partir d’une patate</a:t>
            </a:r>
          </a:p>
          <a:p>
            <a:r>
              <a:rPr lang="fr-FR" dirty="0"/>
              <a:t>Modifier le montage 2 pour qu’une LED s’allume en fonction de la manière dont on touche ou attrape la patate</a:t>
            </a:r>
          </a:p>
        </p:txBody>
      </p:sp>
    </p:spTree>
    <p:extLst>
      <p:ext uri="{BB962C8B-B14F-4D97-AF65-F5344CB8AC3E}">
        <p14:creationId xmlns:p14="http://schemas.microsoft.com/office/powerpoint/2010/main" val="198951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2963" y="230819"/>
            <a:ext cx="3447616" cy="474447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chemeClr val="tx1"/>
                </a:solidFill>
              </a:rPr>
              <a:t>Expérience 1: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154"/>
            <a:ext cx="6100667" cy="4468846"/>
          </a:xfrm>
        </p:spPr>
      </p:pic>
      <p:sp>
        <p:nvSpPr>
          <p:cNvPr id="6" name="ZoneTexte 5"/>
          <p:cNvSpPr txBox="1"/>
          <p:nvPr/>
        </p:nvSpPr>
        <p:spPr>
          <a:xfrm>
            <a:off x="8815526" y="298765"/>
            <a:ext cx="177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Expérience 2: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39" y="4845454"/>
            <a:ext cx="4782405" cy="201254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39" y="2785109"/>
            <a:ext cx="4782405" cy="199918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48" y="759630"/>
            <a:ext cx="4782406" cy="196432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" y="637319"/>
            <a:ext cx="6523155" cy="20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5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8503" y="4095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FF0000"/>
                </a:solidFill>
              </a:rPr>
              <a:t>Circuit</a:t>
            </a:r>
            <a:r>
              <a:rPr lang="fr-FR" sz="6000" dirty="0">
                <a:solidFill>
                  <a:srgbClr val="FF0000"/>
                </a:solidFill>
              </a:rPr>
              <a:t> </a:t>
            </a:r>
            <a:r>
              <a:rPr lang="fr-FR" sz="4800" dirty="0">
                <a:solidFill>
                  <a:srgbClr val="FF0000"/>
                </a:solidFill>
              </a:rPr>
              <a:t>et capteur</a:t>
            </a:r>
            <a:endParaRPr lang="fr-FR" sz="6000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3" y="1735077"/>
            <a:ext cx="6976873" cy="4351338"/>
          </a:xfrm>
        </p:spPr>
      </p:pic>
    </p:spTree>
    <p:extLst>
      <p:ext uri="{BB962C8B-B14F-4D97-AF65-F5344CB8AC3E}">
        <p14:creationId xmlns:p14="http://schemas.microsoft.com/office/powerpoint/2010/main" val="342353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/>
            </a:b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0324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</TotalTime>
  <Words>41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Projet Smart Patate</vt:lpstr>
      <vt:lpstr>Contexte</vt:lpstr>
      <vt:lpstr>Expérience 1:</vt:lpstr>
      <vt:lpstr>Circuit et capteur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WAUTELET LOUIS</dc:creator>
  <cp:lastModifiedBy>WAUTELET LOUIS</cp:lastModifiedBy>
  <cp:revision>23</cp:revision>
  <dcterms:created xsi:type="dcterms:W3CDTF">2016-11-16T07:49:37Z</dcterms:created>
  <dcterms:modified xsi:type="dcterms:W3CDTF">2016-11-16T15:50:23Z</dcterms:modified>
</cp:coreProperties>
</file>