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F526-43E4-6F45-A45B-A56B627E3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F9C95-BFCB-4843-9C85-198DA1BDF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41ED1-1FA7-7E44-BB50-21A2B654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03F1-E7C0-D944-A1CE-6F6CF6CB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7D00-54CC-CB49-B4E1-57F0777B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9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3F2D-ADF8-AF43-8F52-64844CD4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577E8-D0B2-CE46-8027-E0087D59D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95AF-B04B-C04B-9BCF-DF23AEF4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AADB-5312-1242-ACE9-B353600D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3268-1EA0-3047-9A1D-8CB2F489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84D3D-75F4-CC48-A5A6-8929FEE3E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F6A04-41B5-984D-A597-C388B1DF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CD5F-1CD1-E14A-8E9F-74A6A652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2AB2-77A9-484B-B351-ED571FAC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3BA94-8ADA-854E-B981-93D3DC96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5E78-3300-3744-8E62-A82BDE5C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BDCE-60C5-C94A-9DD4-7D9E5BB6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FEE0-9F04-DB4C-BE79-55706D1C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972A-75BC-D640-AC3D-92FAA590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12BE-79A7-B444-A4EC-26A9F99A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55D0-C108-584F-8019-EF159186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F730D-8F85-B74C-B54B-1885004F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B7C1-D253-334B-8259-FA9898F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4701-6664-8648-9C78-12B4D43C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95D9-EA23-A646-81C0-15DC66E3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E6C7-689D-5143-BD2D-522BC8CC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4DD5-CD77-DF44-BFBD-B66F6F05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19536-D08F-2340-A5BF-5F87AB9C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D985-23D3-4E42-9180-2E5F0165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56D-43E2-BE4E-B34B-50732BF4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20E77-4285-2541-85E4-56202EE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8BFC-061D-7644-BB40-A188F7B5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5B6D0-E8DD-F044-9A5A-DC39C0E3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63325-A5A9-514E-A36A-E10ECDF2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0B524-0715-AC48-BAD1-402CDF268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9C5A1-05A1-DC4B-BF90-AA729FB0B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7D0F7-EB5E-0C41-A0BD-D5D399E3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982FC-FD27-C34B-861F-A1AC9975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48BE-B526-9A42-A040-85B10145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D2BD-197F-714D-9C36-417B225B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6E991-E746-1E4C-9D37-A5BA27F9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C90E4-4FF3-A843-BC59-2114EC06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F0761-31C0-D441-A5B5-862454A2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5DC2D-D73D-6B42-A13C-844B854B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3F9CF-A325-1A4C-9EA4-C05646DD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EAADF-4A0F-4047-AE41-A08C4948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76ED-F212-444C-A7D8-B5B20CA4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F648-81F3-CC4A-B008-758E79F6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C32B-15DF-1A48-B6A0-3180EFC69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4B92E-D64E-0E40-85E1-B9ED5485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D0A96-232E-C243-8852-577F79FB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24782-CDFD-B94C-85CA-2228BB67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9234-4015-A743-AAB9-2CB83E1A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8058C-1530-9B4C-BF28-6BCBBF8C0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FA7CF-3135-FD44-BCC8-03A2A174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BC9D6-A7C0-D943-9207-FEECF08D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4ACD-0A5D-2A4F-A7E8-0F2BBAE9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63A6-2F8A-294C-B60F-9BBA04E6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7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CE1B9-5C07-F548-913C-E15F4FD6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EFBA0-E9C2-BE4D-8C66-5E35D9B8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A0578-3B3D-824F-98C9-E6E633ECE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FC-E35A-884F-8CD3-4CEC60F8C36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274C-D7DF-EB4D-BA01-AF7EABC1C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5774-AFF3-BB4D-B624-D1EB7062F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F08F0-DF9B-4542-8426-D18DC0B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nyk.io/hc/en-us/articles/360003812538#UUID-a5dbd05f-09c5-b673-4521-ab2c96e453b8" TargetMode="External"/><Relationship Id="rId2" Type="http://schemas.openxmlformats.org/officeDocument/2006/relationships/hyperlink" Target="https://support.snyk.io/hc/en-us/articles/360003812538#UUID-b346a6dc-682a-471f-bdc2-a82d8e5f8b6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upport.snyk.io/hc/en-us/articles/360003812538#UUID-ac39f35d-8608-e949-613d-24333ced4d42" TargetMode="External"/><Relationship Id="rId4" Type="http://schemas.openxmlformats.org/officeDocument/2006/relationships/hyperlink" Target="https://support.snyk.io/hc/en-us/articles/360003812538#UUID-876089c6-d195-a81e-4c7a-21354f78830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992">
              <a:srgbClr val="B1C5E6"/>
            </a:gs>
            <a:gs pos="56980">
              <a:srgbClr val="BCCDE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C2D8-390C-2A41-BB86-D0E87692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643"/>
            <a:ext cx="9144000" cy="748144"/>
          </a:xfrm>
        </p:spPr>
        <p:txBody>
          <a:bodyPr>
            <a:normAutofit fontScale="90000"/>
          </a:bodyPr>
          <a:lstStyle/>
          <a:p>
            <a:r>
              <a:rPr lang="en-US" dirty="0"/>
              <a:t>SNYK-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B03BF-FB56-9D4E-9D28-4CE6DA892557}"/>
              </a:ext>
            </a:extLst>
          </p:cNvPr>
          <p:cNvSpPr txBox="1"/>
          <p:nvPr/>
        </p:nvSpPr>
        <p:spPr>
          <a:xfrm>
            <a:off x="855023" y="1626919"/>
            <a:ext cx="108540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Snyk</a:t>
            </a:r>
            <a:r>
              <a:rPr lang="en-IN" dirty="0"/>
              <a:t> Open Source Security Management automatically finds, prioritizes and fixes vulnerabilities in your open source dependencies throughout your development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Snyk</a:t>
            </a:r>
            <a:r>
              <a:rPr lang="en-IN" dirty="0"/>
              <a:t> can detect vulnerable dependencies during coding to avoid fixing efforts and save development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</a:t>
            </a:r>
            <a:r>
              <a:rPr lang="en-IN" dirty="0" err="1"/>
              <a:t>Synk</a:t>
            </a:r>
            <a:r>
              <a:rPr lang="en-IN" dirty="0"/>
              <a:t>, A developer can scan pull request before merging by enabling them to test project directly from the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Synk</a:t>
            </a:r>
            <a:r>
              <a:rPr lang="en-IN" dirty="0"/>
              <a:t> allows monitoring applications on a regular basis by giving email updates if any new vulnerability is found in the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Important Features:- </a:t>
            </a:r>
          </a:p>
          <a:p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Dependency tree view</a:t>
            </a:r>
            <a:r>
              <a:rPr lang="en-IN" dirty="0"/>
              <a:t> -  To understand dependency path through which vulnerabilities were introduced.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Priority Score </a:t>
            </a:r>
            <a:r>
              <a:rPr lang="en-IN" dirty="0"/>
              <a:t>- Uses an advanced built in system to measure priority of found bugs.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Reachable Vulnerabilities</a:t>
            </a:r>
            <a:r>
              <a:rPr lang="en-IN" dirty="0"/>
              <a:t> – Find out whether vulnerable function in reachable by application or not.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Runtime Monitoring</a:t>
            </a:r>
            <a:r>
              <a:rPr lang="en-IN" dirty="0"/>
              <a:t> – To prioritize fixes based on whether vulnerabilities are called during runtime.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Exploit Maturity</a:t>
            </a:r>
            <a:r>
              <a:rPr lang="en-IN" dirty="0"/>
              <a:t> – Use  exploitability indicators to identify the vulnerabilities that can be weaponized easily.</a:t>
            </a:r>
          </a:p>
          <a:p>
            <a:r>
              <a:rPr lang="en-IN" b="1" dirty="0"/>
              <a:t>6.   Accuracy control for minimizing false positives</a:t>
            </a:r>
            <a:r>
              <a:rPr lang="en-IN" dirty="0"/>
              <a:t> - Receive high-accuracy alerts that are verified and qualified by                    					     </a:t>
            </a:r>
            <a:r>
              <a:rPr lang="en-IN" dirty="0" err="1"/>
              <a:t>Snyk’s</a:t>
            </a:r>
            <a:r>
              <a:rPr lang="en-IN" dirty="0"/>
              <a:t> dedicated security research team.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9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992">
              <a:srgbClr val="B1C5E6"/>
            </a:gs>
            <a:gs pos="56980">
              <a:srgbClr val="BCCDE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C2D8-390C-2A41-BB86-D0E87692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643"/>
            <a:ext cx="9144000" cy="748144"/>
          </a:xfrm>
        </p:spPr>
        <p:txBody>
          <a:bodyPr>
            <a:normAutofit fontScale="90000"/>
          </a:bodyPr>
          <a:lstStyle/>
          <a:p>
            <a:r>
              <a:rPr lang="en-US" dirty="0"/>
              <a:t>DEVOPS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B03BF-FB56-9D4E-9D28-4CE6DA892557}"/>
              </a:ext>
            </a:extLst>
          </p:cNvPr>
          <p:cNvSpPr txBox="1"/>
          <p:nvPr/>
        </p:nvSpPr>
        <p:spPr>
          <a:xfrm>
            <a:off x="855023" y="1626919"/>
            <a:ext cx="108540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 err="1"/>
              <a:t>Snyk</a:t>
            </a:r>
            <a:r>
              <a:rPr lang="en-IN" dirty="0"/>
              <a:t> provides a range of integrations and capabilities so it can fit seamlessly into your existing software development process. </a:t>
            </a:r>
            <a:r>
              <a:rPr lang="en-IN" dirty="0" err="1"/>
              <a:t>Synk</a:t>
            </a:r>
            <a:r>
              <a:rPr lang="en-IN" dirty="0"/>
              <a:t> can help you find and fix existing vulnerabilities, as well as monitor and prevent new ones from being introduced at all stages of your SDLC:</a:t>
            </a:r>
          </a:p>
          <a:p>
            <a:endParaRPr lang="en-IN" dirty="0"/>
          </a:p>
          <a:p>
            <a:r>
              <a:rPr lang="en-IN" b="1" dirty="0"/>
              <a:t>Integrated IDE check &amp; CLI:</a:t>
            </a:r>
            <a:r>
              <a:rPr lang="en-IN" dirty="0"/>
              <a:t> Detects vulnerable dependencies locally, while coding, to avoid future fixing efforts and save development time.</a:t>
            </a:r>
          </a:p>
          <a:p>
            <a:r>
              <a:rPr lang="en-IN" b="1" dirty="0"/>
              <a:t>Language support:</a:t>
            </a:r>
            <a:r>
              <a:rPr lang="en-IN" dirty="0"/>
              <a:t> </a:t>
            </a:r>
            <a:r>
              <a:rPr lang="en-IN" dirty="0" err="1"/>
              <a:t>Snyk</a:t>
            </a:r>
            <a:r>
              <a:rPr lang="en-IN" dirty="0"/>
              <a:t> supports a wide range of languages such as Java, .NET, Node.js, Python, and more. </a:t>
            </a:r>
          </a:p>
          <a:p>
            <a:r>
              <a:rPr lang="en-IN" b="1" dirty="0"/>
              <a:t>Containers &amp; Kubernetes:</a:t>
            </a:r>
            <a:r>
              <a:rPr lang="en-IN" dirty="0"/>
              <a:t> Detects and monitors vulnerabilities in your containers and Kubernetes configurations.</a:t>
            </a:r>
          </a:p>
          <a:p>
            <a:r>
              <a:rPr lang="en-IN" b="1" dirty="0"/>
              <a:t>Git scanning:</a:t>
            </a:r>
            <a:r>
              <a:rPr lang="en-IN" dirty="0"/>
              <a:t> Checks pull requests before merging. Tests your projects directly from the repository and monitors them daily for new vulnerabilities. </a:t>
            </a:r>
            <a:r>
              <a:rPr lang="en-IN" dirty="0" err="1"/>
              <a:t>Snyk</a:t>
            </a:r>
            <a:r>
              <a:rPr lang="en-IN" dirty="0"/>
              <a:t> supports cloud and self-hosted SCMs. </a:t>
            </a:r>
          </a:p>
          <a:p>
            <a:r>
              <a:rPr lang="en-IN" b="1" dirty="0"/>
              <a:t>CI/CD gate:</a:t>
            </a:r>
            <a:r>
              <a:rPr lang="en-IN" dirty="0"/>
              <a:t> Prevents new vulnerabilities from passing through your build process by adding an automated </a:t>
            </a:r>
            <a:r>
              <a:rPr lang="en-IN" dirty="0" err="1"/>
              <a:t>Snyk</a:t>
            </a:r>
            <a:r>
              <a:rPr lang="en-IN" dirty="0"/>
              <a:t> test to your CI/CD. </a:t>
            </a:r>
          </a:p>
          <a:p>
            <a:r>
              <a:rPr lang="en-IN" b="1" dirty="0"/>
              <a:t>Production environment:</a:t>
            </a:r>
            <a:r>
              <a:rPr lang="en-IN" dirty="0"/>
              <a:t> Tests your running environments to verify that there is no exposure to existing vulnerabilities, and continuously monitors for newly disclosed vulnerabilities.</a:t>
            </a:r>
          </a:p>
          <a:p>
            <a:br>
              <a:rPr lang="en-IN" dirty="0"/>
            </a:b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9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992">
              <a:srgbClr val="B1C5E6"/>
            </a:gs>
            <a:gs pos="56980">
              <a:srgbClr val="BCCDE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C2D8-390C-2A41-BB86-D0E87692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643"/>
            <a:ext cx="9144000" cy="748144"/>
          </a:xfrm>
        </p:spPr>
        <p:txBody>
          <a:bodyPr>
            <a:normAutofit fontScale="90000"/>
          </a:bodyPr>
          <a:lstStyle/>
          <a:p>
            <a:r>
              <a:rPr lang="en-US" dirty="0"/>
              <a:t>SNYK CLI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B03BF-FB56-9D4E-9D28-4CE6DA892557}"/>
              </a:ext>
            </a:extLst>
          </p:cNvPr>
          <p:cNvSpPr txBox="1"/>
          <p:nvPr/>
        </p:nvSpPr>
        <p:spPr>
          <a:xfrm>
            <a:off x="855023" y="1626919"/>
            <a:ext cx="1085404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dirty="0" err="1"/>
              <a:t>Snyk</a:t>
            </a:r>
            <a:r>
              <a:rPr lang="en-IN" dirty="0"/>
              <a:t> CLI, connects to </a:t>
            </a:r>
            <a:r>
              <a:rPr lang="en-IN" dirty="0" err="1"/>
              <a:t>snyk.io</a:t>
            </a:r>
            <a:r>
              <a:rPr lang="en-IN" dirty="0"/>
              <a:t> over https, authenticates your machine with your account, and then helps you find and fix known vulnerabilities in your dependencies, both manually and as part of your continuous integration.</a:t>
            </a:r>
          </a:p>
          <a:p>
            <a:r>
              <a:rPr lang="en-IN" dirty="0"/>
              <a:t>Installation of the </a:t>
            </a:r>
            <a:r>
              <a:rPr lang="en-IN" dirty="0" err="1"/>
              <a:t>Snyk</a:t>
            </a:r>
            <a:r>
              <a:rPr lang="en-IN" dirty="0"/>
              <a:t> CLI can be done using one of these options:</a:t>
            </a:r>
          </a:p>
          <a:p>
            <a:r>
              <a:rPr lang="en-IN" u="sng" dirty="0">
                <a:hlinkClick r:id="rId2" tooltip="Install the Snyk CLI with npm"/>
              </a:rPr>
              <a:t>Install the Snyk CLI with npm</a:t>
            </a:r>
            <a:r>
              <a:rPr lang="en-IN" u="sng" dirty="0"/>
              <a:t> </a:t>
            </a:r>
            <a:endParaRPr lang="en-IN" dirty="0"/>
          </a:p>
          <a:p>
            <a:r>
              <a:rPr lang="en-IN" u="sng" dirty="0">
                <a:hlinkClick r:id="rId3" tooltip="Install the Snyk CLI tool with a container"/>
              </a:rPr>
              <a:t>Install the Snyk CLI tool with a container</a:t>
            </a:r>
            <a:endParaRPr lang="en-IN" dirty="0"/>
          </a:p>
          <a:p>
            <a:r>
              <a:rPr lang="en-IN" u="sng" dirty="0">
                <a:hlinkClick r:id="rId4" tooltip="Install the Snyk CLI with Homebrew"/>
              </a:rPr>
              <a:t>Install the Snyk CLI with Homebrew</a:t>
            </a:r>
            <a:endParaRPr lang="en-IN" dirty="0"/>
          </a:p>
          <a:p>
            <a:r>
              <a:rPr lang="en-IN" u="sng" dirty="0">
                <a:hlinkClick r:id="rId5" tooltip="Install the Snyk CLI with the Windows Scoop package manager"/>
              </a:rPr>
              <a:t>Install the Snyk CLI with the Windows Scoop package manager</a:t>
            </a:r>
            <a:endParaRPr lang="en-IN" u="sng" dirty="0"/>
          </a:p>
          <a:p>
            <a:endParaRPr lang="en-IN" u="sng" dirty="0"/>
          </a:p>
          <a:p>
            <a:r>
              <a:rPr lang="en-IN" b="1" dirty="0" err="1"/>
              <a:t>Snyk</a:t>
            </a:r>
            <a:r>
              <a:rPr lang="en-IN" b="1" dirty="0"/>
              <a:t> CLI tool command structure:</a:t>
            </a:r>
          </a:p>
          <a:p>
            <a:r>
              <a:rPr lang="en-IN" dirty="0" err="1"/>
              <a:t>snyk</a:t>
            </a:r>
            <a:r>
              <a:rPr lang="en-IN" dirty="0"/>
              <a:t> [options] [command] [package]The package argument is optional.</a:t>
            </a:r>
          </a:p>
          <a:p>
            <a:r>
              <a:rPr lang="en-IN" dirty="0"/>
              <a:t>If no package is indicated, </a:t>
            </a:r>
            <a:r>
              <a:rPr lang="en-IN" dirty="0" err="1"/>
              <a:t>Snyk</a:t>
            </a:r>
            <a:r>
              <a:rPr lang="en-IN" dirty="0"/>
              <a:t> runs the command against the current working directory, allowing you test your non-public applications.</a:t>
            </a:r>
          </a:p>
          <a:p>
            <a:endParaRPr lang="en-IN" dirty="0"/>
          </a:p>
          <a:p>
            <a:r>
              <a:rPr lang="en-IN" dirty="0"/>
              <a:t>Important Commands-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Test</a:t>
            </a:r>
            <a:r>
              <a:rPr lang="en-IN" dirty="0"/>
              <a:t> - Test for any known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Wizard</a:t>
            </a:r>
            <a:r>
              <a:rPr lang="en-IN" dirty="0"/>
              <a:t> - Configure your policy file to update, auto patch and ignore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Protect</a:t>
            </a:r>
            <a:r>
              <a:rPr lang="en-IN" dirty="0"/>
              <a:t> - Protect your code from vulnerabilities and optionally suppress specific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Monitor </a:t>
            </a:r>
            <a:r>
              <a:rPr lang="en-IN" dirty="0"/>
              <a:t>- Record the state of dependencies and any vulnerabilities on </a:t>
            </a:r>
            <a:r>
              <a:rPr lang="en-IN" dirty="0" err="1"/>
              <a:t>snyk.io</a:t>
            </a:r>
            <a:r>
              <a:rPr lang="en-IN" dirty="0"/>
              <a:t>.</a:t>
            </a:r>
          </a:p>
          <a:p>
            <a:br>
              <a:rPr lang="en-IN" dirty="0"/>
            </a:br>
            <a:endParaRPr lang="en-IN" dirty="0"/>
          </a:p>
          <a:p>
            <a:br>
              <a:rPr lang="en-IN" dirty="0"/>
            </a:br>
            <a:endParaRPr lang="en-IN" dirty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992">
              <a:srgbClr val="B1C5E6"/>
            </a:gs>
            <a:gs pos="56980">
              <a:srgbClr val="BCCDE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C2D8-390C-2A41-BB86-D0E87692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643"/>
            <a:ext cx="9144000" cy="748144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15B45-687C-5046-8A40-30EA5A60071C}"/>
              </a:ext>
            </a:extLst>
          </p:cNvPr>
          <p:cNvSpPr txBox="1"/>
          <p:nvPr/>
        </p:nvSpPr>
        <p:spPr>
          <a:xfrm>
            <a:off x="1114425" y="151447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Snyk</a:t>
            </a:r>
            <a:r>
              <a:rPr lang="en-US" dirty="0"/>
              <a:t> Auth Command-</a:t>
            </a:r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49D8DFD-3B4B-1840-979C-C071EA18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41" y="4257311"/>
            <a:ext cx="8710059" cy="2419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B8DB2-A9B0-AF47-93B9-2AAC5469DE6C}"/>
              </a:ext>
            </a:extLst>
          </p:cNvPr>
          <p:cNvSpPr txBox="1"/>
          <p:nvPr/>
        </p:nvSpPr>
        <p:spPr>
          <a:xfrm>
            <a:off x="1114425" y="3902149"/>
            <a:ext cx="61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Redirects to the </a:t>
            </a:r>
            <a:r>
              <a:rPr lang="en-US" dirty="0" err="1"/>
              <a:t>snyk</a:t>
            </a:r>
            <a:r>
              <a:rPr lang="en-US" dirty="0"/>
              <a:t> web page for authentication- 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9EAD711-C4EF-1A4B-852C-614A2C425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948864"/>
            <a:ext cx="8972550" cy="17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9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992">
              <a:srgbClr val="B1C5E6"/>
            </a:gs>
            <a:gs pos="56980">
              <a:srgbClr val="BCCDE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C2D8-390C-2A41-BB86-D0E87692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643"/>
            <a:ext cx="9144000" cy="748144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15B45-687C-5046-8A40-30EA5A60071C}"/>
              </a:ext>
            </a:extLst>
          </p:cNvPr>
          <p:cNvSpPr txBox="1"/>
          <p:nvPr/>
        </p:nvSpPr>
        <p:spPr>
          <a:xfrm>
            <a:off x="1114425" y="1514475"/>
            <a:ext cx="588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CL on the project and run </a:t>
            </a:r>
            <a:r>
              <a:rPr lang="en-US" dirty="0" err="1"/>
              <a:t>Snyk</a:t>
            </a:r>
            <a:r>
              <a:rPr lang="en-US" dirty="0"/>
              <a:t> Test Command-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B8DB2-A9B0-AF47-93B9-2AAC5469DE6C}"/>
              </a:ext>
            </a:extLst>
          </p:cNvPr>
          <p:cNvSpPr txBox="1"/>
          <p:nvPr/>
        </p:nvSpPr>
        <p:spPr>
          <a:xfrm>
            <a:off x="1114425" y="3902149"/>
            <a:ext cx="61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web page of any vulnerability to explore about it -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0690637-8CF6-5645-A00F-F3FD3088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936750"/>
            <a:ext cx="9038671" cy="1965399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424576-2992-BA48-BC80-AE3D1FC9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4271481"/>
            <a:ext cx="9038671" cy="24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617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SNYK- Introduction</vt:lpstr>
      <vt:lpstr>DEVOPS INTEGRATION</vt:lpstr>
      <vt:lpstr>SNYK CLI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SYNK</dc:title>
  <dc:creator>Shivam Khatri</dc:creator>
  <cp:lastModifiedBy>Shivam Khatri</cp:lastModifiedBy>
  <cp:revision>9</cp:revision>
  <dcterms:created xsi:type="dcterms:W3CDTF">2020-10-08T12:00:35Z</dcterms:created>
  <dcterms:modified xsi:type="dcterms:W3CDTF">2020-10-08T14:35:51Z</dcterms:modified>
</cp:coreProperties>
</file>