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11/29/11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11/29/11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11/29/11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11/29/11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SGX with a Clean API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SGX-2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93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Picture 2" descr="overall-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40" y="1572293"/>
            <a:ext cx="6108711" cy="48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0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SGX Core</a:t>
            </a:r>
          </a:p>
          <a:p>
            <a:r>
              <a:rPr lang="en-US" dirty="0" smtClean="0"/>
              <a:t>Sensor</a:t>
            </a:r>
          </a:p>
          <a:p>
            <a:r>
              <a:rPr lang="en-US" dirty="0" smtClean="0"/>
              <a:t>Sensor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2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94" y="1527175"/>
            <a:ext cx="3529013" cy="4572000"/>
          </a:xfrm>
        </p:spPr>
      </p:pic>
    </p:spTree>
    <p:extLst>
      <p:ext uri="{BB962C8B-B14F-4D97-AF65-F5344CB8AC3E}">
        <p14:creationId xmlns:p14="http://schemas.microsoft.com/office/powerpoint/2010/main" val="375182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Supporting Cluster of Brokers</a:t>
            </a:r>
          </a:p>
          <a:p>
            <a:r>
              <a:rPr lang="en-US" dirty="0" smtClean="0"/>
              <a:t>Streaming Messages</a:t>
            </a:r>
          </a:p>
          <a:p>
            <a:r>
              <a:rPr lang="en-US" dirty="0" smtClean="0"/>
              <a:t>Cloud provisioning</a:t>
            </a:r>
          </a:p>
          <a:p>
            <a:r>
              <a:rPr lang="en-US" dirty="0" smtClean="0"/>
              <a:t>Authentication/Authorization</a:t>
            </a:r>
          </a:p>
        </p:txBody>
      </p:sp>
    </p:spTree>
    <p:extLst>
      <p:ext uri="{BB962C8B-B14F-4D97-AF65-F5344CB8AC3E}">
        <p14:creationId xmlns:p14="http://schemas.microsoft.com/office/powerpoint/2010/main" val="406556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8561" y="307505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Thank You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6681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350</TotalTime>
  <Words>33</Words>
  <Application>Microsoft Macintosh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SGX-2</vt:lpstr>
      <vt:lpstr>Architecture</vt:lpstr>
      <vt:lpstr>DESING </vt:lpstr>
      <vt:lpstr>DEPLOYMENT</vt:lpstr>
      <vt:lpstr>FUTURE WORK</vt:lpstr>
      <vt:lpstr>PowerPoint Presentation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SGX-2</dc:title>
  <dc:creator>Supun Kamburugamuva</dc:creator>
  <cp:lastModifiedBy>Supun Kamburugamuva</cp:lastModifiedBy>
  <cp:revision>6</cp:revision>
  <dcterms:created xsi:type="dcterms:W3CDTF">2011-11-29T04:10:17Z</dcterms:created>
  <dcterms:modified xsi:type="dcterms:W3CDTF">2011-11-30T04:14:29Z</dcterms:modified>
</cp:coreProperties>
</file>