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A202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457200" y="36576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600" b="1">
                <a:solidFill>
                  <a:srgbClr val="00B0F0"/>
                </a:solidFill>
              </a:defRPr>
            </a:pPr>
            <a:r>
              <a:t>🏈 NCAA Football Case Study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5800" y="1280160"/>
            <a:ext cx="77724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>
                <a:solidFill>
                  <a:srgbClr val="FFFFFF"/>
                </a:solidFill>
              </a:defRPr>
            </a:pPr>
            <a:r>
              <a:t>11 seasons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130+ teams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145+ stats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A202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457200" y="36576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600" b="1">
                <a:solidFill>
                  <a:srgbClr val="00B0F0"/>
                </a:solidFill>
              </a:defRPr>
            </a:pPr>
            <a:r>
              <a:t>📊 Summary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5800" y="1280160"/>
            <a:ext cx="77724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>
                <a:solidFill>
                  <a:srgbClr val="FFFFFF"/>
                </a:solidFill>
              </a:defRPr>
            </a:pPr>
            <a:r>
              <a:t>Efficiency metrics are key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Balanced &gt; Specialized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Special teams = low impact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A202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457200" y="36576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600" b="1">
                <a:solidFill>
                  <a:srgbClr val="00B0F0"/>
                </a:solidFill>
              </a:defRPr>
            </a:pPr>
            <a:r>
              <a:t>📁 Dataset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5800" y="1280160"/>
            <a:ext cx="77724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>
                <a:solidFill>
                  <a:srgbClr val="FFFFFF"/>
                </a:solidFill>
              </a:defRPr>
            </a:pPr>
            <a:r>
              <a:t>Source: NCAA/Kaggle (2013–2023)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Offense, Defense, ST, Efficiency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A202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457200" y="36576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600" b="1">
                <a:solidFill>
                  <a:srgbClr val="00B0F0"/>
                </a:solidFill>
              </a:defRPr>
            </a:pPr>
            <a:r>
              <a:t>📈 Insights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5800" y="1280160"/>
            <a:ext cx="77724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>
                <a:solidFill>
                  <a:srgbClr val="FFFFFF"/>
                </a:solidFill>
              </a:defRPr>
            </a:pPr>
            <a:r>
              <a:t>Top predictors: 3rd down, red zone, turnovers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Balance wins: 84.7% win rate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A202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457200" y="36576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600" b="1">
                <a:solidFill>
                  <a:srgbClr val="00B0F0"/>
                </a:solidFill>
              </a:defRPr>
            </a:pPr>
            <a:r>
              <a:t>✅ Recommendations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5800" y="1280160"/>
            <a:ext cx="77724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>
                <a:solidFill>
                  <a:srgbClr val="FFFFFF"/>
                </a:solidFill>
              </a:defRPr>
            </a:pPr>
            <a:r>
              <a:t>Train for efficiency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Build balanced squads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Tactical use of special teams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A202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457200" y="36576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600" b="1">
                <a:solidFill>
                  <a:srgbClr val="00B0F0"/>
                </a:solidFill>
              </a:defRPr>
            </a:pPr>
            <a:r>
              <a:t>🛠 Tools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5800" y="1280160"/>
            <a:ext cx="77724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>
                <a:solidFill>
                  <a:srgbClr val="FFFFFF"/>
                </a:solidFill>
              </a:defRPr>
            </a:pPr>
            <a:r>
              <a:t>Google Sheets, Excel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HTML/CSS, Canva, Python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A202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457200" y="36576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600" b="1">
                <a:solidFill>
                  <a:srgbClr val="00B0F0"/>
                </a:solidFill>
              </a:defRPr>
            </a:pPr>
            <a:r>
              <a:t>💡 Reflection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5800" y="1280160"/>
            <a:ext cx="77724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>
                <a:solidFill>
                  <a:srgbClr val="FFFFFF"/>
                </a:solidFill>
              </a:defRPr>
            </a:pPr>
            <a:r>
              <a:t>Improved project storytelling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Next: player-level data, deeper modeling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