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NCAA Football Analysis (2013–2023)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Used 11 seasons of NCAA football data</a:t>
            </a:r>
          </a:p>
          <a:p>
            <a:pPr/>
            <a:r>
              <a:t>Efficiency metrics predict 72% of win % variance</a:t>
            </a:r>
          </a:p>
          <a:p>
            <a:pPr/>
            <a:r>
              <a:t>Balanced teams win 84.7% of games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Source: Kaggle + NCAA stats (2013–2023)</a:t>
            </a:r>
          </a:p>
          <a:p>
            <a:pPr/>
            <a:r>
              <a:t>130+ teams, 145+ metrics</a:t>
            </a:r>
          </a:p>
          <a:p>
            <a:pPr/>
            <a:r>
              <a:t>Includes offense, defense, ST, and efficiency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3rd-down, turnover margin, red zone = strongest predictors</a:t>
            </a:r>
          </a:p>
          <a:p>
            <a:pPr/>
            <a:r>
              <a:t>Special teams = least predictive</a:t>
            </a:r>
          </a:p>
          <a:p>
            <a:pPr/>
            <a:r>
              <a:t>Balanced teams outperform all others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Train 3rd-down/red-zone efficiency</a:t>
            </a:r>
          </a:p>
          <a:p>
            <a:pPr/>
            <a:r>
              <a:t>Build balanced squads</a:t>
            </a:r>
          </a:p>
          <a:p>
            <a:pPr/>
            <a:r>
              <a:t>Tailor to conference averages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Sheets, Excel</a:t>
            </a:r>
          </a:p>
          <a:p>
            <a:pPr/>
            <a:r>
              <a:t>Canva, HTML/CSS</a:t>
            </a:r>
          </a:p>
          <a:p>
            <a:pPr/>
            <a:r>
              <a:t>Python (automation, export)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Learned full analytics project lifecycle</a:t>
            </a:r>
          </a:p>
          <a:p>
            <a:pPr/>
            <a:r>
              <a:t>Improved storytelling and documentation</a:t>
            </a:r>
          </a:p>
          <a:p>
            <a:pPr/>
            <a:r>
              <a:t>Future: player-level data, deeper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