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8" r:id="rId3"/>
    <p:sldId id="259" r:id="rId4"/>
    <p:sldId id="260" r:id="rId5"/>
    <p:sldId id="261" r:id="rId6"/>
    <p:sldId id="267" r:id="rId7"/>
    <p:sldId id="263" r:id="rId8"/>
    <p:sldId id="262" r:id="rId9"/>
    <p:sldId id="265" r:id="rId10"/>
    <p:sldId id="266" r:id="rId11"/>
  </p:sldIdLst>
  <p:sldSz cx="9144000" cy="5143500" type="screen16x9"/>
  <p:notesSz cx="6858000" cy="9144000"/>
  <p:embeddedFontLst>
    <p:embeddedFont>
      <p:font typeface="Quattrocento Sans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Gill Sans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4"/>
    <p:restoredTop sz="94609"/>
  </p:normalViewPr>
  <p:slideViewPr>
    <p:cSldViewPr snapToGrid="0">
      <p:cViewPr>
        <p:scale>
          <a:sx n="100" d="100"/>
          <a:sy n="100" d="100"/>
        </p:scale>
        <p:origin x="-245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8700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91ec946c_8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7791ec946c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91ec946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791ec946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91ec946c_8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791ec946c_8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91ec946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7791ec94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91ec946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7791ec94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91ec946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7791ec94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791ec946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7791ec94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91ec946c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7791ec946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91ec946c_8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791ec946c_8_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791ec946c_8_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>
            <a:spLocks noGrp="1"/>
          </p:cNvSpPr>
          <p:nvPr>
            <p:ph type="title" idx="4294967295"/>
          </p:nvPr>
        </p:nvSpPr>
        <p:spPr>
          <a:xfrm>
            <a:off x="4279600" y="1591495"/>
            <a:ext cx="49407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25" tIns="32725" rIns="32725" bIns="327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Суетологи</a:t>
            </a:r>
            <a:endParaRPr dirty="0"/>
          </a:p>
        </p:txBody>
      </p:sp>
      <p:sp>
        <p:nvSpPr>
          <p:cNvPr id="146" name="Google Shape;146;p27"/>
          <p:cNvSpPr txBox="1"/>
          <p:nvPr/>
        </p:nvSpPr>
        <p:spPr>
          <a:xfrm>
            <a:off x="3924300" y="978421"/>
            <a:ext cx="4724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algn="ctr"/>
            <a:r>
              <a:rPr lang="ru-RU" sz="2400" dirty="0"/>
              <a:t>Анализ трековых данных воздушных судов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1449675" y="1296500"/>
            <a:ext cx="71896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AutoNum type="arabicParenR"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Рашад Гасумов − </a:t>
            </a:r>
            <a:r>
              <a:rPr lang="ru-RU" dirty="0" smtClean="0">
                <a:latin typeface="Calibri"/>
                <a:ea typeface="Calibri"/>
                <a:cs typeface="Calibri"/>
                <a:sym typeface="Calibri"/>
              </a:rPr>
              <a:t>анализ данных, проработка и разработка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модели </a:t>
            </a:r>
            <a:endParaRPr lang="ru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AutoNum type="arabicParenR"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Виктор Погуляев </a:t>
            </a:r>
            <a:r>
              <a:rPr lang="ru" dirty="0">
                <a:latin typeface="Calibri"/>
                <a:ea typeface="Calibri"/>
                <a:cs typeface="Calibri"/>
                <a:sym typeface="Calibri"/>
              </a:rPr>
              <a:t>−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фулстек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-разработчик</a:t>
            </a:r>
            <a:endParaRPr lang="ru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AutoNum type="arabicParenR"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Арсений Николайчук </a:t>
            </a:r>
            <a:r>
              <a:rPr lang="ru" dirty="0">
                <a:latin typeface="Calibri"/>
                <a:ea typeface="Calibri"/>
                <a:cs typeface="Calibri"/>
                <a:sym typeface="Calibri"/>
              </a:rPr>
              <a:t>−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анализ данных, проработка и разработка модели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1167287" y="985215"/>
            <a:ext cx="7370475" cy="3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dirty="0"/>
              <a:t>Заданы два текстовых файла, содержащих трековые данные воздушных </a:t>
            </a:r>
            <a:r>
              <a:rPr lang="ru-RU" dirty="0" smtClean="0"/>
              <a:t>судов. </a:t>
            </a:r>
            <a:r>
              <a:rPr lang="ru-RU" dirty="0"/>
              <a:t>Файл Х содержит трековые данные нормального качества, подходящие для дальнейшего </a:t>
            </a:r>
            <a:r>
              <a:rPr lang="ru-RU" dirty="0" smtClean="0"/>
              <a:t>использования (Х треков). </a:t>
            </a:r>
            <a:r>
              <a:rPr lang="ru-RU" dirty="0"/>
              <a:t>Файл Y содержит трековые данные с ошибками разного рода (Х треков</a:t>
            </a:r>
            <a:r>
              <a:rPr lang="ru-RU" dirty="0" smtClean="0"/>
              <a:t>).</a:t>
            </a:r>
            <a:r>
              <a:rPr lang="ru-RU" dirty="0"/>
              <a:t> </a:t>
            </a:r>
            <a:endParaRPr lang="ru-RU" dirty="0" smtClean="0"/>
          </a:p>
          <a:p>
            <a:pPr lvl="0" algn="just"/>
            <a:r>
              <a:rPr lang="ru-RU" dirty="0" smtClean="0"/>
              <a:t>Каждая </a:t>
            </a:r>
            <a:r>
              <a:rPr lang="ru-RU" dirty="0"/>
              <a:t>запись в файле представляет собой трековые данные одного </a:t>
            </a:r>
            <a:r>
              <a:rPr lang="ru-RU" dirty="0" smtClean="0"/>
              <a:t>рейса.</a:t>
            </a:r>
            <a:r>
              <a:rPr lang="ru-RU" dirty="0"/>
              <a:t> </a:t>
            </a:r>
            <a:r>
              <a:rPr lang="ru-RU" dirty="0" smtClean="0"/>
              <a:t>Требуется </a:t>
            </a:r>
            <a:r>
              <a:rPr lang="ru-RU" dirty="0"/>
              <a:t>построить алгоритм и ПО, способное классифицировать множество поступающих в него трековых данных на два множества – трековые данные, пригодные для дальнейшего использования, и трековые данные с ошибками. </a:t>
            </a:r>
            <a:endParaRPr lang="en-US" dirty="0" smtClean="0"/>
          </a:p>
          <a:p>
            <a:pPr lvl="0" algn="just"/>
            <a:r>
              <a:rPr lang="ru-RU" dirty="0"/>
              <a:t>Требуется построить алгоритм и ПО, способное классифицировать множество поступающих в него трековых данных на два множества – трековые данные, пригодные для дальнейшего использования, и трековые данные с ошибками. 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Решение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213455" y="852375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alibri"/>
                <a:ea typeface="Calibri"/>
                <a:cs typeface="Calibri"/>
                <a:sym typeface="Calibri"/>
              </a:rPr>
              <a:t>Решение задачи реализовано с помощью нейронной сети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28" y="1236206"/>
            <a:ext cx="4651827" cy="28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24428" y="4118043"/>
            <a:ext cx="465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Интерфейс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ru" sz="3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" sz="3100">
                <a:latin typeface="Calibri"/>
                <a:ea typeface="Calibri"/>
                <a:cs typeface="Calibri"/>
                <a:sym typeface="Calibri"/>
              </a:rPr>
              <a:t>Решение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213454" y="852375"/>
            <a:ext cx="7016145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решения необходимо добавление целевой переменной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), объединить плохие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хорошие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треков за день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один и сгруппировать выборку по идентификатору полета, связав со временем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sun9-74.userapi.com/impg/VXNaa_fDojUgThO1lEMnGcTKX-lY3l7X_5cdoQ/fU4-b4A1hKU.jpg?size=529x399&amp;quality=96&amp;sign=512992747252c4defc033756cb718793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85" y="1706447"/>
            <a:ext cx="3663815" cy="276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2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 технологий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203241" y="852375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TensorFlow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Keras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Pandas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Tkinter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IMPLE TENSORFLOW TUTORIAL. What is Tensorflow? | by Lankinen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5" y="2880143"/>
            <a:ext cx="2026002" cy="216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eras | Linked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25" y="29143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ndas (software)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43" y="852375"/>
            <a:ext cx="4226832" cy="17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Python Tkinter Tutorial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2" name="Picture 10" descr="Python Tkinter Tutorial - Javatpo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75" y="288952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>
                <a:solidFill>
                  <a:schemeClr val="dk1"/>
                </a:solidFill>
                <a:latin typeface="Calibri"/>
                <a:ea typeface="Gill Sans"/>
                <a:cs typeface="Calibri"/>
                <a:sym typeface="Calibri"/>
              </a:rPr>
              <a:t>Схема нейронной сети</a:t>
            </a:r>
            <a:endParaRPr sz="9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7" y="1249598"/>
            <a:ext cx="5631543" cy="322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301343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Демонстрация решения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 descr="https://sun9-14.userapi.com/impg/NgiCq-MuN64gAGBccUXKmhpI1-upkDEo-3wRjg/vMQocIAA7Ck.jpg?size=296x794&amp;quality=96&amp;sign=d66922cf3818c3fe8d06164d723707c2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37" y="819963"/>
            <a:ext cx="1407343" cy="37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9-65.userapi.com/impg/_PM_QKvLZ2AnAT7ujcHt9LO_-NnKaVoeNfUAaA/vjX6arAs1DQ.jpg?size=1196x725&amp;quality=96&amp;sign=27432f20d722edbfd6bdfd04187a9517&amp;type=alb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434474"/>
            <a:ext cx="4657772" cy="282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un9-14.userapi.com/impg/NgiCq-MuN64gAGBccUXKmhpI1-upkDEo-3wRjg/vMQocIAA7Ck.jpg?size=296x794&amp;quality=96&amp;sign=d66922cf3818c3fe8d06164d723707c2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109" y="869945"/>
            <a:ext cx="1473490" cy="39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2310629" y="1494926"/>
            <a:ext cx="46767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300"/>
              <a:buFont typeface="Roboto"/>
              <a:buNone/>
            </a:pPr>
            <a:r>
              <a:rPr lang="ru" sz="3300" dirty="0">
                <a:solidFill>
                  <a:srgbClr val="222A35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 </a:t>
            </a:r>
            <a:endParaRPr sz="3300" dirty="0">
              <a:solidFill>
                <a:srgbClr val="222A3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300"/>
              <a:buFont typeface="Roboto"/>
              <a:buNone/>
            </a:pPr>
            <a:endParaRPr sz="3300" dirty="0">
              <a:solidFill>
                <a:srgbClr val="222A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176</Words>
  <Application>Microsoft Office PowerPoint</Application>
  <PresentationFormat>Экран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Quattrocento Sans</vt:lpstr>
      <vt:lpstr>Roboto</vt:lpstr>
      <vt:lpstr>Gill Sans</vt:lpstr>
      <vt:lpstr>Calibri</vt:lpstr>
      <vt:lpstr>Simple Light</vt:lpstr>
      <vt:lpstr>Тема Office</vt:lpstr>
      <vt:lpstr>Суетологи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Арсений</cp:lastModifiedBy>
  <cp:revision>21</cp:revision>
  <dcterms:modified xsi:type="dcterms:W3CDTF">2021-04-25T13:00:01Z</dcterms:modified>
</cp:coreProperties>
</file>