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8" r:id="rId3"/>
    <p:sldId id="259" r:id="rId4"/>
    <p:sldId id="260" r:id="rId5"/>
    <p:sldId id="261" r:id="rId6"/>
    <p:sldId id="267" r:id="rId7"/>
    <p:sldId id="263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Quattrocento Sans" panose="020B060402020202020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4"/>
    <p:restoredTop sz="94609"/>
  </p:normalViewPr>
  <p:slideViewPr>
    <p:cSldViewPr snapToGrid="0">
      <p:cViewPr varScale="1">
        <p:scale>
          <a:sx n="147" d="100"/>
          <a:sy n="147" d="100"/>
        </p:scale>
        <p:origin x="-11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870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1ec946c_8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791ec946c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1ec946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791ec94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1ec946c_8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91ec946c_8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91ec946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791ec94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91ec946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7791ec94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1ec946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791ec946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91ec946c_8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791ec946c_8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791ec946c_8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 idx="4294967295"/>
          </p:nvPr>
        </p:nvSpPr>
        <p:spPr>
          <a:xfrm>
            <a:off x="4279600" y="1591495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Суетологи</a:t>
            </a:r>
            <a:endParaRPr dirty="0"/>
          </a:p>
        </p:txBody>
      </p:sp>
      <p:sp>
        <p:nvSpPr>
          <p:cNvPr id="146" name="Google Shape;146;p27"/>
          <p:cNvSpPr txBox="1"/>
          <p:nvPr/>
        </p:nvSpPr>
        <p:spPr>
          <a:xfrm>
            <a:off x="3924300" y="978421"/>
            <a:ext cx="4724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algn="ctr"/>
            <a:r>
              <a:rPr lang="ru-RU" sz="2400" dirty="0"/>
              <a:t>Анализ трековых данных воздушных судов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449675" y="1296500"/>
            <a:ext cx="7189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Рашад Гасумов −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модели 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Виктор Погуляев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фулстек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-разработчик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Арсений Николайчук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модели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167287" y="985215"/>
            <a:ext cx="7370475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dirty="0"/>
              <a:t>Заданы два текстовых файла, содержащих трековые данные воздушных </a:t>
            </a:r>
            <a:r>
              <a:rPr lang="ru-RU" dirty="0" smtClean="0"/>
              <a:t>судов. </a:t>
            </a:r>
            <a:r>
              <a:rPr lang="ru-RU" dirty="0"/>
              <a:t>Файл Х содержит трековые данные нормального качества, подходящие для дальнейшего </a:t>
            </a:r>
            <a:r>
              <a:rPr lang="ru-RU" dirty="0" smtClean="0"/>
              <a:t>использования (Х треков). </a:t>
            </a:r>
            <a:r>
              <a:rPr lang="ru-RU" dirty="0"/>
              <a:t>Файл Y содержит трековые данные с ошибками разного рода (Х треков</a:t>
            </a:r>
            <a:r>
              <a:rPr lang="ru-RU" dirty="0" smtClean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0" algn="just"/>
            <a:r>
              <a:rPr lang="ru-RU" dirty="0" smtClean="0"/>
              <a:t>Каждая </a:t>
            </a:r>
            <a:r>
              <a:rPr lang="ru-RU" dirty="0"/>
              <a:t>запись в файле представляет собой трековые данные одного </a:t>
            </a:r>
            <a:r>
              <a:rPr lang="ru-RU" dirty="0" smtClean="0"/>
              <a:t>рейса.</a:t>
            </a:r>
            <a:r>
              <a:rPr lang="ru-RU" dirty="0"/>
              <a:t> </a:t>
            </a:r>
            <a:r>
              <a:rPr lang="ru-RU" dirty="0" smtClean="0"/>
              <a:t>Требуется </a:t>
            </a:r>
            <a:r>
              <a:rPr lang="ru-RU" dirty="0"/>
              <a:t>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lang="en-US" dirty="0" smtClean="0"/>
          </a:p>
          <a:p>
            <a:pPr lvl="0" algn="just"/>
            <a:r>
              <a:rPr lang="ru-RU" dirty="0"/>
              <a:t>Требуется 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5" y="85237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Решение задачи реализовано с помощью нейронной сети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28" y="1236206"/>
            <a:ext cx="4651827" cy="28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428" y="4118043"/>
            <a:ext cx="465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3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" sz="3100"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4" y="852375"/>
            <a:ext cx="7016145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решения необходимо добавление целевой переменной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), объединить плохие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хорошие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треков за день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один и сгруппировать выборку по идентификатору полета, связав со временем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sun9-74.userapi.com/impg/VXNaa_fDojUgThO1lEMnGcTKX-lY3l7X_5cdoQ/fU4-b4A1hKU.jpg?size=529x399&amp;quality=96&amp;sign=512992747252c4defc033756cb71879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85" y="1706447"/>
            <a:ext cx="3663815" cy="27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203241" y="85237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Keras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Tkinter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IMPLE TENSORFLOW TUTORIAL. What is Tensorflow? | by Lankinen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5" y="2880143"/>
            <a:ext cx="2026002" cy="21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| 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25" y="29143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43" y="852375"/>
            <a:ext cx="4226832" cy="17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Python Tkinter Tutorial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Python Tkinter Tutorial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75" y="28895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Схема нейронной сети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249598"/>
            <a:ext cx="5631543" cy="322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01343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решения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2310629" y="1494926"/>
            <a:ext cx="46767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lang="ru" sz="3300" dirty="0">
                <a:solidFill>
                  <a:srgbClr val="222A35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 </a:t>
            </a:r>
            <a:endParaRPr sz="3300" dirty="0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endParaRPr sz="3300" dirty="0">
              <a:solidFill>
                <a:srgbClr val="222A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176</Words>
  <Application>Microsoft Office PowerPoint</Application>
  <PresentationFormat>Экран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Quattrocento Sans</vt:lpstr>
      <vt:lpstr>Gill Sans</vt:lpstr>
      <vt:lpstr>Calibri</vt:lpstr>
      <vt:lpstr>Roboto</vt:lpstr>
      <vt:lpstr>Simple Light</vt:lpstr>
      <vt:lpstr>Тема Office</vt:lpstr>
      <vt:lpstr>Суетологи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Арсений</cp:lastModifiedBy>
  <cp:revision>19</cp:revision>
  <dcterms:modified xsi:type="dcterms:W3CDTF">2021-04-25T12:46:09Z</dcterms:modified>
</cp:coreProperties>
</file>