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ar-Y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8818-3D0A-4421-A68D-FBDE529190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YE"/>
          </a:p>
        </p:txBody>
      </p:sp>
      <p:sp>
        <p:nvSpPr>
          <p:cNvPr id="3" name="Subtitle 2">
            <a:extLst>
              <a:ext uri="{FF2B5EF4-FFF2-40B4-BE49-F238E27FC236}">
                <a16:creationId xmlns:a16="http://schemas.microsoft.com/office/drawing/2014/main" id="{5E1C708E-ECD5-4BCC-8007-DADAC20790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YE"/>
          </a:p>
        </p:txBody>
      </p:sp>
      <p:sp>
        <p:nvSpPr>
          <p:cNvPr id="4" name="Date Placeholder 3">
            <a:extLst>
              <a:ext uri="{FF2B5EF4-FFF2-40B4-BE49-F238E27FC236}">
                <a16:creationId xmlns:a16="http://schemas.microsoft.com/office/drawing/2014/main" id="{5EAFF4D5-15D9-4B16-B340-021F2A6D8AD6}"/>
              </a:ext>
            </a:extLst>
          </p:cNvPr>
          <p:cNvSpPr>
            <a:spLocks noGrp="1"/>
          </p:cNvSpPr>
          <p:nvPr>
            <p:ph type="dt" sz="half" idx="10"/>
          </p:nvPr>
        </p:nvSpPr>
        <p:spPr/>
        <p:txBody>
          <a:bodyPr/>
          <a:lstStyle/>
          <a:p>
            <a:fld id="{26D312DE-965F-4030-BC8C-3A5390D2EDE2}" type="datetimeFigureOut">
              <a:rPr lang="ar-YE" smtClean="0"/>
              <a:t>14/03/1442</a:t>
            </a:fld>
            <a:endParaRPr lang="ar-YE"/>
          </a:p>
        </p:txBody>
      </p:sp>
      <p:sp>
        <p:nvSpPr>
          <p:cNvPr id="5" name="Footer Placeholder 4">
            <a:extLst>
              <a:ext uri="{FF2B5EF4-FFF2-40B4-BE49-F238E27FC236}">
                <a16:creationId xmlns:a16="http://schemas.microsoft.com/office/drawing/2014/main" id="{1616C314-5FC3-4716-B339-2209A323CFFB}"/>
              </a:ext>
            </a:extLst>
          </p:cNvPr>
          <p:cNvSpPr>
            <a:spLocks noGrp="1"/>
          </p:cNvSpPr>
          <p:nvPr>
            <p:ph type="ftr" sz="quarter" idx="11"/>
          </p:nvPr>
        </p:nvSpPr>
        <p:spPr/>
        <p:txBody>
          <a:bodyPr/>
          <a:lstStyle/>
          <a:p>
            <a:endParaRPr lang="ar-YE"/>
          </a:p>
        </p:txBody>
      </p:sp>
      <p:sp>
        <p:nvSpPr>
          <p:cNvPr id="6" name="Slide Number Placeholder 5">
            <a:extLst>
              <a:ext uri="{FF2B5EF4-FFF2-40B4-BE49-F238E27FC236}">
                <a16:creationId xmlns:a16="http://schemas.microsoft.com/office/drawing/2014/main" id="{F110F4CD-BF52-430D-919A-0D47C6800CEF}"/>
              </a:ext>
            </a:extLst>
          </p:cNvPr>
          <p:cNvSpPr>
            <a:spLocks noGrp="1"/>
          </p:cNvSpPr>
          <p:nvPr>
            <p:ph type="sldNum" sz="quarter" idx="12"/>
          </p:nvPr>
        </p:nvSpPr>
        <p:spPr/>
        <p:txBody>
          <a:bodyPr/>
          <a:lstStyle/>
          <a:p>
            <a:fld id="{9F88784E-9C19-4394-B029-45DBD8CBEBB2}" type="slidenum">
              <a:rPr lang="ar-YE" smtClean="0"/>
              <a:t>‹#›</a:t>
            </a:fld>
            <a:endParaRPr lang="ar-YE"/>
          </a:p>
        </p:txBody>
      </p:sp>
    </p:spTree>
    <p:extLst>
      <p:ext uri="{BB962C8B-B14F-4D97-AF65-F5344CB8AC3E}">
        <p14:creationId xmlns:p14="http://schemas.microsoft.com/office/powerpoint/2010/main" val="16195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9CF6-261F-424C-AA81-9D278E9714CB}"/>
              </a:ext>
            </a:extLst>
          </p:cNvPr>
          <p:cNvSpPr>
            <a:spLocks noGrp="1"/>
          </p:cNvSpPr>
          <p:nvPr>
            <p:ph type="title"/>
          </p:nvPr>
        </p:nvSpPr>
        <p:spPr/>
        <p:txBody>
          <a:bodyPr/>
          <a:lstStyle/>
          <a:p>
            <a:r>
              <a:rPr lang="en-US"/>
              <a:t>Click to edit Master title style</a:t>
            </a:r>
            <a:endParaRPr lang="ar-YE"/>
          </a:p>
        </p:txBody>
      </p:sp>
      <p:sp>
        <p:nvSpPr>
          <p:cNvPr id="3" name="Vertical Text Placeholder 2">
            <a:extLst>
              <a:ext uri="{FF2B5EF4-FFF2-40B4-BE49-F238E27FC236}">
                <a16:creationId xmlns:a16="http://schemas.microsoft.com/office/drawing/2014/main" id="{262D3EAB-B92F-4772-BF7C-9C1F88498F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YE"/>
          </a:p>
        </p:txBody>
      </p:sp>
      <p:sp>
        <p:nvSpPr>
          <p:cNvPr id="4" name="Date Placeholder 3">
            <a:extLst>
              <a:ext uri="{FF2B5EF4-FFF2-40B4-BE49-F238E27FC236}">
                <a16:creationId xmlns:a16="http://schemas.microsoft.com/office/drawing/2014/main" id="{797A11D5-368F-467B-8E62-534C85EBF041}"/>
              </a:ext>
            </a:extLst>
          </p:cNvPr>
          <p:cNvSpPr>
            <a:spLocks noGrp="1"/>
          </p:cNvSpPr>
          <p:nvPr>
            <p:ph type="dt" sz="half" idx="10"/>
          </p:nvPr>
        </p:nvSpPr>
        <p:spPr/>
        <p:txBody>
          <a:bodyPr/>
          <a:lstStyle/>
          <a:p>
            <a:fld id="{26D312DE-965F-4030-BC8C-3A5390D2EDE2}" type="datetimeFigureOut">
              <a:rPr lang="ar-YE" smtClean="0"/>
              <a:t>14/03/1442</a:t>
            </a:fld>
            <a:endParaRPr lang="ar-YE"/>
          </a:p>
        </p:txBody>
      </p:sp>
      <p:sp>
        <p:nvSpPr>
          <p:cNvPr id="5" name="Footer Placeholder 4">
            <a:extLst>
              <a:ext uri="{FF2B5EF4-FFF2-40B4-BE49-F238E27FC236}">
                <a16:creationId xmlns:a16="http://schemas.microsoft.com/office/drawing/2014/main" id="{7D2D87DE-9DBF-4B75-91D9-840A9C8BC5E1}"/>
              </a:ext>
            </a:extLst>
          </p:cNvPr>
          <p:cNvSpPr>
            <a:spLocks noGrp="1"/>
          </p:cNvSpPr>
          <p:nvPr>
            <p:ph type="ftr" sz="quarter" idx="11"/>
          </p:nvPr>
        </p:nvSpPr>
        <p:spPr/>
        <p:txBody>
          <a:bodyPr/>
          <a:lstStyle/>
          <a:p>
            <a:endParaRPr lang="ar-YE"/>
          </a:p>
        </p:txBody>
      </p:sp>
      <p:sp>
        <p:nvSpPr>
          <p:cNvPr id="6" name="Slide Number Placeholder 5">
            <a:extLst>
              <a:ext uri="{FF2B5EF4-FFF2-40B4-BE49-F238E27FC236}">
                <a16:creationId xmlns:a16="http://schemas.microsoft.com/office/drawing/2014/main" id="{0ABB7DEF-B7BF-4901-94B0-B76D734A3365}"/>
              </a:ext>
            </a:extLst>
          </p:cNvPr>
          <p:cNvSpPr>
            <a:spLocks noGrp="1"/>
          </p:cNvSpPr>
          <p:nvPr>
            <p:ph type="sldNum" sz="quarter" idx="12"/>
          </p:nvPr>
        </p:nvSpPr>
        <p:spPr/>
        <p:txBody>
          <a:bodyPr/>
          <a:lstStyle/>
          <a:p>
            <a:fld id="{9F88784E-9C19-4394-B029-45DBD8CBEBB2}" type="slidenum">
              <a:rPr lang="ar-YE" smtClean="0"/>
              <a:t>‹#›</a:t>
            </a:fld>
            <a:endParaRPr lang="ar-YE"/>
          </a:p>
        </p:txBody>
      </p:sp>
    </p:spTree>
    <p:extLst>
      <p:ext uri="{BB962C8B-B14F-4D97-AF65-F5344CB8AC3E}">
        <p14:creationId xmlns:p14="http://schemas.microsoft.com/office/powerpoint/2010/main" val="1982824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41676-4591-497A-8135-7025382F91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YE"/>
          </a:p>
        </p:txBody>
      </p:sp>
      <p:sp>
        <p:nvSpPr>
          <p:cNvPr id="3" name="Vertical Text Placeholder 2">
            <a:extLst>
              <a:ext uri="{FF2B5EF4-FFF2-40B4-BE49-F238E27FC236}">
                <a16:creationId xmlns:a16="http://schemas.microsoft.com/office/drawing/2014/main" id="{9D54F134-B631-45F3-80C7-551DA4FEB5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YE"/>
          </a:p>
        </p:txBody>
      </p:sp>
      <p:sp>
        <p:nvSpPr>
          <p:cNvPr id="4" name="Date Placeholder 3">
            <a:extLst>
              <a:ext uri="{FF2B5EF4-FFF2-40B4-BE49-F238E27FC236}">
                <a16:creationId xmlns:a16="http://schemas.microsoft.com/office/drawing/2014/main" id="{FDF04397-A94C-4BD7-B2B8-212DD229544B}"/>
              </a:ext>
            </a:extLst>
          </p:cNvPr>
          <p:cNvSpPr>
            <a:spLocks noGrp="1"/>
          </p:cNvSpPr>
          <p:nvPr>
            <p:ph type="dt" sz="half" idx="10"/>
          </p:nvPr>
        </p:nvSpPr>
        <p:spPr/>
        <p:txBody>
          <a:bodyPr/>
          <a:lstStyle/>
          <a:p>
            <a:fld id="{26D312DE-965F-4030-BC8C-3A5390D2EDE2}" type="datetimeFigureOut">
              <a:rPr lang="ar-YE" smtClean="0"/>
              <a:t>14/03/1442</a:t>
            </a:fld>
            <a:endParaRPr lang="ar-YE"/>
          </a:p>
        </p:txBody>
      </p:sp>
      <p:sp>
        <p:nvSpPr>
          <p:cNvPr id="5" name="Footer Placeholder 4">
            <a:extLst>
              <a:ext uri="{FF2B5EF4-FFF2-40B4-BE49-F238E27FC236}">
                <a16:creationId xmlns:a16="http://schemas.microsoft.com/office/drawing/2014/main" id="{1BCB6317-A3BE-4E2D-A5CF-965E1CCEE93A}"/>
              </a:ext>
            </a:extLst>
          </p:cNvPr>
          <p:cNvSpPr>
            <a:spLocks noGrp="1"/>
          </p:cNvSpPr>
          <p:nvPr>
            <p:ph type="ftr" sz="quarter" idx="11"/>
          </p:nvPr>
        </p:nvSpPr>
        <p:spPr/>
        <p:txBody>
          <a:bodyPr/>
          <a:lstStyle/>
          <a:p>
            <a:endParaRPr lang="ar-YE"/>
          </a:p>
        </p:txBody>
      </p:sp>
      <p:sp>
        <p:nvSpPr>
          <p:cNvPr id="6" name="Slide Number Placeholder 5">
            <a:extLst>
              <a:ext uri="{FF2B5EF4-FFF2-40B4-BE49-F238E27FC236}">
                <a16:creationId xmlns:a16="http://schemas.microsoft.com/office/drawing/2014/main" id="{FED34C18-9754-4443-9404-C0DAF5B1CF81}"/>
              </a:ext>
            </a:extLst>
          </p:cNvPr>
          <p:cNvSpPr>
            <a:spLocks noGrp="1"/>
          </p:cNvSpPr>
          <p:nvPr>
            <p:ph type="sldNum" sz="quarter" idx="12"/>
          </p:nvPr>
        </p:nvSpPr>
        <p:spPr/>
        <p:txBody>
          <a:bodyPr/>
          <a:lstStyle/>
          <a:p>
            <a:fld id="{9F88784E-9C19-4394-B029-45DBD8CBEBB2}" type="slidenum">
              <a:rPr lang="ar-YE" smtClean="0"/>
              <a:t>‹#›</a:t>
            </a:fld>
            <a:endParaRPr lang="ar-YE"/>
          </a:p>
        </p:txBody>
      </p:sp>
    </p:spTree>
    <p:extLst>
      <p:ext uri="{BB962C8B-B14F-4D97-AF65-F5344CB8AC3E}">
        <p14:creationId xmlns:p14="http://schemas.microsoft.com/office/powerpoint/2010/main" val="1287368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170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AE3A-0B5F-465A-8F2F-FBA3D878A864}"/>
              </a:ext>
            </a:extLst>
          </p:cNvPr>
          <p:cNvSpPr>
            <a:spLocks noGrp="1"/>
          </p:cNvSpPr>
          <p:nvPr>
            <p:ph type="title"/>
          </p:nvPr>
        </p:nvSpPr>
        <p:spPr/>
        <p:txBody>
          <a:bodyPr/>
          <a:lstStyle/>
          <a:p>
            <a:r>
              <a:rPr lang="en-US"/>
              <a:t>Click to edit Master title style</a:t>
            </a:r>
            <a:endParaRPr lang="ar-YE"/>
          </a:p>
        </p:txBody>
      </p:sp>
      <p:sp>
        <p:nvSpPr>
          <p:cNvPr id="3" name="Content Placeholder 2">
            <a:extLst>
              <a:ext uri="{FF2B5EF4-FFF2-40B4-BE49-F238E27FC236}">
                <a16:creationId xmlns:a16="http://schemas.microsoft.com/office/drawing/2014/main" id="{9AFFDA5B-AEE2-4DCF-BCC7-51B576F82D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YE"/>
          </a:p>
        </p:txBody>
      </p:sp>
      <p:sp>
        <p:nvSpPr>
          <p:cNvPr id="4" name="Date Placeholder 3">
            <a:extLst>
              <a:ext uri="{FF2B5EF4-FFF2-40B4-BE49-F238E27FC236}">
                <a16:creationId xmlns:a16="http://schemas.microsoft.com/office/drawing/2014/main" id="{1E6602AF-D308-4007-9E4C-400EE8D45280}"/>
              </a:ext>
            </a:extLst>
          </p:cNvPr>
          <p:cNvSpPr>
            <a:spLocks noGrp="1"/>
          </p:cNvSpPr>
          <p:nvPr>
            <p:ph type="dt" sz="half" idx="10"/>
          </p:nvPr>
        </p:nvSpPr>
        <p:spPr/>
        <p:txBody>
          <a:bodyPr/>
          <a:lstStyle/>
          <a:p>
            <a:fld id="{26D312DE-965F-4030-BC8C-3A5390D2EDE2}" type="datetimeFigureOut">
              <a:rPr lang="ar-YE" smtClean="0"/>
              <a:t>14/03/1442</a:t>
            </a:fld>
            <a:endParaRPr lang="ar-YE"/>
          </a:p>
        </p:txBody>
      </p:sp>
      <p:sp>
        <p:nvSpPr>
          <p:cNvPr id="5" name="Footer Placeholder 4">
            <a:extLst>
              <a:ext uri="{FF2B5EF4-FFF2-40B4-BE49-F238E27FC236}">
                <a16:creationId xmlns:a16="http://schemas.microsoft.com/office/drawing/2014/main" id="{2C10780A-112E-498D-8813-755882616538}"/>
              </a:ext>
            </a:extLst>
          </p:cNvPr>
          <p:cNvSpPr>
            <a:spLocks noGrp="1"/>
          </p:cNvSpPr>
          <p:nvPr>
            <p:ph type="ftr" sz="quarter" idx="11"/>
          </p:nvPr>
        </p:nvSpPr>
        <p:spPr/>
        <p:txBody>
          <a:bodyPr/>
          <a:lstStyle/>
          <a:p>
            <a:endParaRPr lang="ar-YE"/>
          </a:p>
        </p:txBody>
      </p:sp>
      <p:sp>
        <p:nvSpPr>
          <p:cNvPr id="6" name="Slide Number Placeholder 5">
            <a:extLst>
              <a:ext uri="{FF2B5EF4-FFF2-40B4-BE49-F238E27FC236}">
                <a16:creationId xmlns:a16="http://schemas.microsoft.com/office/drawing/2014/main" id="{A22E171C-0DAF-4DA6-924B-8F757AC92318}"/>
              </a:ext>
            </a:extLst>
          </p:cNvPr>
          <p:cNvSpPr>
            <a:spLocks noGrp="1"/>
          </p:cNvSpPr>
          <p:nvPr>
            <p:ph type="sldNum" sz="quarter" idx="12"/>
          </p:nvPr>
        </p:nvSpPr>
        <p:spPr/>
        <p:txBody>
          <a:bodyPr/>
          <a:lstStyle/>
          <a:p>
            <a:fld id="{9F88784E-9C19-4394-B029-45DBD8CBEBB2}" type="slidenum">
              <a:rPr lang="ar-YE" smtClean="0"/>
              <a:t>‹#›</a:t>
            </a:fld>
            <a:endParaRPr lang="ar-YE"/>
          </a:p>
        </p:txBody>
      </p:sp>
    </p:spTree>
    <p:extLst>
      <p:ext uri="{BB962C8B-B14F-4D97-AF65-F5344CB8AC3E}">
        <p14:creationId xmlns:p14="http://schemas.microsoft.com/office/powerpoint/2010/main" val="346492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02DA-B459-4F0E-9367-A7D4F59AD8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YE"/>
          </a:p>
        </p:txBody>
      </p:sp>
      <p:sp>
        <p:nvSpPr>
          <p:cNvPr id="3" name="Text Placeholder 2">
            <a:extLst>
              <a:ext uri="{FF2B5EF4-FFF2-40B4-BE49-F238E27FC236}">
                <a16:creationId xmlns:a16="http://schemas.microsoft.com/office/drawing/2014/main" id="{7F78DF02-6B96-4B87-934F-333354B74A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D0960-D150-4DB6-A90C-42D5347E26A7}"/>
              </a:ext>
            </a:extLst>
          </p:cNvPr>
          <p:cNvSpPr>
            <a:spLocks noGrp="1"/>
          </p:cNvSpPr>
          <p:nvPr>
            <p:ph type="dt" sz="half" idx="10"/>
          </p:nvPr>
        </p:nvSpPr>
        <p:spPr/>
        <p:txBody>
          <a:bodyPr/>
          <a:lstStyle/>
          <a:p>
            <a:fld id="{26D312DE-965F-4030-BC8C-3A5390D2EDE2}" type="datetimeFigureOut">
              <a:rPr lang="ar-YE" smtClean="0"/>
              <a:t>14/03/1442</a:t>
            </a:fld>
            <a:endParaRPr lang="ar-YE"/>
          </a:p>
        </p:txBody>
      </p:sp>
      <p:sp>
        <p:nvSpPr>
          <p:cNvPr id="5" name="Footer Placeholder 4">
            <a:extLst>
              <a:ext uri="{FF2B5EF4-FFF2-40B4-BE49-F238E27FC236}">
                <a16:creationId xmlns:a16="http://schemas.microsoft.com/office/drawing/2014/main" id="{1A5866C2-1C2D-4F78-97AC-CDEE2C76F972}"/>
              </a:ext>
            </a:extLst>
          </p:cNvPr>
          <p:cNvSpPr>
            <a:spLocks noGrp="1"/>
          </p:cNvSpPr>
          <p:nvPr>
            <p:ph type="ftr" sz="quarter" idx="11"/>
          </p:nvPr>
        </p:nvSpPr>
        <p:spPr/>
        <p:txBody>
          <a:bodyPr/>
          <a:lstStyle/>
          <a:p>
            <a:endParaRPr lang="ar-YE"/>
          </a:p>
        </p:txBody>
      </p:sp>
      <p:sp>
        <p:nvSpPr>
          <p:cNvPr id="6" name="Slide Number Placeholder 5">
            <a:extLst>
              <a:ext uri="{FF2B5EF4-FFF2-40B4-BE49-F238E27FC236}">
                <a16:creationId xmlns:a16="http://schemas.microsoft.com/office/drawing/2014/main" id="{0ED56F62-B504-4A6E-8AB8-0DE709668CD2}"/>
              </a:ext>
            </a:extLst>
          </p:cNvPr>
          <p:cNvSpPr>
            <a:spLocks noGrp="1"/>
          </p:cNvSpPr>
          <p:nvPr>
            <p:ph type="sldNum" sz="quarter" idx="12"/>
          </p:nvPr>
        </p:nvSpPr>
        <p:spPr/>
        <p:txBody>
          <a:bodyPr/>
          <a:lstStyle/>
          <a:p>
            <a:fld id="{9F88784E-9C19-4394-B029-45DBD8CBEBB2}" type="slidenum">
              <a:rPr lang="ar-YE" smtClean="0"/>
              <a:t>‹#›</a:t>
            </a:fld>
            <a:endParaRPr lang="ar-YE"/>
          </a:p>
        </p:txBody>
      </p:sp>
    </p:spTree>
    <p:extLst>
      <p:ext uri="{BB962C8B-B14F-4D97-AF65-F5344CB8AC3E}">
        <p14:creationId xmlns:p14="http://schemas.microsoft.com/office/powerpoint/2010/main" val="198775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6583-C8FB-4AE5-AEF6-A88B71B1468A}"/>
              </a:ext>
            </a:extLst>
          </p:cNvPr>
          <p:cNvSpPr>
            <a:spLocks noGrp="1"/>
          </p:cNvSpPr>
          <p:nvPr>
            <p:ph type="title"/>
          </p:nvPr>
        </p:nvSpPr>
        <p:spPr/>
        <p:txBody>
          <a:bodyPr/>
          <a:lstStyle/>
          <a:p>
            <a:r>
              <a:rPr lang="en-US"/>
              <a:t>Click to edit Master title style</a:t>
            </a:r>
            <a:endParaRPr lang="ar-YE"/>
          </a:p>
        </p:txBody>
      </p:sp>
      <p:sp>
        <p:nvSpPr>
          <p:cNvPr id="3" name="Content Placeholder 2">
            <a:extLst>
              <a:ext uri="{FF2B5EF4-FFF2-40B4-BE49-F238E27FC236}">
                <a16:creationId xmlns:a16="http://schemas.microsoft.com/office/drawing/2014/main" id="{7EF9EFB9-D7E1-4E28-AFF1-23A7CD3CD8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YE"/>
          </a:p>
        </p:txBody>
      </p:sp>
      <p:sp>
        <p:nvSpPr>
          <p:cNvPr id="4" name="Content Placeholder 3">
            <a:extLst>
              <a:ext uri="{FF2B5EF4-FFF2-40B4-BE49-F238E27FC236}">
                <a16:creationId xmlns:a16="http://schemas.microsoft.com/office/drawing/2014/main" id="{8D67659D-EF06-4EE3-9C95-8BFFB9EC12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YE"/>
          </a:p>
        </p:txBody>
      </p:sp>
      <p:sp>
        <p:nvSpPr>
          <p:cNvPr id="5" name="Date Placeholder 4">
            <a:extLst>
              <a:ext uri="{FF2B5EF4-FFF2-40B4-BE49-F238E27FC236}">
                <a16:creationId xmlns:a16="http://schemas.microsoft.com/office/drawing/2014/main" id="{5B08ABFA-A6F1-46B5-AE68-1A24E51673AB}"/>
              </a:ext>
            </a:extLst>
          </p:cNvPr>
          <p:cNvSpPr>
            <a:spLocks noGrp="1"/>
          </p:cNvSpPr>
          <p:nvPr>
            <p:ph type="dt" sz="half" idx="10"/>
          </p:nvPr>
        </p:nvSpPr>
        <p:spPr/>
        <p:txBody>
          <a:bodyPr/>
          <a:lstStyle/>
          <a:p>
            <a:fld id="{26D312DE-965F-4030-BC8C-3A5390D2EDE2}" type="datetimeFigureOut">
              <a:rPr lang="ar-YE" smtClean="0"/>
              <a:t>14/03/1442</a:t>
            </a:fld>
            <a:endParaRPr lang="ar-YE"/>
          </a:p>
        </p:txBody>
      </p:sp>
      <p:sp>
        <p:nvSpPr>
          <p:cNvPr id="6" name="Footer Placeholder 5">
            <a:extLst>
              <a:ext uri="{FF2B5EF4-FFF2-40B4-BE49-F238E27FC236}">
                <a16:creationId xmlns:a16="http://schemas.microsoft.com/office/drawing/2014/main" id="{09123636-F38D-4F99-83F2-0FAFE4CC47C0}"/>
              </a:ext>
            </a:extLst>
          </p:cNvPr>
          <p:cNvSpPr>
            <a:spLocks noGrp="1"/>
          </p:cNvSpPr>
          <p:nvPr>
            <p:ph type="ftr" sz="quarter" idx="11"/>
          </p:nvPr>
        </p:nvSpPr>
        <p:spPr/>
        <p:txBody>
          <a:bodyPr/>
          <a:lstStyle/>
          <a:p>
            <a:endParaRPr lang="ar-YE"/>
          </a:p>
        </p:txBody>
      </p:sp>
      <p:sp>
        <p:nvSpPr>
          <p:cNvPr id="7" name="Slide Number Placeholder 6">
            <a:extLst>
              <a:ext uri="{FF2B5EF4-FFF2-40B4-BE49-F238E27FC236}">
                <a16:creationId xmlns:a16="http://schemas.microsoft.com/office/drawing/2014/main" id="{72332061-E326-4742-AFC0-91A35F2555F7}"/>
              </a:ext>
            </a:extLst>
          </p:cNvPr>
          <p:cNvSpPr>
            <a:spLocks noGrp="1"/>
          </p:cNvSpPr>
          <p:nvPr>
            <p:ph type="sldNum" sz="quarter" idx="12"/>
          </p:nvPr>
        </p:nvSpPr>
        <p:spPr/>
        <p:txBody>
          <a:bodyPr/>
          <a:lstStyle/>
          <a:p>
            <a:fld id="{9F88784E-9C19-4394-B029-45DBD8CBEBB2}" type="slidenum">
              <a:rPr lang="ar-YE" smtClean="0"/>
              <a:t>‹#›</a:t>
            </a:fld>
            <a:endParaRPr lang="ar-YE"/>
          </a:p>
        </p:txBody>
      </p:sp>
    </p:spTree>
    <p:extLst>
      <p:ext uri="{BB962C8B-B14F-4D97-AF65-F5344CB8AC3E}">
        <p14:creationId xmlns:p14="http://schemas.microsoft.com/office/powerpoint/2010/main" val="405117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A7E7-716D-43EA-8326-940ACA393560}"/>
              </a:ext>
            </a:extLst>
          </p:cNvPr>
          <p:cNvSpPr>
            <a:spLocks noGrp="1"/>
          </p:cNvSpPr>
          <p:nvPr>
            <p:ph type="title"/>
          </p:nvPr>
        </p:nvSpPr>
        <p:spPr>
          <a:xfrm>
            <a:off x="839788" y="365125"/>
            <a:ext cx="10515600" cy="1325563"/>
          </a:xfrm>
        </p:spPr>
        <p:txBody>
          <a:bodyPr/>
          <a:lstStyle/>
          <a:p>
            <a:r>
              <a:rPr lang="en-US"/>
              <a:t>Click to edit Master title style</a:t>
            </a:r>
            <a:endParaRPr lang="ar-YE"/>
          </a:p>
        </p:txBody>
      </p:sp>
      <p:sp>
        <p:nvSpPr>
          <p:cNvPr id="3" name="Text Placeholder 2">
            <a:extLst>
              <a:ext uri="{FF2B5EF4-FFF2-40B4-BE49-F238E27FC236}">
                <a16:creationId xmlns:a16="http://schemas.microsoft.com/office/drawing/2014/main" id="{9788C69A-D8F8-47B4-981B-AD235BC703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34C5EB-DB14-4D7D-B672-3B0ACCD291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YE"/>
          </a:p>
        </p:txBody>
      </p:sp>
      <p:sp>
        <p:nvSpPr>
          <p:cNvPr id="5" name="Text Placeholder 4">
            <a:extLst>
              <a:ext uri="{FF2B5EF4-FFF2-40B4-BE49-F238E27FC236}">
                <a16:creationId xmlns:a16="http://schemas.microsoft.com/office/drawing/2014/main" id="{5FD7243E-97A5-4019-9BC1-B896D1CED6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D8DC92-534F-4320-8497-05354041A6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YE"/>
          </a:p>
        </p:txBody>
      </p:sp>
      <p:sp>
        <p:nvSpPr>
          <p:cNvPr id="7" name="Date Placeholder 6">
            <a:extLst>
              <a:ext uri="{FF2B5EF4-FFF2-40B4-BE49-F238E27FC236}">
                <a16:creationId xmlns:a16="http://schemas.microsoft.com/office/drawing/2014/main" id="{12E31F4D-9377-4F8F-A6B0-B81BBFA7C6BB}"/>
              </a:ext>
            </a:extLst>
          </p:cNvPr>
          <p:cNvSpPr>
            <a:spLocks noGrp="1"/>
          </p:cNvSpPr>
          <p:nvPr>
            <p:ph type="dt" sz="half" idx="10"/>
          </p:nvPr>
        </p:nvSpPr>
        <p:spPr/>
        <p:txBody>
          <a:bodyPr/>
          <a:lstStyle/>
          <a:p>
            <a:fld id="{26D312DE-965F-4030-BC8C-3A5390D2EDE2}" type="datetimeFigureOut">
              <a:rPr lang="ar-YE" smtClean="0"/>
              <a:t>14/03/1442</a:t>
            </a:fld>
            <a:endParaRPr lang="ar-YE"/>
          </a:p>
        </p:txBody>
      </p:sp>
      <p:sp>
        <p:nvSpPr>
          <p:cNvPr id="8" name="Footer Placeholder 7">
            <a:extLst>
              <a:ext uri="{FF2B5EF4-FFF2-40B4-BE49-F238E27FC236}">
                <a16:creationId xmlns:a16="http://schemas.microsoft.com/office/drawing/2014/main" id="{2FF61D1C-742E-48B3-963B-A180BE9C0E12}"/>
              </a:ext>
            </a:extLst>
          </p:cNvPr>
          <p:cNvSpPr>
            <a:spLocks noGrp="1"/>
          </p:cNvSpPr>
          <p:nvPr>
            <p:ph type="ftr" sz="quarter" idx="11"/>
          </p:nvPr>
        </p:nvSpPr>
        <p:spPr/>
        <p:txBody>
          <a:bodyPr/>
          <a:lstStyle/>
          <a:p>
            <a:endParaRPr lang="ar-YE"/>
          </a:p>
        </p:txBody>
      </p:sp>
      <p:sp>
        <p:nvSpPr>
          <p:cNvPr id="9" name="Slide Number Placeholder 8">
            <a:extLst>
              <a:ext uri="{FF2B5EF4-FFF2-40B4-BE49-F238E27FC236}">
                <a16:creationId xmlns:a16="http://schemas.microsoft.com/office/drawing/2014/main" id="{8345B04B-6584-43E5-A20C-B1AF1CE218AA}"/>
              </a:ext>
            </a:extLst>
          </p:cNvPr>
          <p:cNvSpPr>
            <a:spLocks noGrp="1"/>
          </p:cNvSpPr>
          <p:nvPr>
            <p:ph type="sldNum" sz="quarter" idx="12"/>
          </p:nvPr>
        </p:nvSpPr>
        <p:spPr/>
        <p:txBody>
          <a:bodyPr/>
          <a:lstStyle/>
          <a:p>
            <a:fld id="{9F88784E-9C19-4394-B029-45DBD8CBEBB2}" type="slidenum">
              <a:rPr lang="ar-YE" smtClean="0"/>
              <a:t>‹#›</a:t>
            </a:fld>
            <a:endParaRPr lang="ar-YE"/>
          </a:p>
        </p:txBody>
      </p:sp>
    </p:spTree>
    <p:extLst>
      <p:ext uri="{BB962C8B-B14F-4D97-AF65-F5344CB8AC3E}">
        <p14:creationId xmlns:p14="http://schemas.microsoft.com/office/powerpoint/2010/main" val="19073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7066-9F2F-4A73-B74D-7915FBD25F57}"/>
              </a:ext>
            </a:extLst>
          </p:cNvPr>
          <p:cNvSpPr>
            <a:spLocks noGrp="1"/>
          </p:cNvSpPr>
          <p:nvPr>
            <p:ph type="title"/>
          </p:nvPr>
        </p:nvSpPr>
        <p:spPr/>
        <p:txBody>
          <a:bodyPr/>
          <a:lstStyle/>
          <a:p>
            <a:r>
              <a:rPr lang="en-US"/>
              <a:t>Click to edit Master title style</a:t>
            </a:r>
            <a:endParaRPr lang="ar-YE"/>
          </a:p>
        </p:txBody>
      </p:sp>
      <p:sp>
        <p:nvSpPr>
          <p:cNvPr id="3" name="Date Placeholder 2">
            <a:extLst>
              <a:ext uri="{FF2B5EF4-FFF2-40B4-BE49-F238E27FC236}">
                <a16:creationId xmlns:a16="http://schemas.microsoft.com/office/drawing/2014/main" id="{C341EBC5-A953-44FF-B052-B9D728D2BB46}"/>
              </a:ext>
            </a:extLst>
          </p:cNvPr>
          <p:cNvSpPr>
            <a:spLocks noGrp="1"/>
          </p:cNvSpPr>
          <p:nvPr>
            <p:ph type="dt" sz="half" idx="10"/>
          </p:nvPr>
        </p:nvSpPr>
        <p:spPr/>
        <p:txBody>
          <a:bodyPr/>
          <a:lstStyle/>
          <a:p>
            <a:fld id="{26D312DE-965F-4030-BC8C-3A5390D2EDE2}" type="datetimeFigureOut">
              <a:rPr lang="ar-YE" smtClean="0"/>
              <a:t>14/03/1442</a:t>
            </a:fld>
            <a:endParaRPr lang="ar-YE"/>
          </a:p>
        </p:txBody>
      </p:sp>
      <p:sp>
        <p:nvSpPr>
          <p:cNvPr id="4" name="Footer Placeholder 3">
            <a:extLst>
              <a:ext uri="{FF2B5EF4-FFF2-40B4-BE49-F238E27FC236}">
                <a16:creationId xmlns:a16="http://schemas.microsoft.com/office/drawing/2014/main" id="{09FB1BBB-2F6B-4BEC-8A51-3B604E9C9D7B}"/>
              </a:ext>
            </a:extLst>
          </p:cNvPr>
          <p:cNvSpPr>
            <a:spLocks noGrp="1"/>
          </p:cNvSpPr>
          <p:nvPr>
            <p:ph type="ftr" sz="quarter" idx="11"/>
          </p:nvPr>
        </p:nvSpPr>
        <p:spPr/>
        <p:txBody>
          <a:bodyPr/>
          <a:lstStyle/>
          <a:p>
            <a:endParaRPr lang="ar-YE"/>
          </a:p>
        </p:txBody>
      </p:sp>
      <p:sp>
        <p:nvSpPr>
          <p:cNvPr id="5" name="Slide Number Placeholder 4">
            <a:extLst>
              <a:ext uri="{FF2B5EF4-FFF2-40B4-BE49-F238E27FC236}">
                <a16:creationId xmlns:a16="http://schemas.microsoft.com/office/drawing/2014/main" id="{932E9F2D-6868-405D-B0CB-FF1BC9470088}"/>
              </a:ext>
            </a:extLst>
          </p:cNvPr>
          <p:cNvSpPr>
            <a:spLocks noGrp="1"/>
          </p:cNvSpPr>
          <p:nvPr>
            <p:ph type="sldNum" sz="quarter" idx="12"/>
          </p:nvPr>
        </p:nvSpPr>
        <p:spPr/>
        <p:txBody>
          <a:bodyPr/>
          <a:lstStyle/>
          <a:p>
            <a:fld id="{9F88784E-9C19-4394-B029-45DBD8CBEBB2}" type="slidenum">
              <a:rPr lang="ar-YE" smtClean="0"/>
              <a:t>‹#›</a:t>
            </a:fld>
            <a:endParaRPr lang="ar-YE"/>
          </a:p>
        </p:txBody>
      </p:sp>
    </p:spTree>
    <p:extLst>
      <p:ext uri="{BB962C8B-B14F-4D97-AF65-F5344CB8AC3E}">
        <p14:creationId xmlns:p14="http://schemas.microsoft.com/office/powerpoint/2010/main" val="197734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78C3-0239-4756-9A0B-2E67CF851DD8}"/>
              </a:ext>
            </a:extLst>
          </p:cNvPr>
          <p:cNvSpPr>
            <a:spLocks noGrp="1"/>
          </p:cNvSpPr>
          <p:nvPr>
            <p:ph type="dt" sz="half" idx="10"/>
          </p:nvPr>
        </p:nvSpPr>
        <p:spPr/>
        <p:txBody>
          <a:bodyPr/>
          <a:lstStyle/>
          <a:p>
            <a:fld id="{26D312DE-965F-4030-BC8C-3A5390D2EDE2}" type="datetimeFigureOut">
              <a:rPr lang="ar-YE" smtClean="0"/>
              <a:t>14/03/1442</a:t>
            </a:fld>
            <a:endParaRPr lang="ar-YE"/>
          </a:p>
        </p:txBody>
      </p:sp>
      <p:sp>
        <p:nvSpPr>
          <p:cNvPr id="3" name="Footer Placeholder 2">
            <a:extLst>
              <a:ext uri="{FF2B5EF4-FFF2-40B4-BE49-F238E27FC236}">
                <a16:creationId xmlns:a16="http://schemas.microsoft.com/office/drawing/2014/main" id="{809AFE4F-CF65-40F9-98A6-B6EA39E3602B}"/>
              </a:ext>
            </a:extLst>
          </p:cNvPr>
          <p:cNvSpPr>
            <a:spLocks noGrp="1"/>
          </p:cNvSpPr>
          <p:nvPr>
            <p:ph type="ftr" sz="quarter" idx="11"/>
          </p:nvPr>
        </p:nvSpPr>
        <p:spPr/>
        <p:txBody>
          <a:bodyPr/>
          <a:lstStyle/>
          <a:p>
            <a:endParaRPr lang="ar-YE"/>
          </a:p>
        </p:txBody>
      </p:sp>
      <p:sp>
        <p:nvSpPr>
          <p:cNvPr id="4" name="Slide Number Placeholder 3">
            <a:extLst>
              <a:ext uri="{FF2B5EF4-FFF2-40B4-BE49-F238E27FC236}">
                <a16:creationId xmlns:a16="http://schemas.microsoft.com/office/drawing/2014/main" id="{2DD28883-14F5-4C91-AEB7-D7D407341E2A}"/>
              </a:ext>
            </a:extLst>
          </p:cNvPr>
          <p:cNvSpPr>
            <a:spLocks noGrp="1"/>
          </p:cNvSpPr>
          <p:nvPr>
            <p:ph type="sldNum" sz="quarter" idx="12"/>
          </p:nvPr>
        </p:nvSpPr>
        <p:spPr/>
        <p:txBody>
          <a:bodyPr/>
          <a:lstStyle/>
          <a:p>
            <a:fld id="{9F88784E-9C19-4394-B029-45DBD8CBEBB2}" type="slidenum">
              <a:rPr lang="ar-YE" smtClean="0"/>
              <a:t>‹#›</a:t>
            </a:fld>
            <a:endParaRPr lang="ar-YE"/>
          </a:p>
        </p:txBody>
      </p:sp>
    </p:spTree>
    <p:extLst>
      <p:ext uri="{BB962C8B-B14F-4D97-AF65-F5344CB8AC3E}">
        <p14:creationId xmlns:p14="http://schemas.microsoft.com/office/powerpoint/2010/main" val="65044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D1A-5318-4A97-8D48-61F025833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YE"/>
          </a:p>
        </p:txBody>
      </p:sp>
      <p:sp>
        <p:nvSpPr>
          <p:cNvPr id="3" name="Content Placeholder 2">
            <a:extLst>
              <a:ext uri="{FF2B5EF4-FFF2-40B4-BE49-F238E27FC236}">
                <a16:creationId xmlns:a16="http://schemas.microsoft.com/office/drawing/2014/main" id="{352EDED4-1E4C-4DC9-8B5F-F159606E9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YE"/>
          </a:p>
        </p:txBody>
      </p:sp>
      <p:sp>
        <p:nvSpPr>
          <p:cNvPr id="4" name="Text Placeholder 3">
            <a:extLst>
              <a:ext uri="{FF2B5EF4-FFF2-40B4-BE49-F238E27FC236}">
                <a16:creationId xmlns:a16="http://schemas.microsoft.com/office/drawing/2014/main" id="{F3EBCBE7-7B49-4826-8F53-A0A4A961E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967BE-395C-4B7F-845E-6656DECAF5F0}"/>
              </a:ext>
            </a:extLst>
          </p:cNvPr>
          <p:cNvSpPr>
            <a:spLocks noGrp="1"/>
          </p:cNvSpPr>
          <p:nvPr>
            <p:ph type="dt" sz="half" idx="10"/>
          </p:nvPr>
        </p:nvSpPr>
        <p:spPr/>
        <p:txBody>
          <a:bodyPr/>
          <a:lstStyle/>
          <a:p>
            <a:fld id="{26D312DE-965F-4030-BC8C-3A5390D2EDE2}" type="datetimeFigureOut">
              <a:rPr lang="ar-YE" smtClean="0"/>
              <a:t>14/03/1442</a:t>
            </a:fld>
            <a:endParaRPr lang="ar-YE"/>
          </a:p>
        </p:txBody>
      </p:sp>
      <p:sp>
        <p:nvSpPr>
          <p:cNvPr id="6" name="Footer Placeholder 5">
            <a:extLst>
              <a:ext uri="{FF2B5EF4-FFF2-40B4-BE49-F238E27FC236}">
                <a16:creationId xmlns:a16="http://schemas.microsoft.com/office/drawing/2014/main" id="{DCD644FB-4180-47B0-B2A4-DD1392120A50}"/>
              </a:ext>
            </a:extLst>
          </p:cNvPr>
          <p:cNvSpPr>
            <a:spLocks noGrp="1"/>
          </p:cNvSpPr>
          <p:nvPr>
            <p:ph type="ftr" sz="quarter" idx="11"/>
          </p:nvPr>
        </p:nvSpPr>
        <p:spPr/>
        <p:txBody>
          <a:bodyPr/>
          <a:lstStyle/>
          <a:p>
            <a:endParaRPr lang="ar-YE"/>
          </a:p>
        </p:txBody>
      </p:sp>
      <p:sp>
        <p:nvSpPr>
          <p:cNvPr id="7" name="Slide Number Placeholder 6">
            <a:extLst>
              <a:ext uri="{FF2B5EF4-FFF2-40B4-BE49-F238E27FC236}">
                <a16:creationId xmlns:a16="http://schemas.microsoft.com/office/drawing/2014/main" id="{D7A049AD-C8B5-4D4B-9F38-7C123D1A5738}"/>
              </a:ext>
            </a:extLst>
          </p:cNvPr>
          <p:cNvSpPr>
            <a:spLocks noGrp="1"/>
          </p:cNvSpPr>
          <p:nvPr>
            <p:ph type="sldNum" sz="quarter" idx="12"/>
          </p:nvPr>
        </p:nvSpPr>
        <p:spPr/>
        <p:txBody>
          <a:bodyPr/>
          <a:lstStyle/>
          <a:p>
            <a:fld id="{9F88784E-9C19-4394-B029-45DBD8CBEBB2}" type="slidenum">
              <a:rPr lang="ar-YE" smtClean="0"/>
              <a:t>‹#›</a:t>
            </a:fld>
            <a:endParaRPr lang="ar-YE"/>
          </a:p>
        </p:txBody>
      </p:sp>
    </p:spTree>
    <p:extLst>
      <p:ext uri="{BB962C8B-B14F-4D97-AF65-F5344CB8AC3E}">
        <p14:creationId xmlns:p14="http://schemas.microsoft.com/office/powerpoint/2010/main" val="259317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DF9F-A777-4028-BD8F-F185F56CD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YE"/>
          </a:p>
        </p:txBody>
      </p:sp>
      <p:sp>
        <p:nvSpPr>
          <p:cNvPr id="3" name="Picture Placeholder 2">
            <a:extLst>
              <a:ext uri="{FF2B5EF4-FFF2-40B4-BE49-F238E27FC236}">
                <a16:creationId xmlns:a16="http://schemas.microsoft.com/office/drawing/2014/main" id="{8FDB46FB-F067-4D01-B370-7667A8A1D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YE"/>
          </a:p>
        </p:txBody>
      </p:sp>
      <p:sp>
        <p:nvSpPr>
          <p:cNvPr id="4" name="Text Placeholder 3">
            <a:extLst>
              <a:ext uri="{FF2B5EF4-FFF2-40B4-BE49-F238E27FC236}">
                <a16:creationId xmlns:a16="http://schemas.microsoft.com/office/drawing/2014/main" id="{297F42C7-5C7D-47C6-9F6B-39B8388A3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DCCD8-5ABB-4BA7-B09B-FC91E7FDB310}"/>
              </a:ext>
            </a:extLst>
          </p:cNvPr>
          <p:cNvSpPr>
            <a:spLocks noGrp="1"/>
          </p:cNvSpPr>
          <p:nvPr>
            <p:ph type="dt" sz="half" idx="10"/>
          </p:nvPr>
        </p:nvSpPr>
        <p:spPr/>
        <p:txBody>
          <a:bodyPr/>
          <a:lstStyle/>
          <a:p>
            <a:fld id="{26D312DE-965F-4030-BC8C-3A5390D2EDE2}" type="datetimeFigureOut">
              <a:rPr lang="ar-YE" smtClean="0"/>
              <a:t>14/03/1442</a:t>
            </a:fld>
            <a:endParaRPr lang="ar-YE"/>
          </a:p>
        </p:txBody>
      </p:sp>
      <p:sp>
        <p:nvSpPr>
          <p:cNvPr id="6" name="Footer Placeholder 5">
            <a:extLst>
              <a:ext uri="{FF2B5EF4-FFF2-40B4-BE49-F238E27FC236}">
                <a16:creationId xmlns:a16="http://schemas.microsoft.com/office/drawing/2014/main" id="{9A1CE575-AD6B-4AEC-ADD0-14F84F69F230}"/>
              </a:ext>
            </a:extLst>
          </p:cNvPr>
          <p:cNvSpPr>
            <a:spLocks noGrp="1"/>
          </p:cNvSpPr>
          <p:nvPr>
            <p:ph type="ftr" sz="quarter" idx="11"/>
          </p:nvPr>
        </p:nvSpPr>
        <p:spPr/>
        <p:txBody>
          <a:bodyPr/>
          <a:lstStyle/>
          <a:p>
            <a:endParaRPr lang="ar-YE"/>
          </a:p>
        </p:txBody>
      </p:sp>
      <p:sp>
        <p:nvSpPr>
          <p:cNvPr id="7" name="Slide Number Placeholder 6">
            <a:extLst>
              <a:ext uri="{FF2B5EF4-FFF2-40B4-BE49-F238E27FC236}">
                <a16:creationId xmlns:a16="http://schemas.microsoft.com/office/drawing/2014/main" id="{91B9402D-697E-45F8-8A3E-76F39CA69F04}"/>
              </a:ext>
            </a:extLst>
          </p:cNvPr>
          <p:cNvSpPr>
            <a:spLocks noGrp="1"/>
          </p:cNvSpPr>
          <p:nvPr>
            <p:ph type="sldNum" sz="quarter" idx="12"/>
          </p:nvPr>
        </p:nvSpPr>
        <p:spPr/>
        <p:txBody>
          <a:bodyPr/>
          <a:lstStyle/>
          <a:p>
            <a:fld id="{9F88784E-9C19-4394-B029-45DBD8CBEBB2}" type="slidenum">
              <a:rPr lang="ar-YE" smtClean="0"/>
              <a:t>‹#›</a:t>
            </a:fld>
            <a:endParaRPr lang="ar-YE"/>
          </a:p>
        </p:txBody>
      </p:sp>
    </p:spTree>
    <p:extLst>
      <p:ext uri="{BB962C8B-B14F-4D97-AF65-F5344CB8AC3E}">
        <p14:creationId xmlns:p14="http://schemas.microsoft.com/office/powerpoint/2010/main" val="6063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B6D049-4374-47DC-A89B-2C592D4FB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YE"/>
          </a:p>
        </p:txBody>
      </p:sp>
      <p:sp>
        <p:nvSpPr>
          <p:cNvPr id="3" name="Text Placeholder 2">
            <a:extLst>
              <a:ext uri="{FF2B5EF4-FFF2-40B4-BE49-F238E27FC236}">
                <a16:creationId xmlns:a16="http://schemas.microsoft.com/office/drawing/2014/main" id="{7F12F69E-F235-4FE7-AEF8-6A663CAA01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YE"/>
          </a:p>
        </p:txBody>
      </p:sp>
      <p:sp>
        <p:nvSpPr>
          <p:cNvPr id="4" name="Date Placeholder 3">
            <a:extLst>
              <a:ext uri="{FF2B5EF4-FFF2-40B4-BE49-F238E27FC236}">
                <a16:creationId xmlns:a16="http://schemas.microsoft.com/office/drawing/2014/main" id="{3F516970-B9E9-4460-AC26-9A807D3C5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312DE-965F-4030-BC8C-3A5390D2EDE2}" type="datetimeFigureOut">
              <a:rPr lang="ar-YE" smtClean="0"/>
              <a:t>14/03/1442</a:t>
            </a:fld>
            <a:endParaRPr lang="ar-YE"/>
          </a:p>
        </p:txBody>
      </p:sp>
      <p:sp>
        <p:nvSpPr>
          <p:cNvPr id="5" name="Footer Placeholder 4">
            <a:extLst>
              <a:ext uri="{FF2B5EF4-FFF2-40B4-BE49-F238E27FC236}">
                <a16:creationId xmlns:a16="http://schemas.microsoft.com/office/drawing/2014/main" id="{D34350AB-403A-4EAC-B5FF-8CD9D7FAFF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YE"/>
          </a:p>
        </p:txBody>
      </p:sp>
      <p:sp>
        <p:nvSpPr>
          <p:cNvPr id="6" name="Slide Number Placeholder 5">
            <a:extLst>
              <a:ext uri="{FF2B5EF4-FFF2-40B4-BE49-F238E27FC236}">
                <a16:creationId xmlns:a16="http://schemas.microsoft.com/office/drawing/2014/main" id="{9A5855F1-D6AA-47E2-B6F2-0F7B9D7060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8784E-9C19-4394-B029-45DBD8CBEBB2}" type="slidenum">
              <a:rPr lang="ar-YE" smtClean="0"/>
              <a:t>‹#›</a:t>
            </a:fld>
            <a:endParaRPr lang="ar-YE"/>
          </a:p>
        </p:txBody>
      </p:sp>
    </p:spTree>
    <p:extLst>
      <p:ext uri="{BB962C8B-B14F-4D97-AF65-F5344CB8AC3E}">
        <p14:creationId xmlns:p14="http://schemas.microsoft.com/office/powerpoint/2010/main" val="12575776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Y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661182" y="671732"/>
            <a:ext cx="11155680" cy="2757268"/>
          </a:xfrm>
        </p:spPr>
        <p:txBody>
          <a:bodyPr>
            <a:normAutofit fontScale="90000"/>
          </a:bodyPr>
          <a:lstStyle/>
          <a:p>
            <a:pPr algn="l"/>
            <a:r>
              <a:rPr lang="en-US" b="1" dirty="0"/>
              <a:t>Capstone: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a:xfrm>
            <a:off x="2794781" y="4192881"/>
            <a:ext cx="5955323" cy="984030"/>
          </a:xfrm>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262979"/>
          </a:xfrm>
          <a:prstGeom prst="rect">
            <a:avLst/>
          </a:prstGeom>
          <a:noFill/>
        </p:spPr>
        <p:txBody>
          <a:bodyPr wrap="square" rtlCol="0">
            <a:spAutoFit/>
          </a:bodyPr>
          <a:lstStyle/>
          <a:p>
            <a:r>
              <a:rPr lang="en-CA" b="1" dirty="0"/>
              <a:t>Discussion:</a:t>
            </a:r>
          </a:p>
          <a:p>
            <a:r>
              <a:rPr lang="en-CA" b="1" dirty="0"/>
              <a:t>5.1 Explaining the results</a:t>
            </a:r>
          </a:p>
          <a:p>
            <a:endParaRPr lang="en-CA" dirty="0"/>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492990"/>
          </a:xfrm>
          <a:prstGeom prst="rect">
            <a:avLst/>
          </a:prstGeom>
          <a:noFill/>
        </p:spPr>
        <p:txBody>
          <a:bodyPr wrap="square" rtlCol="0">
            <a:spAutoFit/>
          </a:bodyPr>
          <a:lstStyle/>
          <a:p>
            <a:r>
              <a:rPr lang="en-CA" b="1" dirty="0"/>
              <a:t>Conclusion:</a:t>
            </a:r>
          </a:p>
          <a:p>
            <a:endParaRPr lang="en-CA" dirty="0"/>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53917"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16228" r="16228"/>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52329" y="1021667"/>
            <a:ext cx="5799831" cy="5029200"/>
          </a:xfrm>
        </p:spPr>
        <p:txBody>
          <a:bodyPr>
            <a:normAutofit fontScale="77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046988"/>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TotalTime>
  <Words>1811</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Capstone: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Best neighborhood in Toronto to open a Restaurant Supply Store </dc:title>
  <dc:creator>Rashad moqa</dc:creator>
  <cp:lastModifiedBy>Rashad moqa</cp:lastModifiedBy>
  <cp:revision>1</cp:revision>
  <dcterms:created xsi:type="dcterms:W3CDTF">2020-10-30T18:24:59Z</dcterms:created>
  <dcterms:modified xsi:type="dcterms:W3CDTF">2020-10-30T18:29:27Z</dcterms:modified>
</cp:coreProperties>
</file>