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43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0148-9D4B-4ED9-B86E-58CC6A803E39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6768-D305-4EBE-94D5-D46C4E2D4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0148-9D4B-4ED9-B86E-58CC6A803E39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6768-D305-4EBE-94D5-D46C4E2D4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0148-9D4B-4ED9-B86E-58CC6A803E39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6768-D305-4EBE-94D5-D46C4E2D4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0148-9D4B-4ED9-B86E-58CC6A803E39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6768-D305-4EBE-94D5-D46C4E2D4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0148-9D4B-4ED9-B86E-58CC6A803E39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6768-D305-4EBE-94D5-D46C4E2D4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0148-9D4B-4ED9-B86E-58CC6A803E39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6768-D305-4EBE-94D5-D46C4E2D4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0148-9D4B-4ED9-B86E-58CC6A803E39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6768-D305-4EBE-94D5-D46C4E2D4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0148-9D4B-4ED9-B86E-58CC6A803E39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6768-D305-4EBE-94D5-D46C4E2D4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0148-9D4B-4ED9-B86E-58CC6A803E39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6768-D305-4EBE-94D5-D46C4E2D4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0148-9D4B-4ED9-B86E-58CC6A803E39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6768-D305-4EBE-94D5-D46C4E2D4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0148-9D4B-4ED9-B86E-58CC6A803E39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6768-D305-4EBE-94D5-D46C4E2D4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70148-9D4B-4ED9-B86E-58CC6A803E39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96768-D305-4EBE-94D5-D46C4E2D49E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357166"/>
            <a:ext cx="87154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Consider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the following declaration of the structure Triangle:</a:t>
            </a:r>
          </a:p>
          <a:p>
            <a:pPr algn="just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 Triangle {</a:t>
            </a:r>
          </a:p>
          <a:p>
            <a:pPr algn="just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	   float side1, side2, </a:t>
            </a: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side3 ,area;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pPr algn="just"/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(a) Write a function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get_data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that reads from the keyboard the sides of a triangle and stores it in a structure variable of type Triangle, then returns it.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142852"/>
            <a:ext cx="8929718" cy="497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(b) Write a function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get_area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that accepts a structure variable of type Triangle, then computes and returns the area of the triangle. Note that the area of the triangle is computed using the formula:     area =  </a:t>
            </a:r>
          </a:p>
          <a:p>
            <a:pPr>
              <a:lnSpc>
                <a:spcPct val="150000"/>
              </a:lnSpc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where     are the sides of the triangle, and  .  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49" name="Object 1"/>
          <p:cNvGraphicFramePr>
            <a:graphicFrameLocks noChangeAspect="1"/>
          </p:cNvGraphicFramePr>
          <p:nvPr/>
        </p:nvGraphicFramePr>
        <p:xfrm>
          <a:off x="5429256" y="3791017"/>
          <a:ext cx="2714644" cy="495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معادلة" r:id="rId3" imgW="1409088" imgH="253890" progId="Equation.3">
                  <p:embed/>
                </p:oleObj>
              </mc:Choice>
              <mc:Fallback>
                <p:oleObj name="معادلة" r:id="rId3" imgW="1409088" imgH="25389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6" y="3791017"/>
                        <a:ext cx="2714644" cy="4952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257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3143240" y="5286388"/>
          <a:ext cx="2000264" cy="639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معادلة" r:id="rId5" imgW="825500" imgH="393700" progId="Equation.3">
                  <p:embed/>
                </p:oleObj>
              </mc:Choice>
              <mc:Fallback>
                <p:oleObj name="معادلة" r:id="rId5" imgW="825500" imgH="3937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40" y="5286388"/>
                        <a:ext cx="2000264" cy="6396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390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428604"/>
            <a:ext cx="885828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(c)Write a function </a:t>
            </a:r>
            <a:r>
              <a:rPr lang="en-US" sz="4000" b="1" dirty="0" err="1" smtClean="0">
                <a:latin typeface="Times New Roman" pitchFamily="18" charset="0"/>
                <a:cs typeface="Times New Roman" pitchFamily="18" charset="0"/>
              </a:rPr>
              <a:t>show_data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that accepts a structure variable of type Triangle, then  displays the sides of the triangle. </a:t>
            </a:r>
          </a:p>
          <a:p>
            <a:pPr lvl="0" algn="just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(d)Write a program that declares an array of 10 elements of type Triangle, where each element represents a triangle, then reads the sides of these triangles, and finally displays the sides of each triangle and its area.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126</Words>
  <Application>Microsoft Office PowerPoint</Application>
  <PresentationFormat>On-screen Show (4:3)</PresentationFormat>
  <Paragraphs>10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Times New Roman</vt:lpstr>
      <vt:lpstr>Office Theme</vt:lpstr>
      <vt:lpstr>معادلة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alaa-pc</dc:creator>
  <cp:lastModifiedBy>alaa zaki</cp:lastModifiedBy>
  <cp:revision>2</cp:revision>
  <dcterms:created xsi:type="dcterms:W3CDTF">2015-10-24T12:58:02Z</dcterms:created>
  <dcterms:modified xsi:type="dcterms:W3CDTF">2017-07-15T11:42:17Z</dcterms:modified>
</cp:coreProperties>
</file>