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16DC-A71E-4C14-B7F2-E601DFFB1A5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FDB4-9746-43C9-A0F5-5FB0D85BD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16DC-A71E-4C14-B7F2-E601DFFB1A5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FDB4-9746-43C9-A0F5-5FB0D85BD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16DC-A71E-4C14-B7F2-E601DFFB1A5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FDB4-9746-43C9-A0F5-5FB0D85BD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16DC-A71E-4C14-B7F2-E601DFFB1A5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FDB4-9746-43C9-A0F5-5FB0D85BD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16DC-A71E-4C14-B7F2-E601DFFB1A5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FDB4-9746-43C9-A0F5-5FB0D85BD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16DC-A71E-4C14-B7F2-E601DFFB1A5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FDB4-9746-43C9-A0F5-5FB0D85BD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16DC-A71E-4C14-B7F2-E601DFFB1A5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FDB4-9746-43C9-A0F5-5FB0D85BD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16DC-A71E-4C14-B7F2-E601DFFB1A5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FDB4-9746-43C9-A0F5-5FB0D85BD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16DC-A71E-4C14-B7F2-E601DFFB1A5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FDB4-9746-43C9-A0F5-5FB0D85BD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16DC-A71E-4C14-B7F2-E601DFFB1A5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FDB4-9746-43C9-A0F5-5FB0D85BD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16DC-A71E-4C14-B7F2-E601DFFB1A5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FDB4-9746-43C9-A0F5-5FB0D85BD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216DC-A71E-4C14-B7F2-E601DFFB1A5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CFDB4-9746-43C9-A0F5-5FB0D85BD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4282" y="357166"/>
            <a:ext cx="8715436" cy="580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a structure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that includes 5 members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id no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(of type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3 test scores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(of type float) and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grade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(of type char).</a:t>
            </a:r>
          </a:p>
          <a:p>
            <a:pPr marL="449263" indent="-449263" algn="just"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 function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get_data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that reads the id no. and 3 test scores of a student and stores it in a structure variable of type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then returns it.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4282" y="-500090"/>
            <a:ext cx="8715436" cy="722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function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get_grade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accepts a structure variable of type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calculates the total of the 3 test scores, then finds the corresponding grade, according to the following table, and stores it in the member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grade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the given structure variable:</a:t>
            </a:r>
          </a:p>
          <a:p>
            <a:pPr marL="449263" indent="-449263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Total 	  &gt;= 90     &gt;= 80      &gt;= 70	&gt;= 50	  &lt; 50</a:t>
            </a:r>
          </a:p>
          <a:p>
            <a:pPr marL="449263" indent="-449263"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Grade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  ‘A’	      ‘B’	          ‘C’	  ‘D’	   ‘F’</a:t>
            </a:r>
          </a:p>
          <a:p>
            <a:pPr marL="449263" indent="-449263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c)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function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show_data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accepts a structure variable of type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then displays the student's id no., 3 test scores and grade in one line. </a:t>
            </a:r>
          </a:p>
          <a:p>
            <a:pPr marL="449263" indent="-449263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d)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main program that declares an array of 10 elements of type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uses the above functions to read their data, and calculate the grade of each student, then display a table that shows for each student: the id. no., 3 test scores, and grade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71414"/>
            <a:ext cx="83582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Consider the following declaration of the structure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Box {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float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length, width, area;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char type[10];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algn="just">
              <a:lnSpc>
                <a:spcPct val="150000"/>
              </a:lnSpc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function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get_box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reads from the keyboard the length and width of a box, computes its area, determines its type (rectangle or square), and stores the box’s data in a structure variable of type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then returns it. The area of the box is computed using the formula: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area = length * width.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Then,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function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show_box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accepts a structure variable of type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represents a box, then  displays the length, width, area, and type of the box. </a:t>
            </a:r>
          </a:p>
          <a:p>
            <a:pPr algn="just">
              <a:lnSpc>
                <a:spcPct val="150000"/>
              </a:lnSpc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functions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get_box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show_box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program that declares an array of 20 elements of type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where each element represents a box, then reads the length and width of these boxes, finds their areas and types, and finally displays a table that shows the data of each box (length, width, area, 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129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alaa-pc</dc:creator>
  <cp:lastModifiedBy>alaa-pc</cp:lastModifiedBy>
  <cp:revision>2</cp:revision>
  <dcterms:created xsi:type="dcterms:W3CDTF">2015-10-23T21:38:52Z</dcterms:created>
  <dcterms:modified xsi:type="dcterms:W3CDTF">2015-10-24T09:09:19Z</dcterms:modified>
</cp:coreProperties>
</file>