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CDD2"/>
          </a:solidFill>
        </a:fill>
      </a:tcStyle>
    </a:wholeTbl>
    <a:band2H>
      <a:tcTxStyle b="def" i="def"/>
      <a:tcStyle>
        <a:tcBdr/>
        <a:fill>
          <a:solidFill>
            <a:srgbClr val="F3E8EA"/>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D3CC"/>
          </a:solidFill>
        </a:fill>
      </a:tcStyle>
    </a:wholeTbl>
    <a:band2H>
      <a:tcTxStyle b="def" i="def"/>
      <a:tcStyle>
        <a:tcBdr/>
        <a:fill>
          <a:solidFill>
            <a:srgbClr val="F9EA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ACD"/>
          </a:solidFill>
        </a:fill>
      </a:tcStyle>
    </a:wholeTbl>
    <a:band2H>
      <a:tcTxStyle b="def" i="def"/>
      <a:tcStyle>
        <a:tcBdr/>
        <a:fill>
          <a:solidFill>
            <a:srgbClr val="FEED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3" name="Shape 113"/>
          <p:cNvSpPr/>
          <p:nvPr>
            <p:ph type="sldImg"/>
          </p:nvPr>
        </p:nvSpPr>
        <p:spPr>
          <a:xfrm>
            <a:off x="1143000" y="685800"/>
            <a:ext cx="4572000" cy="3429000"/>
          </a:xfrm>
          <a:prstGeom prst="rect">
            <a:avLst/>
          </a:prstGeom>
        </p:spPr>
        <p:txBody>
          <a:bodyPr/>
          <a:lstStyle/>
          <a:p>
            <a:pPr/>
          </a:p>
        </p:txBody>
      </p:sp>
      <p:sp>
        <p:nvSpPr>
          <p:cNvPr id="114" name="Shape 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gradFill flip="none" rotWithShape="1">
          <a:gsLst>
            <a:gs pos="0">
              <a:srgbClr val="FFFFFF"/>
            </a:gs>
            <a:gs pos="100000">
              <a:srgbClr val="9E9E9E"/>
            </a:gs>
          </a:gsLst>
          <a:path path="circle">
            <a:fillToRect l="50000" t="50000" r="50000" b="50000"/>
          </a:path>
        </a:gradFill>
      </p:bgPr>
    </p:bg>
    <p:spTree>
      <p:nvGrpSpPr>
        <p:cNvPr id="1" name=""/>
        <p:cNvGrpSpPr/>
        <p:nvPr/>
      </p:nvGrpSpPr>
      <p:grpSpPr>
        <a:xfrm>
          <a:off x="0" y="0"/>
          <a:ext cx="0" cy="0"/>
          <a:chOff x="0" y="0"/>
          <a:chExt cx="0" cy="0"/>
        </a:xfrm>
      </p:grpSpPr>
      <p:sp>
        <p:nvSpPr>
          <p:cNvPr id="12" name="Rectangle 7"/>
          <p:cNvSpPr/>
          <p:nvPr/>
        </p:nvSpPr>
        <p:spPr>
          <a:xfrm flipH="1">
            <a:off x="2667000" y="0"/>
            <a:ext cx="6477000" cy="6858000"/>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13" name="Straight Connector 8"/>
          <p:cNvSpPr/>
          <p:nvPr/>
        </p:nvSpPr>
        <p:spPr>
          <a:xfrm flipV="1">
            <a:off x="2666364" y="634"/>
            <a:ext cx="1" cy="6858001"/>
          </a:xfrm>
          <a:prstGeom prst="line">
            <a:avLst/>
          </a:prstGeom>
          <a:ln w="11430">
            <a:solidFill>
              <a:srgbClr val="F9F9F9"/>
            </a:solidFill>
            <a:miter/>
          </a:ln>
        </p:spPr>
        <p:txBody>
          <a:bodyPr lIns="45719" rIns="45719"/>
          <a:lstStyle/>
          <a:p>
            <a:pPr/>
          </a:p>
        </p:txBody>
      </p:sp>
      <p:sp>
        <p:nvSpPr>
          <p:cNvPr id="14" name="Title Text"/>
          <p:cNvSpPr txBox="1"/>
          <p:nvPr>
            <p:ph type="title"/>
          </p:nvPr>
        </p:nvSpPr>
        <p:spPr>
          <a:xfrm>
            <a:off x="3366868" y="533400"/>
            <a:ext cx="5105401" cy="2868168"/>
          </a:xfrm>
          <a:prstGeom prst="rect">
            <a:avLst/>
          </a:prstGeom>
        </p:spPr>
        <p:txBody>
          <a:bodyPr/>
          <a:lstStyle>
            <a:lvl1pPr algn="r">
              <a:defRPr sz="4200"/>
            </a:lvl1pPr>
          </a:lstStyle>
          <a:p>
            <a:pPr/>
            <a:r>
              <a:t>Title Text</a:t>
            </a:r>
          </a:p>
        </p:txBody>
      </p:sp>
      <p:sp>
        <p:nvSpPr>
          <p:cNvPr id="15" name="Body Level One…"/>
          <p:cNvSpPr txBox="1"/>
          <p:nvPr>
            <p:ph type="body" sz="quarter" idx="1"/>
          </p:nvPr>
        </p:nvSpPr>
        <p:spPr>
          <a:xfrm>
            <a:off x="3354442" y="3539864"/>
            <a:ext cx="5114779" cy="1101249"/>
          </a:xfrm>
          <a:prstGeom prst="rect">
            <a:avLst/>
          </a:prstGeom>
        </p:spPr>
        <p:txBody>
          <a:bodyPr lIns="0" tIns="0" rIns="0" bIns="0"/>
          <a:lstStyle>
            <a:lvl1pPr marL="0" indent="0" algn="r">
              <a:buClrTx/>
              <a:buSzTx/>
              <a:buNone/>
              <a:defRPr sz="2200">
                <a:solidFill>
                  <a:srgbClr val="FFFFFF"/>
                </a:solidFill>
              </a:defRPr>
            </a:lvl1pPr>
            <a:lvl2pPr marL="0" indent="457200" algn="r">
              <a:buClrTx/>
              <a:buSzTx/>
              <a:buNone/>
              <a:defRPr sz="2200">
                <a:solidFill>
                  <a:srgbClr val="FFFFFF"/>
                </a:solidFill>
              </a:defRPr>
            </a:lvl2pPr>
            <a:lvl3pPr marL="0" indent="914400" algn="r">
              <a:buClrTx/>
              <a:buSzTx/>
              <a:buNone/>
              <a:defRPr sz="2200">
                <a:solidFill>
                  <a:srgbClr val="FFFFFF"/>
                </a:solidFill>
              </a:defRPr>
            </a:lvl3pPr>
            <a:lvl4pPr marL="0" indent="1371600" algn="r">
              <a:buClrTx/>
              <a:buSzTx/>
              <a:buNone/>
              <a:defRPr sz="2200">
                <a:solidFill>
                  <a:srgbClr val="FFFFFF"/>
                </a:solidFill>
              </a:defRPr>
            </a:lvl4pPr>
            <a:lvl5pPr marL="0" indent="1828800" algn="r">
              <a:buClrTx/>
              <a:buSzTx/>
              <a:buNone/>
              <a:defRPr sz="2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8309998" y="6632447"/>
            <a:ext cx="159223" cy="15240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6" name="Title Text"/>
          <p:cNvSpPr txBox="1"/>
          <p:nvPr>
            <p:ph type="title"/>
          </p:nvPr>
        </p:nvSpPr>
        <p:spPr>
          <a:xfrm>
            <a:off x="457200" y="320040"/>
            <a:ext cx="7239000" cy="1143001"/>
          </a:xfrm>
          <a:prstGeom prst="rect">
            <a:avLst/>
          </a:prstGeom>
        </p:spPr>
        <p:txBody>
          <a:bodyPr/>
          <a:lstStyle/>
          <a:p>
            <a:pPr/>
            <a:r>
              <a:t>Title Text</a:t>
            </a:r>
          </a:p>
        </p:txBody>
      </p:sp>
      <p:sp>
        <p:nvSpPr>
          <p:cNvPr id="97" name="Body Level One…"/>
          <p:cNvSpPr txBox="1"/>
          <p:nvPr>
            <p:ph type="body" idx="1"/>
          </p:nvPr>
        </p:nvSpPr>
        <p:spPr>
          <a:xfrm>
            <a:off x="457200" y="1609416"/>
            <a:ext cx="7239000" cy="48463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5" name="Title Text"/>
          <p:cNvSpPr txBox="1"/>
          <p:nvPr>
            <p:ph type="title"/>
          </p:nvPr>
        </p:nvSpPr>
        <p:spPr>
          <a:xfrm>
            <a:off x="6553200" y="274954"/>
            <a:ext cx="1524000" cy="5851526"/>
          </a:xfrm>
          <a:prstGeom prst="rect">
            <a:avLst/>
          </a:prstGeom>
        </p:spPr>
        <p:txBody>
          <a:bodyPr anchor="t"/>
          <a:lstStyle/>
          <a:p>
            <a:pPr/>
            <a:r>
              <a:t>Title Text</a:t>
            </a:r>
          </a:p>
        </p:txBody>
      </p:sp>
      <p:sp>
        <p:nvSpPr>
          <p:cNvPr id="106" name="Body Level One…"/>
          <p:cNvSpPr txBox="1"/>
          <p:nvPr>
            <p:ph type="body" idx="1"/>
          </p:nvPr>
        </p:nvSpPr>
        <p:spPr>
          <a:xfrm>
            <a:off x="457200" y="274642"/>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xfrm>
            <a:off x="6683610" y="6629400"/>
            <a:ext cx="159223" cy="152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xfrm>
            <a:off x="457200" y="320040"/>
            <a:ext cx="7239000" cy="1143001"/>
          </a:xfrm>
          <a:prstGeom prst="rect">
            <a:avLst/>
          </a:prstGeom>
        </p:spPr>
        <p:txBody>
          <a:bodyPr/>
          <a:lstStyle/>
          <a:p>
            <a:pPr/>
            <a:r>
              <a:t>Title Text</a:t>
            </a:r>
          </a:p>
        </p:txBody>
      </p:sp>
      <p:sp>
        <p:nvSpPr>
          <p:cNvPr id="24" name="Body Level One…"/>
          <p:cNvSpPr txBox="1"/>
          <p:nvPr>
            <p:ph type="body" idx="1"/>
          </p:nvPr>
        </p:nvSpPr>
        <p:spPr>
          <a:xfrm>
            <a:off x="457200" y="1609416"/>
            <a:ext cx="7239000" cy="48463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2" name="Title Text"/>
          <p:cNvSpPr txBox="1"/>
          <p:nvPr>
            <p:ph type="title"/>
          </p:nvPr>
        </p:nvSpPr>
        <p:spPr>
          <a:xfrm>
            <a:off x="1066800" y="2821837"/>
            <a:ext cx="6255488" cy="1362076"/>
          </a:xfrm>
          <a:prstGeom prst="rect">
            <a:avLst/>
          </a:prstGeom>
        </p:spPr>
        <p:txBody>
          <a:bodyPr anchor="t"/>
          <a:lstStyle>
            <a:lvl1pPr algn="r">
              <a:defRPr sz="4200"/>
            </a:lvl1pPr>
          </a:lstStyle>
          <a:p>
            <a:pPr/>
            <a:r>
              <a:t>Title Text</a:t>
            </a:r>
          </a:p>
        </p:txBody>
      </p:sp>
      <p:sp>
        <p:nvSpPr>
          <p:cNvPr id="33" name="Body Level One…"/>
          <p:cNvSpPr txBox="1"/>
          <p:nvPr>
            <p:ph type="body" sz="quarter" idx="1"/>
          </p:nvPr>
        </p:nvSpPr>
        <p:spPr>
          <a:xfrm>
            <a:off x="1066800" y="1905000"/>
            <a:ext cx="6255488" cy="743507"/>
          </a:xfrm>
          <a:prstGeom prst="rect">
            <a:avLst/>
          </a:prstGeom>
        </p:spPr>
        <p:txBody>
          <a:bodyPr anchor="b"/>
          <a:lstStyle>
            <a:lvl1pPr marL="0" indent="0" algn="r">
              <a:buClrTx/>
              <a:buSzTx/>
              <a:buNone/>
              <a:defRPr sz="2000"/>
            </a:lvl1pPr>
            <a:lvl2pPr marL="0" indent="292608" algn="r">
              <a:buClrTx/>
              <a:buSzTx/>
              <a:buNone/>
              <a:defRPr sz="2000"/>
            </a:lvl2pPr>
            <a:lvl3pPr marL="0" indent="530351" algn="r">
              <a:buClrTx/>
              <a:buSzTx/>
              <a:buNone/>
              <a:defRPr sz="2000"/>
            </a:lvl3pPr>
            <a:lvl4pPr marL="0" indent="777239" algn="r">
              <a:buClrTx/>
              <a:buSzTx/>
              <a:buNone/>
              <a:defRPr sz="2000"/>
            </a:lvl4pPr>
            <a:lvl5pPr marL="0" indent="1051560" algn="r">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7163066" y="6631312"/>
            <a:ext cx="159222" cy="152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1" name="Title Text"/>
          <p:cNvSpPr txBox="1"/>
          <p:nvPr>
            <p:ph type="title"/>
          </p:nvPr>
        </p:nvSpPr>
        <p:spPr>
          <a:xfrm>
            <a:off x="457200" y="320040"/>
            <a:ext cx="7242048" cy="1143001"/>
          </a:xfrm>
          <a:prstGeom prst="rect">
            <a:avLst/>
          </a:prstGeom>
        </p:spPr>
        <p:txBody>
          <a:bodyPr/>
          <a:lstStyle/>
          <a:p>
            <a:pPr/>
            <a:r>
              <a:t>Title Text</a:t>
            </a:r>
          </a:p>
        </p:txBody>
      </p:sp>
      <p:sp>
        <p:nvSpPr>
          <p:cNvPr id="42" name="Body Level One…"/>
          <p:cNvSpPr txBox="1"/>
          <p:nvPr>
            <p:ph type="body" sz="half" idx="1"/>
          </p:nvPr>
        </p:nvSpPr>
        <p:spPr>
          <a:xfrm>
            <a:off x="457200" y="1600200"/>
            <a:ext cx="3520441" cy="4525963"/>
          </a:xfrm>
          <a:prstGeom prst="rect">
            <a:avLst/>
          </a:prstGeom>
        </p:spPr>
        <p:txBody>
          <a:bodyPr/>
          <a:lstStyle>
            <a:lvl1pPr>
              <a:defRPr sz="2800"/>
            </a:lvl1pPr>
            <a:lvl2pPr marL="559308" indent="-266700">
              <a:defRPr sz="2800"/>
            </a:lvl2pPr>
            <a:lvl3pPr marL="850391" indent="-320040">
              <a:defRPr sz="2800"/>
            </a:lvl3pPr>
            <a:lvl4pPr marL="1132839" indent="-355600">
              <a:defRPr sz="2800"/>
            </a:lvl4pPr>
            <a:lvl5pPr marL="1407160" indent="-355600">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xfrm>
            <a:off x="457200" y="320040"/>
            <a:ext cx="7242048" cy="1143001"/>
          </a:xfrm>
          <a:prstGeom prst="rect">
            <a:avLst/>
          </a:prstGeom>
        </p:spPr>
        <p:txBody>
          <a:bodyPr/>
          <a:lstStyle/>
          <a:p>
            <a:pPr/>
            <a:r>
              <a:t>Title Text</a:t>
            </a:r>
          </a:p>
        </p:txBody>
      </p:sp>
      <p:sp>
        <p:nvSpPr>
          <p:cNvPr id="51" name="Body Level One…"/>
          <p:cNvSpPr txBox="1"/>
          <p:nvPr>
            <p:ph type="body" sz="quarter" idx="1"/>
          </p:nvPr>
        </p:nvSpPr>
        <p:spPr>
          <a:xfrm>
            <a:off x="457200" y="5867400"/>
            <a:ext cx="3520441" cy="457200"/>
          </a:xfrm>
          <a:prstGeom prst="rect">
            <a:avLst/>
          </a:prstGeom>
          <a:ln>
            <a:solidFill>
              <a:srgbClr val="B13F9A"/>
            </a:solidFill>
            <a:round/>
          </a:ln>
        </p:spPr>
        <p:txBody>
          <a:bodyPr anchor="ctr"/>
          <a:lstStyle>
            <a:lvl1pPr marL="0" indent="0" algn="ctr">
              <a:buClrTx/>
              <a:buSzTx/>
              <a:buNone/>
              <a:defRPr b="1" sz="1800">
                <a:solidFill>
                  <a:srgbClr val="B13F9A"/>
                </a:solidFill>
              </a:defRPr>
            </a:lvl1pPr>
            <a:lvl2pPr marL="0" indent="292608" algn="ctr">
              <a:buClrTx/>
              <a:buSzTx/>
              <a:buNone/>
              <a:defRPr b="1" sz="1800">
                <a:solidFill>
                  <a:srgbClr val="B13F9A"/>
                </a:solidFill>
              </a:defRPr>
            </a:lvl2pPr>
            <a:lvl3pPr marL="0" indent="530351" algn="ctr">
              <a:buClrTx/>
              <a:buSzTx/>
              <a:buNone/>
              <a:defRPr b="1" sz="1800">
                <a:solidFill>
                  <a:srgbClr val="B13F9A"/>
                </a:solidFill>
              </a:defRPr>
            </a:lvl3pPr>
            <a:lvl4pPr marL="0" indent="777239" algn="ctr">
              <a:buClrTx/>
              <a:buSzTx/>
              <a:buNone/>
              <a:defRPr b="1" sz="1800">
                <a:solidFill>
                  <a:srgbClr val="B13F9A"/>
                </a:solidFill>
              </a:defRPr>
            </a:lvl4pPr>
            <a:lvl5pPr marL="0" indent="1051560" algn="ctr">
              <a:buClrTx/>
              <a:buSzTx/>
              <a:buNone/>
              <a:defRPr b="1" sz="1800">
                <a:solidFill>
                  <a:srgbClr val="B13F9A"/>
                </a:solidFill>
              </a:defRPr>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3"/>
          <p:cNvSpPr/>
          <p:nvPr>
            <p:ph type="body" sz="quarter" idx="13"/>
          </p:nvPr>
        </p:nvSpPr>
        <p:spPr>
          <a:xfrm>
            <a:off x="4178808" y="5867400"/>
            <a:ext cx="3520441" cy="457200"/>
          </a:xfrm>
          <a:prstGeom prst="rect">
            <a:avLst/>
          </a:prstGeom>
          <a:ln>
            <a:solidFill>
              <a:srgbClr val="B13F9A"/>
            </a:solidFill>
            <a:round/>
          </a:ln>
        </p:spPr>
        <p:txBody>
          <a:bodyPr anchor="ctr"/>
          <a:lstStyle/>
          <a:p>
            <a:pPr marL="0" indent="0" algn="ctr">
              <a:buClrTx/>
              <a:buSzTx/>
              <a:buNone/>
              <a:defRPr b="1" sz="1800">
                <a:solidFill>
                  <a:srgbClr val="B13F9A"/>
                </a:solidFill>
              </a:defRPr>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xfrm>
            <a:off x="457200" y="320040"/>
            <a:ext cx="7242048" cy="1143001"/>
          </a:xfrm>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28600"/>
            <a:ext cx="5897880" cy="1173481"/>
          </a:xfrm>
          <a:prstGeom prst="rect">
            <a:avLst/>
          </a:prstGeom>
        </p:spPr>
        <p:txBody>
          <a:bodyPr/>
          <a:lstStyle>
            <a:lvl1pPr>
              <a:defRPr sz="2400"/>
            </a:lvl1pPr>
          </a:lstStyle>
          <a:p>
            <a:pPr/>
            <a:r>
              <a:t>Title Text</a:t>
            </a:r>
          </a:p>
        </p:txBody>
      </p:sp>
      <p:sp>
        <p:nvSpPr>
          <p:cNvPr id="76" name="Body Level One…"/>
          <p:cNvSpPr txBox="1"/>
          <p:nvPr>
            <p:ph type="body" sz="quarter" idx="1"/>
          </p:nvPr>
        </p:nvSpPr>
        <p:spPr>
          <a:xfrm>
            <a:off x="457200" y="1497415"/>
            <a:ext cx="5897880" cy="602513"/>
          </a:xfrm>
          <a:prstGeom prst="rect">
            <a:avLst/>
          </a:prstGeom>
        </p:spPr>
        <p:txBody>
          <a:bodyPr lIns="0" tIns="0" rIns="0" bIns="0"/>
          <a:lstStyle>
            <a:lvl1pPr marL="0" indent="0">
              <a:spcBef>
                <a:spcPts val="0"/>
              </a:spcBef>
              <a:buClrTx/>
              <a:buSzTx/>
              <a:buNone/>
              <a:defRPr sz="1400"/>
            </a:lvl1pPr>
            <a:lvl2pPr marL="0" indent="292608">
              <a:spcBef>
                <a:spcPts val="0"/>
              </a:spcBef>
              <a:buClrTx/>
              <a:buSzTx/>
              <a:buNone/>
              <a:defRPr sz="1400"/>
            </a:lvl2pPr>
            <a:lvl3pPr marL="0" indent="530351">
              <a:spcBef>
                <a:spcPts val="0"/>
              </a:spcBef>
              <a:buClrTx/>
              <a:buSzTx/>
              <a:buNone/>
              <a:defRPr sz="1400"/>
            </a:lvl3pPr>
            <a:lvl4pPr marL="0" indent="777239">
              <a:spcBef>
                <a:spcPts val="0"/>
              </a:spcBef>
              <a:buClrTx/>
              <a:buSzTx/>
              <a:buNone/>
              <a:defRPr sz="1400"/>
            </a:lvl4pPr>
            <a:lvl5pPr marL="0" indent="1051560">
              <a:spcBef>
                <a:spcPts val="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gradFill flip="none" rotWithShape="1">
          <a:gsLst>
            <a:gs pos="0">
              <a:srgbClr val="E965C8"/>
            </a:gs>
            <a:gs pos="100000">
              <a:srgbClr val="81146B"/>
            </a:gs>
          </a:gsLst>
          <a:path path="circle">
            <a:fillToRect l="50000" t="50000" r="50000" b="50000"/>
          </a:path>
        </a:gradFill>
      </p:bgPr>
    </p:bg>
    <p:spTree>
      <p:nvGrpSpPr>
        <p:cNvPr id="1" name=""/>
        <p:cNvGrpSpPr/>
        <p:nvPr/>
      </p:nvGrpSpPr>
      <p:grpSpPr>
        <a:xfrm>
          <a:off x="0" y="0"/>
          <a:ext cx="0" cy="0"/>
          <a:chOff x="0" y="0"/>
          <a:chExt cx="0" cy="0"/>
        </a:xfrm>
      </p:grpSpPr>
      <p:sp>
        <p:nvSpPr>
          <p:cNvPr id="84" name="Rectangle 7"/>
          <p:cNvSpPr/>
          <p:nvPr/>
        </p:nvSpPr>
        <p:spPr>
          <a:xfrm rot="21240000">
            <a:off x="597967" y="1004668"/>
            <a:ext cx="4319529" cy="4312573"/>
          </a:xfrm>
          <a:prstGeom prst="rect">
            <a:avLst/>
          </a:prstGeom>
          <a:solidFill>
            <a:srgbClr val="FAFAFA"/>
          </a:solidFill>
          <a:ln w="3175" cap="rnd">
            <a:solidFill>
              <a:srgbClr val="EAEAEA"/>
            </a:solidFill>
          </a:ln>
          <a:effectLst>
            <a:outerShdw sx="100000" sy="100000" kx="0" ky="0" algn="b" rotWithShape="0" blurRad="25400" dist="12700" dir="5400000">
              <a:srgbClr val="000000">
                <a:alpha val="40000"/>
              </a:srgbClr>
            </a:outerShdw>
          </a:effectLst>
        </p:spPr>
        <p:txBody>
          <a:bodyPr lIns="45719" rIns="45719" anchor="ctr"/>
          <a:lstStyle/>
          <a:p>
            <a:pPr algn="ctr">
              <a:defRPr>
                <a:solidFill>
                  <a:srgbClr val="FFFFFF"/>
                </a:solidFill>
              </a:defRPr>
            </a:pPr>
          </a:p>
        </p:txBody>
      </p:sp>
      <p:sp>
        <p:nvSpPr>
          <p:cNvPr id="85" name="Rectangle 8"/>
          <p:cNvSpPr/>
          <p:nvPr/>
        </p:nvSpPr>
        <p:spPr>
          <a:xfrm rot="21420000">
            <a:off x="596706" y="998816"/>
            <a:ext cx="4319528" cy="4312573"/>
          </a:xfrm>
          <a:prstGeom prst="rect">
            <a:avLst/>
          </a:prstGeom>
          <a:solidFill>
            <a:srgbClr val="FAFAFA"/>
          </a:solidFill>
          <a:ln w="3175" cap="rnd">
            <a:solidFill>
              <a:srgbClr val="EAEAEA"/>
            </a:solidFill>
          </a:ln>
          <a:effectLst>
            <a:outerShdw sx="100000" sy="100000" kx="0" ky="0" algn="b" rotWithShape="0" blurRad="25400" dist="12700" dir="5400000">
              <a:srgbClr val="000000">
                <a:alpha val="40000"/>
              </a:srgbClr>
            </a:outerShdw>
          </a:effectLst>
        </p:spPr>
        <p:txBody>
          <a:bodyPr lIns="45719" rIns="45719" anchor="ctr"/>
          <a:lstStyle/>
          <a:p>
            <a:pPr algn="ctr">
              <a:defRPr>
                <a:solidFill>
                  <a:srgbClr val="FFFFFF"/>
                </a:solidFill>
              </a:defRPr>
            </a:pPr>
          </a:p>
        </p:txBody>
      </p:sp>
      <p:sp>
        <p:nvSpPr>
          <p:cNvPr id="86" name="Title Text"/>
          <p:cNvSpPr txBox="1"/>
          <p:nvPr>
            <p:ph type="title"/>
          </p:nvPr>
        </p:nvSpPr>
        <p:spPr>
          <a:xfrm>
            <a:off x="5389098" y="1143000"/>
            <a:ext cx="3429001" cy="2057400"/>
          </a:xfrm>
          <a:prstGeom prst="rect">
            <a:avLst/>
          </a:prstGeom>
        </p:spPr>
        <p:txBody>
          <a:bodyPr/>
          <a:lstStyle>
            <a:lvl1pPr>
              <a:defRPr sz="3000">
                <a:ln w="500">
                  <a:solidFill>
                    <a:srgbClr val="565053"/>
                  </a:solidFill>
                </a:ln>
              </a:defRPr>
            </a:lvl1pPr>
          </a:lstStyle>
          <a:p>
            <a:pPr/>
            <a:r>
              <a:t>Title Text</a:t>
            </a:r>
          </a:p>
        </p:txBody>
      </p:sp>
      <p:sp>
        <p:nvSpPr>
          <p:cNvPr id="87" name="Body Level One…"/>
          <p:cNvSpPr txBox="1"/>
          <p:nvPr>
            <p:ph type="body" sz="quarter" idx="1"/>
          </p:nvPr>
        </p:nvSpPr>
        <p:spPr>
          <a:xfrm>
            <a:off x="5389098" y="3283634"/>
            <a:ext cx="3429001" cy="1920241"/>
          </a:xfrm>
          <a:prstGeom prst="rect">
            <a:avLst/>
          </a:prstGeom>
        </p:spPr>
        <p:txBody>
          <a:bodyPr lIns="0" tIns="0" rIns="0" bIns="0"/>
          <a:lstStyle>
            <a:lvl1pPr marL="0" indent="0">
              <a:spcBef>
                <a:spcPts val="0"/>
              </a:spcBef>
              <a:buClrTx/>
              <a:buSzTx/>
              <a:buNone/>
              <a:defRPr sz="1400">
                <a:solidFill>
                  <a:srgbClr val="FFFFFF"/>
                </a:solidFill>
              </a:defRPr>
            </a:lvl1pPr>
            <a:lvl2pPr marL="559308" indent="-266700">
              <a:spcBef>
                <a:spcPts val="0"/>
              </a:spcBef>
              <a:buClrTx/>
              <a:defRPr sz="1400">
                <a:solidFill>
                  <a:srgbClr val="FFFFFF"/>
                </a:solidFill>
              </a:defRPr>
            </a:lvl2pPr>
            <a:lvl3pPr marL="850391" indent="-320040">
              <a:spcBef>
                <a:spcPts val="0"/>
              </a:spcBef>
              <a:buClrTx/>
              <a:defRPr sz="1400">
                <a:solidFill>
                  <a:srgbClr val="FFFFFF"/>
                </a:solidFill>
              </a:defRPr>
            </a:lvl3pPr>
            <a:lvl4pPr marL="1132839" indent="-355600">
              <a:spcBef>
                <a:spcPts val="0"/>
              </a:spcBef>
              <a:buClrTx/>
              <a:defRPr sz="1400">
                <a:solidFill>
                  <a:srgbClr val="FFFFFF"/>
                </a:solidFill>
              </a:defRPr>
            </a:lvl4pPr>
            <a:lvl5pPr marL="1407160" indent="-355600">
              <a:spcBef>
                <a:spcPts val="0"/>
              </a:spcBef>
              <a:buClrTx/>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8" name="Picture Placeholder 9"/>
          <p:cNvSpPr/>
          <p:nvPr>
            <p:ph type="pic" sz="half" idx="13"/>
          </p:nvPr>
        </p:nvSpPr>
        <p:spPr>
          <a:xfrm>
            <a:off x="663682" y="1041001"/>
            <a:ext cx="4206241" cy="4206242"/>
          </a:xfrm>
          <a:prstGeom prst="rect">
            <a:avLst/>
          </a:prstGeom>
          <a:ln w="107950">
            <a:solidFill>
              <a:srgbClr val="FFFFFF"/>
            </a:solidFill>
            <a:miter lim="800000"/>
          </a:ln>
          <a:effectLst>
            <a:outerShdw sx="100000" sy="100000" kx="0" ky="0" algn="b" rotWithShape="0" blurRad="50800" dist="3810" dir="5400000">
              <a:srgbClr val="000000">
                <a:alpha val="60000"/>
              </a:srgbClr>
            </a:outerShdw>
          </a:effectLst>
        </p:spPr>
        <p:txBody>
          <a:bodyPr lIns="91439" rIns="91439">
            <a:noAutofit/>
          </a:bodyPr>
          <a:lstStyle/>
          <a:p>
            <a:pPr/>
          </a:p>
        </p:txBody>
      </p:sp>
      <p:sp>
        <p:nvSpPr>
          <p:cNvPr id="89" name="Slide Number"/>
          <p:cNvSpPr txBox="1"/>
          <p:nvPr>
            <p:ph type="sldNum" sz="quarter" idx="2"/>
          </p:nvPr>
        </p:nvSpPr>
        <p:spPr>
          <a:prstGeom prst="rect">
            <a:avLst/>
          </a:prstGeom>
        </p:spPr>
        <p:txBody>
          <a:bodyPr/>
          <a:lstStyle>
            <a:lvl1pPr>
              <a:defRPr>
                <a:solidFill>
                  <a:srgbClr val="F4E7ED"/>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flipH="1">
            <a:off x="8153400" y="0"/>
            <a:ext cx="990600" cy="6858000"/>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3"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6680562" y="6632447"/>
            <a:ext cx="159222" cy="152401"/>
          </a:xfrm>
          <a:prstGeom prst="rect">
            <a:avLst/>
          </a:prstGeom>
          <a:ln w="12700">
            <a:miter lim="400000"/>
          </a:ln>
        </p:spPr>
        <p:txBody>
          <a:bodyPr wrap="none" lIns="0" tIns="0" rIns="0" bIns="0" anchor="b">
            <a:spAutoFit/>
          </a:bodyPr>
          <a:lstStyle>
            <a:lvl1pPr algn="r">
              <a:defRPr sz="1100">
                <a:solidFill>
                  <a:srgbClr val="B13F9A"/>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1" baseline="0" cap="all" i="0" spc="0" strike="noStrike" sz="3800" u="none">
          <a:ln w="500">
            <a:solidFill>
              <a:srgbClr val="5B194D"/>
            </a:solidFill>
          </a:ln>
          <a:solidFill>
            <a:srgbClr val="FEF5EC"/>
          </a:solidFill>
          <a:uFillTx/>
          <a:latin typeface="Trebuchet MS"/>
          <a:ea typeface="Trebuchet MS"/>
          <a:cs typeface="Trebuchet MS"/>
          <a:sym typeface="Trebuchet MS"/>
        </a:defRPr>
      </a:lvl9pPr>
    </p:titleStyle>
    <p:bodyStyle>
      <a:lvl1pPr marL="274320" marR="0" indent="-274320" algn="l" defTabSz="914400" rtl="0" latinLnBrk="0">
        <a:lnSpc>
          <a:spcPct val="100000"/>
        </a:lnSpc>
        <a:spcBef>
          <a:spcPts val="600"/>
        </a:spcBef>
        <a:spcAft>
          <a:spcPts val="0"/>
        </a:spcAft>
        <a:buClr>
          <a:srgbClr val="B13F9A"/>
        </a:buClr>
        <a:buSzPct val="73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1pPr>
      <a:lvl2pPr marL="551025" marR="0" indent="-258417" algn="l" defTabSz="914400" rtl="0" latinLnBrk="0">
        <a:lnSpc>
          <a:spcPct val="100000"/>
        </a:lnSpc>
        <a:spcBef>
          <a:spcPts val="600"/>
        </a:spcBef>
        <a:spcAft>
          <a:spcPts val="0"/>
        </a:spcAft>
        <a:buClr>
          <a:srgbClr val="B13F9A"/>
        </a:buClr>
        <a:buSzPct val="8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2pPr>
      <a:lvl3pPr marL="827531" marR="0" indent="-297179" algn="l" defTabSz="914400" rtl="0" latinLnBrk="0">
        <a:lnSpc>
          <a:spcPct val="100000"/>
        </a:lnSpc>
        <a:spcBef>
          <a:spcPts val="600"/>
        </a:spcBef>
        <a:spcAft>
          <a:spcPts val="0"/>
        </a:spcAft>
        <a:buClr>
          <a:srgbClr val="B13F9A"/>
        </a:buClr>
        <a:buSzPct val="6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3pPr>
      <a:lvl4pPr marL="1074419" marR="0" indent="-297180" algn="l" defTabSz="914400" rtl="0" latinLnBrk="0">
        <a:lnSpc>
          <a:spcPct val="100000"/>
        </a:lnSpc>
        <a:spcBef>
          <a:spcPts val="600"/>
        </a:spcBef>
        <a:spcAft>
          <a:spcPts val="0"/>
        </a:spcAft>
        <a:buClr>
          <a:srgbClr val="B13F9A"/>
        </a:buClr>
        <a:buSzPct val="8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4pPr>
      <a:lvl5pPr marL="1381760" marR="0" indent="-330200" algn="l" defTabSz="914400" rtl="0" latinLnBrk="0">
        <a:lnSpc>
          <a:spcPct val="100000"/>
        </a:lnSpc>
        <a:spcBef>
          <a:spcPts val="600"/>
        </a:spcBef>
        <a:spcAft>
          <a:spcPts val="0"/>
        </a:spcAft>
        <a:buClr>
          <a:srgbClr val="B13F9A"/>
        </a:buClr>
        <a:buSzPct val="7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5pPr>
      <a:lvl6pPr marL="1553463" marR="0" indent="-264160" algn="l" defTabSz="914400" rtl="0" latinLnBrk="0">
        <a:lnSpc>
          <a:spcPct val="100000"/>
        </a:lnSpc>
        <a:spcBef>
          <a:spcPts val="600"/>
        </a:spcBef>
        <a:spcAft>
          <a:spcPts val="0"/>
        </a:spcAft>
        <a:buClr>
          <a:srgbClr val="B13F9A"/>
        </a:buClr>
        <a:buSzPct val="8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6pPr>
      <a:lvl7pPr marL="1787651" marR="0" indent="-297180" algn="l" defTabSz="914400" rtl="0" latinLnBrk="0">
        <a:lnSpc>
          <a:spcPct val="100000"/>
        </a:lnSpc>
        <a:spcBef>
          <a:spcPts val="600"/>
        </a:spcBef>
        <a:spcAft>
          <a:spcPts val="0"/>
        </a:spcAft>
        <a:buClr>
          <a:srgbClr val="B13F9A"/>
        </a:buClr>
        <a:buSzPct val="8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7pPr>
      <a:lvl8pPr marL="1961388" marR="0" indent="-297179" algn="l" defTabSz="914400" rtl="0" latinLnBrk="0">
        <a:lnSpc>
          <a:spcPct val="100000"/>
        </a:lnSpc>
        <a:spcBef>
          <a:spcPts val="600"/>
        </a:spcBef>
        <a:spcAft>
          <a:spcPts val="0"/>
        </a:spcAft>
        <a:buClr>
          <a:srgbClr val="B13F9A"/>
        </a:buClr>
        <a:buSzPct val="10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8pPr>
      <a:lvl9pPr marL="2214154" marR="0" indent="-339634" algn="l" defTabSz="914400" rtl="0" latinLnBrk="0">
        <a:lnSpc>
          <a:spcPct val="100000"/>
        </a:lnSpc>
        <a:spcBef>
          <a:spcPts val="600"/>
        </a:spcBef>
        <a:spcAft>
          <a:spcPts val="0"/>
        </a:spcAft>
        <a:buClr>
          <a:srgbClr val="B13F9A"/>
        </a:buClr>
        <a:buSzPct val="100000"/>
        <a:buFontTx/>
        <a:buChar char="▪"/>
        <a:tabLst/>
        <a:defRPr b="0" baseline="0" cap="none" i="0" spc="0" strike="noStrike" sz="2600" u="none">
          <a:ln>
            <a:noFill/>
          </a:ln>
          <a:solidFill>
            <a:srgbClr val="000000"/>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ervices"/>
          <p:cNvSpPr txBox="1"/>
          <p:nvPr>
            <p:ph type="title"/>
          </p:nvPr>
        </p:nvSpPr>
        <p:spPr>
          <a:prstGeom prst="rect">
            <a:avLst/>
          </a:prstGeom>
        </p:spPr>
        <p:txBody>
          <a:bodyPr anchor="t"/>
          <a:lstStyle>
            <a:lvl1pPr algn="ctr">
              <a:defRPr>
                <a:ln w="500">
                  <a:solidFill>
                    <a:srgbClr val="FF2600"/>
                  </a:solidFill>
                </a:ln>
                <a:solidFill>
                  <a:srgbClr val="FF2600"/>
                </a:solidFill>
              </a:defRPr>
            </a:lvl1pPr>
          </a:lstStyle>
          <a:p>
            <a:pPr/>
            <a:r>
              <a:t>Services</a:t>
            </a:r>
          </a:p>
        </p:txBody>
      </p:sp>
      <p:pic>
        <p:nvPicPr>
          <p:cNvPr id="144" name="Server-Utilities.png" descr="Server-Utilities.png"/>
          <p:cNvPicPr>
            <a:picLocks noChangeAspect="1"/>
          </p:cNvPicPr>
          <p:nvPr/>
        </p:nvPicPr>
        <p:blipFill>
          <a:blip r:embed="rId2">
            <a:extLst/>
          </a:blip>
          <a:stretch>
            <a:fillRect/>
          </a:stretch>
        </p:blipFill>
        <p:spPr>
          <a:xfrm>
            <a:off x="1070415" y="1067791"/>
            <a:ext cx="6015618" cy="556161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TS and SST"/>
          <p:cNvSpPr txBox="1"/>
          <p:nvPr>
            <p:ph type="title"/>
          </p:nvPr>
        </p:nvSpPr>
        <p:spPr>
          <a:prstGeom prst="rect">
            <a:avLst/>
          </a:prstGeom>
        </p:spPr>
        <p:txBody>
          <a:bodyPr anchor="t"/>
          <a:lstStyle>
            <a:lvl1pPr algn="ctr">
              <a:defRPr>
                <a:ln w="500">
                  <a:solidFill>
                    <a:srgbClr val="FF2600"/>
                  </a:solidFill>
                </a:ln>
                <a:solidFill>
                  <a:srgbClr val="FF2600"/>
                </a:solidFill>
              </a:defRPr>
            </a:lvl1pPr>
          </a:lstStyle>
          <a:p>
            <a:pPr/>
            <a:r>
              <a:t>TTS and SST</a:t>
            </a:r>
          </a:p>
        </p:txBody>
      </p:sp>
      <p:pic>
        <p:nvPicPr>
          <p:cNvPr id="147" name="STT-TTS-Voice.png" descr="STT-TTS-Voice.png"/>
          <p:cNvPicPr>
            <a:picLocks noChangeAspect="1"/>
          </p:cNvPicPr>
          <p:nvPr/>
        </p:nvPicPr>
        <p:blipFill>
          <a:blip r:embed="rId2">
            <a:extLst/>
          </a:blip>
          <a:stretch>
            <a:fillRect/>
          </a:stretch>
        </p:blipFill>
        <p:spPr>
          <a:xfrm>
            <a:off x="597966" y="2196052"/>
            <a:ext cx="6960515" cy="379199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Mind controlled functionality"/>
          <p:cNvSpPr txBox="1"/>
          <p:nvPr>
            <p:ph type="title"/>
          </p:nvPr>
        </p:nvSpPr>
        <p:spPr>
          <a:prstGeom prst="rect">
            <a:avLst/>
          </a:prstGeom>
        </p:spPr>
        <p:txBody>
          <a:bodyPr anchor="t"/>
          <a:lstStyle>
            <a:lvl1pPr algn="ctr">
              <a:defRPr sz="3400">
                <a:ln w="447">
                  <a:solidFill>
                    <a:srgbClr val="FF2600"/>
                  </a:solidFill>
                </a:ln>
                <a:solidFill>
                  <a:srgbClr val="FF2600"/>
                </a:solidFill>
              </a:defRPr>
            </a:lvl1pPr>
          </a:lstStyle>
          <a:p>
            <a:pPr/>
            <a:r>
              <a:t>Mind controlled functionality</a:t>
            </a:r>
          </a:p>
        </p:txBody>
      </p:sp>
      <p:pic>
        <p:nvPicPr>
          <p:cNvPr id="150" name="Mindcontrolled_appliances.png" descr="Mindcontrolled_appliances.png"/>
          <p:cNvPicPr>
            <a:picLocks noChangeAspect="1"/>
          </p:cNvPicPr>
          <p:nvPr/>
        </p:nvPicPr>
        <p:blipFill>
          <a:blip r:embed="rId2">
            <a:extLst/>
          </a:blip>
          <a:stretch>
            <a:fillRect/>
          </a:stretch>
        </p:blipFill>
        <p:spPr>
          <a:xfrm>
            <a:off x="2859770" y="1241045"/>
            <a:ext cx="2924478" cy="531807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extBox 1"/>
          <p:cNvSpPr txBox="1"/>
          <p:nvPr/>
        </p:nvSpPr>
        <p:spPr>
          <a:xfrm>
            <a:off x="609600" y="1752599"/>
            <a:ext cx="7391400" cy="36888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An air monitor is assumed to uniformly represent the air quality of the area around it. Probability analyses of combining background concentrations with model-predicted concentrations. </a:t>
            </a:r>
          </a:p>
          <a:p>
            <a:pPr/>
            <a:r>
              <a:t>After taking into account potential confounding by other pollutants, we found consistent evidence that the level of PM</a:t>
            </a:r>
            <a:r>
              <a:rPr baseline="-25000"/>
              <a:t>10</a:t>
            </a:r>
            <a:r>
              <a:t> is associated with the rate of death from all causes and from cardiovascular and respiratory illnesses. The estimated increase in the relative rate of death from all causes was 0.51 percent (95 percent posterior interval, 0.07 to 0.93 percent) for each increase in the PM</a:t>
            </a:r>
            <a:r>
              <a:rPr baseline="-25000"/>
              <a:t>10</a:t>
            </a:r>
            <a:r>
              <a:t> level of 10 μg per cubic meter. </a:t>
            </a:r>
          </a:p>
          <a:p>
            <a:pPr/>
            <a:r>
              <a:t>Data on levels of PM</a:t>
            </a:r>
            <a:r>
              <a:rPr baseline="-25000"/>
              <a:t>2.5</a:t>
            </a:r>
            <a:r>
              <a:t> are not yet available nationally, since a monitoring network for particles in this size range is currently being implemented.</a:t>
            </a:r>
          </a:p>
        </p:txBody>
      </p:sp>
      <p:sp>
        <p:nvSpPr>
          <p:cNvPr id="118" name="TextBox 2"/>
          <p:cNvSpPr txBox="1"/>
          <p:nvPr/>
        </p:nvSpPr>
        <p:spPr>
          <a:xfrm>
            <a:off x="1828800" y="914399"/>
            <a:ext cx="5791200"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FF0000"/>
                </a:solidFill>
              </a:defRPr>
            </a:lvl1pPr>
          </a:lstStyle>
          <a:p>
            <a:pPr/>
            <a:r>
              <a:t>Cause for research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0" name="Picture 1" descr="Picture 1"/>
          <p:cNvPicPr>
            <a:picLocks noChangeAspect="1"/>
          </p:cNvPicPr>
          <p:nvPr/>
        </p:nvPicPr>
        <p:blipFill>
          <a:blip r:embed="rId2">
            <a:extLst/>
          </a:blip>
          <a:srcRect l="0" t="0" r="0" b="8130"/>
          <a:stretch>
            <a:fillRect/>
          </a:stretch>
        </p:blipFill>
        <p:spPr>
          <a:xfrm>
            <a:off x="0" y="1600200"/>
            <a:ext cx="8153400" cy="4724400"/>
          </a:xfrm>
          <a:prstGeom prst="rect">
            <a:avLst/>
          </a:prstGeom>
          <a:ln w="12700">
            <a:miter lim="400000"/>
          </a:ln>
        </p:spPr>
      </p:pic>
      <p:sp>
        <p:nvSpPr>
          <p:cNvPr id="121" name="TextBox 2"/>
          <p:cNvSpPr txBox="1"/>
          <p:nvPr/>
        </p:nvSpPr>
        <p:spPr>
          <a:xfrm>
            <a:off x="2514600" y="609599"/>
            <a:ext cx="5791200"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FF0000"/>
                </a:solidFill>
              </a:defRPr>
            </a:lvl1pPr>
          </a:lstStyle>
          <a:p>
            <a:pPr/>
            <a:r>
              <a:t>Methodology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extBox 1"/>
          <p:cNvSpPr txBox="1"/>
          <p:nvPr/>
        </p:nvSpPr>
        <p:spPr>
          <a:xfrm>
            <a:off x="304800" y="2209799"/>
            <a:ext cx="7696200" cy="355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Classification and prediction are two forms of data analysis that can be used to extract models describing important data classes or to predict future data trends . Classification predicts categorical labels, the co-called "classes", while prediction models are used for forecasting continuous valued variables. Basically, both classification and prediction analyses are a two-step process.</a:t>
            </a:r>
          </a:p>
          <a:p>
            <a:pPr/>
            <a:r>
              <a:t>In the first step, a classification/prediction algorithm is applied on the available data and a decision model is extracted. </a:t>
            </a:r>
          </a:p>
          <a:p>
            <a:pPr/>
            <a:r>
              <a:t>The second step is the testing phase, which involves the application of the decision model on data for making decisions (predictions).</a:t>
            </a:r>
          </a:p>
          <a:p>
            <a:pPr/>
            <a:r>
              <a:t>In this respect, both classification and statistical prediction algorithms have been applied for function approximation in several, yet diverse, domains. </a:t>
            </a:r>
          </a:p>
        </p:txBody>
      </p:sp>
      <p:sp>
        <p:nvSpPr>
          <p:cNvPr id="124" name="TextBox 3"/>
          <p:cNvSpPr txBox="1"/>
          <p:nvPr/>
        </p:nvSpPr>
        <p:spPr>
          <a:xfrm>
            <a:off x="2362200" y="1219199"/>
            <a:ext cx="5105400"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FF0000"/>
                </a:solidFill>
              </a:defRPr>
            </a:lvl1pPr>
          </a:lstStyle>
          <a:p>
            <a:pPr/>
            <a:r>
              <a:t>Classification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extBox 2"/>
          <p:cNvSpPr txBox="1"/>
          <p:nvPr/>
        </p:nvSpPr>
        <p:spPr>
          <a:xfrm>
            <a:off x="457200" y="1295400"/>
            <a:ext cx="7086600"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To measure the accuracy of hypothesis cost function is used. Cost function for Logistic Regression algorithm is :</a:t>
            </a:r>
          </a:p>
          <a:p>
            <a:pPr/>
          </a:p>
        </p:txBody>
      </p:sp>
      <p:pic>
        <p:nvPicPr>
          <p:cNvPr id="127" name="Picture 3" descr="Picture 3"/>
          <p:cNvPicPr>
            <a:picLocks noChangeAspect="1"/>
          </p:cNvPicPr>
          <p:nvPr/>
        </p:nvPicPr>
        <p:blipFill>
          <a:blip r:embed="rId2">
            <a:extLst/>
          </a:blip>
          <a:srcRect l="29327" t="51182" r="42628" b="36183"/>
          <a:stretch>
            <a:fillRect/>
          </a:stretch>
        </p:blipFill>
        <p:spPr>
          <a:xfrm>
            <a:off x="457199" y="2209800"/>
            <a:ext cx="6477002" cy="1371600"/>
          </a:xfrm>
          <a:prstGeom prst="rect">
            <a:avLst/>
          </a:prstGeom>
          <a:ln w="12700">
            <a:miter lim="400000"/>
          </a:ln>
        </p:spPr>
      </p:pic>
      <p:sp>
        <p:nvSpPr>
          <p:cNvPr id="128" name="TextBox 4"/>
          <p:cNvSpPr txBox="1"/>
          <p:nvPr/>
        </p:nvSpPr>
        <p:spPr>
          <a:xfrm>
            <a:off x="609600" y="3886199"/>
            <a:ext cx="6705600" cy="22301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Cost function makes it sure that J(ϴ) is convex( i.e. has single global optima) for classification.</a:t>
            </a:r>
          </a:p>
          <a:p>
            <a:pPr>
              <a:defRPr b="1" u="sng"/>
            </a:pPr>
            <a:r>
              <a:t>Gradient Descent: </a:t>
            </a:r>
          </a:p>
          <a:p>
            <a:pPr/>
            <a:r>
              <a:t>It is used to calculate parameters value(i.e. ϴ) for hypothesis function. We need to find parameters values such that they give minimum cost function value.</a:t>
            </a:r>
          </a:p>
          <a:p>
            <a:pPr/>
          </a:p>
        </p:txBody>
      </p:sp>
      <p:sp>
        <p:nvSpPr>
          <p:cNvPr id="129" name="TextBox 5"/>
          <p:cNvSpPr txBox="1"/>
          <p:nvPr/>
        </p:nvSpPr>
        <p:spPr>
          <a:xfrm>
            <a:off x="914400" y="609600"/>
            <a:ext cx="617220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FF0000"/>
                </a:solidFill>
              </a:defRPr>
            </a:lvl1pPr>
          </a:lstStyle>
          <a:p>
            <a:pPr/>
            <a:r>
              <a:t>Formula for Hypothesis Cost function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Picture 1" descr="Picture 1"/>
          <p:cNvPicPr>
            <a:picLocks noChangeAspect="1"/>
          </p:cNvPicPr>
          <p:nvPr/>
        </p:nvPicPr>
        <p:blipFill>
          <a:blip r:embed="rId2">
            <a:extLst/>
          </a:blip>
          <a:stretch>
            <a:fillRect/>
          </a:stretch>
        </p:blipFill>
        <p:spPr>
          <a:xfrm>
            <a:off x="304800" y="1524000"/>
            <a:ext cx="7696200" cy="4038600"/>
          </a:xfrm>
          <a:prstGeom prst="rect">
            <a:avLst/>
          </a:prstGeom>
          <a:ln w="12700">
            <a:miter lim="400000"/>
          </a:ln>
        </p:spPr>
      </p:pic>
      <p:sp>
        <p:nvSpPr>
          <p:cNvPr id="132" name="TextBox 3"/>
          <p:cNvSpPr txBox="1"/>
          <p:nvPr/>
        </p:nvSpPr>
        <p:spPr>
          <a:xfrm>
            <a:off x="2286000" y="762000"/>
            <a:ext cx="617220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0000"/>
                </a:solidFill>
              </a:defRPr>
            </a:lvl1pPr>
          </a:lstStyle>
          <a:p>
            <a:pPr/>
            <a:r>
              <a:t>Output for No2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Picture 1" descr="Picture 1"/>
          <p:cNvPicPr>
            <a:picLocks noChangeAspect="1"/>
          </p:cNvPicPr>
          <p:nvPr/>
        </p:nvPicPr>
        <p:blipFill>
          <a:blip r:embed="rId2">
            <a:extLst/>
          </a:blip>
          <a:stretch>
            <a:fillRect/>
          </a:stretch>
        </p:blipFill>
        <p:spPr>
          <a:xfrm>
            <a:off x="228600" y="1752600"/>
            <a:ext cx="7696200" cy="3581400"/>
          </a:xfrm>
          <a:prstGeom prst="rect">
            <a:avLst/>
          </a:prstGeom>
          <a:ln w="12700">
            <a:miter lim="400000"/>
          </a:ln>
        </p:spPr>
      </p:pic>
      <p:sp>
        <p:nvSpPr>
          <p:cNvPr id="135" name="TextBox 2"/>
          <p:cNvSpPr txBox="1"/>
          <p:nvPr/>
        </p:nvSpPr>
        <p:spPr>
          <a:xfrm>
            <a:off x="2286000" y="762000"/>
            <a:ext cx="617220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0000"/>
                </a:solidFill>
              </a:defRPr>
            </a:lvl1pPr>
          </a:lstStyle>
          <a:p>
            <a:pPr/>
            <a:r>
              <a:t>Output for So2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Picture 1" descr="Picture 1"/>
          <p:cNvPicPr>
            <a:picLocks noChangeAspect="1"/>
          </p:cNvPicPr>
          <p:nvPr/>
        </p:nvPicPr>
        <p:blipFill>
          <a:blip r:embed="rId2">
            <a:extLst/>
          </a:blip>
          <a:stretch>
            <a:fillRect/>
          </a:stretch>
        </p:blipFill>
        <p:spPr>
          <a:xfrm>
            <a:off x="228600" y="1752600"/>
            <a:ext cx="7848600" cy="3657599"/>
          </a:xfrm>
          <a:prstGeom prst="rect">
            <a:avLst/>
          </a:prstGeom>
          <a:ln w="12700">
            <a:miter lim="400000"/>
          </a:ln>
        </p:spPr>
      </p:pic>
      <p:sp>
        <p:nvSpPr>
          <p:cNvPr id="138" name="TextBox 2"/>
          <p:cNvSpPr txBox="1"/>
          <p:nvPr/>
        </p:nvSpPr>
        <p:spPr>
          <a:xfrm>
            <a:off x="2286000" y="762000"/>
            <a:ext cx="617220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0000"/>
                </a:solidFill>
              </a:defRPr>
            </a:lvl1pPr>
          </a:lstStyle>
          <a:p>
            <a:pPr/>
            <a:r>
              <a:t>Output for RSPM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Ports utilised by server"/>
          <p:cNvSpPr txBox="1"/>
          <p:nvPr>
            <p:ph type="title"/>
          </p:nvPr>
        </p:nvSpPr>
        <p:spPr>
          <a:prstGeom prst="rect">
            <a:avLst/>
          </a:prstGeom>
        </p:spPr>
        <p:txBody>
          <a:bodyPr anchor="t"/>
          <a:lstStyle>
            <a:lvl1pPr algn="ctr">
              <a:defRPr>
                <a:ln w="500">
                  <a:solidFill>
                    <a:srgbClr val="FF2600"/>
                  </a:solidFill>
                </a:ln>
                <a:solidFill>
                  <a:srgbClr val="FF2600"/>
                </a:solidFill>
              </a:defRPr>
            </a:lvl1pPr>
          </a:lstStyle>
          <a:p>
            <a:pPr/>
            <a:r>
              <a:t>Ports utilised by server</a:t>
            </a:r>
          </a:p>
        </p:txBody>
      </p:sp>
      <p:pic>
        <p:nvPicPr>
          <p:cNvPr id="141" name="Server-Port-Services.png" descr="Server-Port-Services.png"/>
          <p:cNvPicPr>
            <a:picLocks noChangeAspect="1"/>
          </p:cNvPicPr>
          <p:nvPr/>
        </p:nvPicPr>
        <p:blipFill>
          <a:blip r:embed="rId2">
            <a:extLst/>
          </a:blip>
          <a:stretch>
            <a:fillRect/>
          </a:stretch>
        </p:blipFill>
        <p:spPr>
          <a:xfrm>
            <a:off x="2291156" y="1195381"/>
            <a:ext cx="3574136" cy="530181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A7A7A7"/>
      </a:dk2>
      <a:lt2>
        <a:srgbClr val="535353"/>
      </a:lt2>
      <a:accent1>
        <a:srgbClr val="B83D68"/>
      </a:accent1>
      <a:accent2>
        <a:srgbClr val="AC66BB"/>
      </a:accent2>
      <a:accent3>
        <a:srgbClr val="DE6C36"/>
      </a:accent3>
      <a:accent4>
        <a:srgbClr val="F9B639"/>
      </a:accent4>
      <a:accent5>
        <a:srgbClr val="CF6DA4"/>
      </a:accent5>
      <a:accent6>
        <a:srgbClr val="FA8D3D"/>
      </a:accent6>
      <a:hlink>
        <a:srgbClr val="0000FF"/>
      </a:hlink>
      <a:folHlink>
        <a:srgbClr val="FF00FF"/>
      </a:folHlink>
    </a:clrScheme>
    <a:fontScheme name="Opulent">
      <a:majorFont>
        <a:latin typeface="Helvetica"/>
        <a:ea typeface="Helvetica"/>
        <a:cs typeface="Helvetica"/>
      </a:majorFont>
      <a:minorFont>
        <a:latin typeface="Calibri"/>
        <a:ea typeface="Calibri"/>
        <a:cs typeface="Calibri"/>
      </a:minorFont>
    </a:fontScheme>
    <a:fmtScheme name="Opul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6F253F">
                <a:alpha val="83000"/>
              </a:srgbClr>
            </a:outerShdw>
          </a:effectLst>
        </a:effectStyle>
        <a:effectStyle>
          <a:effectLst>
            <a:outerShdw sx="100000" sy="100000" kx="0" ky="0" algn="b" rotWithShape="0" blurRad="38100" dist="25400" dir="5400000">
              <a:srgbClr val="6F253F">
                <a:alpha val="83000"/>
              </a:srgbClr>
            </a:outerShdw>
          </a:effectLst>
        </a:effectStyle>
        <a:effectStyle>
          <a:effectLst>
            <a:outerShdw sx="100000" sy="100000" kx="0" ky="0" algn="b" rotWithShape="0" blurRad="50800" dist="25000" dir="5400000">
              <a:srgbClr val="993607">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40000" cap="flat">
          <a:solidFill>
            <a:schemeClr val="accent1"/>
          </a:solidFill>
          <a:prstDash val="solid"/>
          <a:round/>
        </a:ln>
        <a:effectLst>
          <a:outerShdw sx="100000" sy="100000" kx="0" ky="0" algn="b" rotWithShape="0" blurRad="38100" dist="25400" dir="5400000">
            <a:srgbClr val="6F253F">
              <a:alpha val="83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40000" cap="flat">
          <a:solidFill>
            <a:schemeClr val="accent1"/>
          </a:solidFill>
          <a:prstDash val="solid"/>
          <a:round/>
        </a:ln>
        <a:effectLst>
          <a:outerShdw sx="100000" sy="100000" kx="0" ky="0" algn="b" rotWithShape="0" blurRad="50800" dist="25000" dir="5400000">
            <a:srgbClr val="7C1237">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A7A7A7"/>
      </a:dk2>
      <a:lt2>
        <a:srgbClr val="535353"/>
      </a:lt2>
      <a:accent1>
        <a:srgbClr val="B83D68"/>
      </a:accent1>
      <a:accent2>
        <a:srgbClr val="AC66BB"/>
      </a:accent2>
      <a:accent3>
        <a:srgbClr val="DE6C36"/>
      </a:accent3>
      <a:accent4>
        <a:srgbClr val="F9B639"/>
      </a:accent4>
      <a:accent5>
        <a:srgbClr val="CF6DA4"/>
      </a:accent5>
      <a:accent6>
        <a:srgbClr val="FA8D3D"/>
      </a:accent6>
      <a:hlink>
        <a:srgbClr val="0000FF"/>
      </a:hlink>
      <a:folHlink>
        <a:srgbClr val="FF00FF"/>
      </a:folHlink>
    </a:clrScheme>
    <a:fontScheme name="Opulent">
      <a:majorFont>
        <a:latin typeface="Helvetica"/>
        <a:ea typeface="Helvetica"/>
        <a:cs typeface="Helvetica"/>
      </a:majorFont>
      <a:minorFont>
        <a:latin typeface="Calibri"/>
        <a:ea typeface="Calibri"/>
        <a:cs typeface="Calibri"/>
      </a:minorFont>
    </a:fontScheme>
    <a:fmtScheme name="Opul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6F253F">
                <a:alpha val="83000"/>
              </a:srgbClr>
            </a:outerShdw>
          </a:effectLst>
        </a:effectStyle>
        <a:effectStyle>
          <a:effectLst>
            <a:outerShdw sx="100000" sy="100000" kx="0" ky="0" algn="b" rotWithShape="0" blurRad="38100" dist="25400" dir="5400000">
              <a:srgbClr val="6F253F">
                <a:alpha val="83000"/>
              </a:srgbClr>
            </a:outerShdw>
          </a:effectLst>
        </a:effectStyle>
        <a:effectStyle>
          <a:effectLst>
            <a:outerShdw sx="100000" sy="100000" kx="0" ky="0" algn="b" rotWithShape="0" blurRad="50800" dist="25000" dir="5400000">
              <a:srgbClr val="993607">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40000" cap="flat">
          <a:solidFill>
            <a:schemeClr val="accent1"/>
          </a:solidFill>
          <a:prstDash val="solid"/>
          <a:round/>
        </a:ln>
        <a:effectLst>
          <a:outerShdw sx="100000" sy="100000" kx="0" ky="0" algn="b" rotWithShape="0" blurRad="38100" dist="25400" dir="5400000">
            <a:srgbClr val="6F253F">
              <a:alpha val="83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40000" cap="flat">
          <a:solidFill>
            <a:schemeClr val="accent1"/>
          </a:solidFill>
          <a:prstDash val="solid"/>
          <a:round/>
        </a:ln>
        <a:effectLst>
          <a:outerShdw sx="100000" sy="100000" kx="0" ky="0" algn="b" rotWithShape="0" blurRad="50800" dist="25000" dir="5400000">
            <a:srgbClr val="7C1237">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