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CBA90-0FC3-4CCB-B662-43478D73CB06}" v="72" dt="2024-04-30T17:48:38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ed Alaqrabawy" userId="6581e262b1ea86a2" providerId="LiveId" clId="{242CBA90-0FC3-4CCB-B662-43478D73CB06}"/>
    <pc:docChg chg="undo custSel addSld delSld modSld">
      <pc:chgData name="Rashed Alaqrabawy" userId="6581e262b1ea86a2" providerId="LiveId" clId="{242CBA90-0FC3-4CCB-B662-43478D73CB06}" dt="2024-04-30T17:53:33.018" v="916" actId="14100"/>
      <pc:docMkLst>
        <pc:docMk/>
      </pc:docMkLst>
      <pc:sldChg chg="addSp delSp modSp mod">
        <pc:chgData name="Rashed Alaqrabawy" userId="6581e262b1ea86a2" providerId="LiveId" clId="{242CBA90-0FC3-4CCB-B662-43478D73CB06}" dt="2024-04-30T17:53:33.018" v="916" actId="14100"/>
        <pc:sldMkLst>
          <pc:docMk/>
          <pc:sldMk cId="686252425" sldId="257"/>
        </pc:sldMkLst>
        <pc:spChg chg="add del mod">
          <ac:chgData name="Rashed Alaqrabawy" userId="6581e262b1ea86a2" providerId="LiveId" clId="{242CBA90-0FC3-4CCB-B662-43478D73CB06}" dt="2024-03-22T18:26:45.953" v="353" actId="115"/>
          <ac:spMkLst>
            <pc:docMk/>
            <pc:sldMk cId="686252425" sldId="257"/>
            <ac:spMk id="4" creationId="{4F756D1C-B1BB-B041-E5E8-27335600B0AD}"/>
          </ac:spMkLst>
        </pc:spChg>
        <pc:spChg chg="add mod">
          <ac:chgData name="Rashed Alaqrabawy" userId="6581e262b1ea86a2" providerId="LiveId" clId="{242CBA90-0FC3-4CCB-B662-43478D73CB06}" dt="2024-03-22T18:20:05.510" v="299" actId="1076"/>
          <ac:spMkLst>
            <pc:docMk/>
            <pc:sldMk cId="686252425" sldId="257"/>
            <ac:spMk id="6" creationId="{AC03F76F-CE41-96B2-90F7-C4602476133C}"/>
          </ac:spMkLst>
        </pc:spChg>
        <pc:spChg chg="add mod">
          <ac:chgData name="Rashed Alaqrabawy" userId="6581e262b1ea86a2" providerId="LiveId" clId="{242CBA90-0FC3-4CCB-B662-43478D73CB06}" dt="2024-04-30T17:45:46.670" v="865" actId="1076"/>
          <ac:spMkLst>
            <pc:docMk/>
            <pc:sldMk cId="686252425" sldId="257"/>
            <ac:spMk id="7" creationId="{104680F3-18F4-90F4-3793-F4C216C3281A}"/>
          </ac:spMkLst>
        </pc:spChg>
        <pc:spChg chg="add mod">
          <ac:chgData name="Rashed Alaqrabawy" userId="6581e262b1ea86a2" providerId="LiveId" clId="{242CBA90-0FC3-4CCB-B662-43478D73CB06}" dt="2024-04-17T16:25:11.814" v="715" actId="1076"/>
          <ac:spMkLst>
            <pc:docMk/>
            <pc:sldMk cId="686252425" sldId="257"/>
            <ac:spMk id="8" creationId="{A1CBDA46-E5E9-668B-8C8D-169E55298009}"/>
          </ac:spMkLst>
        </pc:spChg>
        <pc:spChg chg="add mod">
          <ac:chgData name="Rashed Alaqrabawy" userId="6581e262b1ea86a2" providerId="LiveId" clId="{242CBA90-0FC3-4CCB-B662-43478D73CB06}" dt="2024-04-18T01:41:50.240" v="845" actId="207"/>
          <ac:spMkLst>
            <pc:docMk/>
            <pc:sldMk cId="686252425" sldId="257"/>
            <ac:spMk id="9" creationId="{0E96A89C-82B1-BB64-C1C4-650AF650C1D5}"/>
          </ac:spMkLst>
        </pc:spChg>
        <pc:spChg chg="add mod">
          <ac:chgData name="Rashed Alaqrabawy" userId="6581e262b1ea86a2" providerId="LiveId" clId="{242CBA90-0FC3-4CCB-B662-43478D73CB06}" dt="2024-04-17T16:25:16.223" v="716" actId="1076"/>
          <ac:spMkLst>
            <pc:docMk/>
            <pc:sldMk cId="686252425" sldId="257"/>
            <ac:spMk id="11" creationId="{950325CB-5A59-A7C7-0B4C-DD86DD5DA886}"/>
          </ac:spMkLst>
        </pc:spChg>
        <pc:spChg chg="add del mod">
          <ac:chgData name="Rashed Alaqrabawy" userId="6581e262b1ea86a2" providerId="LiveId" clId="{242CBA90-0FC3-4CCB-B662-43478D73CB06}" dt="2024-03-22T18:20:42.010" v="305" actId="14100"/>
          <ac:spMkLst>
            <pc:docMk/>
            <pc:sldMk cId="686252425" sldId="257"/>
            <ac:spMk id="12" creationId="{EAFF9B64-BC29-FE8F-10F0-99402416BE04}"/>
          </ac:spMkLst>
        </pc:spChg>
        <pc:spChg chg="add mod">
          <ac:chgData name="Rashed Alaqrabawy" userId="6581e262b1ea86a2" providerId="LiveId" clId="{242CBA90-0FC3-4CCB-B662-43478D73CB06}" dt="2024-04-18T01:42:25.030" v="851" actId="1076"/>
          <ac:spMkLst>
            <pc:docMk/>
            <pc:sldMk cId="686252425" sldId="257"/>
            <ac:spMk id="13" creationId="{18228D07-B617-6E64-DC8D-B17B8EDAAF1A}"/>
          </ac:spMkLst>
        </pc:spChg>
        <pc:spChg chg="add del mod">
          <ac:chgData name="Rashed Alaqrabawy" userId="6581e262b1ea86a2" providerId="LiveId" clId="{242CBA90-0FC3-4CCB-B662-43478D73CB06}" dt="2024-03-22T18:19:26.402" v="294" actId="478"/>
          <ac:spMkLst>
            <pc:docMk/>
            <pc:sldMk cId="686252425" sldId="257"/>
            <ac:spMk id="13" creationId="{A4FC82B6-C586-6261-02C3-7B515F031310}"/>
          </ac:spMkLst>
        </pc:spChg>
        <pc:spChg chg="add mod">
          <ac:chgData name="Rashed Alaqrabawy" userId="6581e262b1ea86a2" providerId="LiveId" clId="{242CBA90-0FC3-4CCB-B662-43478D73CB06}" dt="2024-04-30T17:45:51.681" v="866" actId="1076"/>
          <ac:spMkLst>
            <pc:docMk/>
            <pc:sldMk cId="686252425" sldId="257"/>
            <ac:spMk id="14" creationId="{3D3668CF-3143-E7EF-5EFC-02CD23A1AD69}"/>
          </ac:spMkLst>
        </pc:spChg>
        <pc:spChg chg="add del mod">
          <ac:chgData name="Rashed Alaqrabawy" userId="6581e262b1ea86a2" providerId="LiveId" clId="{242CBA90-0FC3-4CCB-B662-43478D73CB06}" dt="2024-03-22T18:25:54.924" v="341" actId="164"/>
          <ac:spMkLst>
            <pc:docMk/>
            <pc:sldMk cId="686252425" sldId="257"/>
            <ac:spMk id="16" creationId="{266D9A95-69EF-B78D-B74E-525E436CA9C3}"/>
          </ac:spMkLst>
        </pc:spChg>
        <pc:spChg chg="add mod">
          <ac:chgData name="Rashed Alaqrabawy" userId="6581e262b1ea86a2" providerId="LiveId" clId="{242CBA90-0FC3-4CCB-B662-43478D73CB06}" dt="2024-03-22T18:20:16.145" v="300" actId="1076"/>
          <ac:spMkLst>
            <pc:docMk/>
            <pc:sldMk cId="686252425" sldId="257"/>
            <ac:spMk id="17" creationId="{ED1679F2-7D9B-302D-0EBB-B2DB80531B0E}"/>
          </ac:spMkLst>
        </pc:spChg>
        <pc:spChg chg="add mod">
          <ac:chgData name="Rashed Alaqrabawy" userId="6581e262b1ea86a2" providerId="LiveId" clId="{242CBA90-0FC3-4CCB-B662-43478D73CB06}" dt="2024-03-22T18:26:32.500" v="352" actId="1076"/>
          <ac:spMkLst>
            <pc:docMk/>
            <pc:sldMk cId="686252425" sldId="257"/>
            <ac:spMk id="18" creationId="{FAC50769-BD91-B325-781A-72FA36BED3A4}"/>
          </ac:spMkLst>
        </pc:spChg>
        <pc:spChg chg="add mod">
          <ac:chgData name="Rashed Alaqrabawy" userId="6581e262b1ea86a2" providerId="LiveId" clId="{242CBA90-0FC3-4CCB-B662-43478D73CB06}" dt="2024-03-22T18:26:55.453" v="354" actId="115"/>
          <ac:spMkLst>
            <pc:docMk/>
            <pc:sldMk cId="686252425" sldId="257"/>
            <ac:spMk id="19" creationId="{152232AA-B92D-1508-156A-FA3A5C54E56A}"/>
          </ac:spMkLst>
        </pc:spChg>
        <pc:spChg chg="add mod">
          <ac:chgData name="Rashed Alaqrabawy" userId="6581e262b1ea86a2" providerId="LiveId" clId="{242CBA90-0FC3-4CCB-B662-43478D73CB06}" dt="2024-03-22T18:29:45.651" v="387" actId="14100"/>
          <ac:spMkLst>
            <pc:docMk/>
            <pc:sldMk cId="686252425" sldId="257"/>
            <ac:spMk id="20" creationId="{3FA53DE2-1057-D036-D75F-3E0DB8DE511B}"/>
          </ac:spMkLst>
        </pc:spChg>
        <pc:spChg chg="add mod">
          <ac:chgData name="Rashed Alaqrabawy" userId="6581e262b1ea86a2" providerId="LiveId" clId="{242CBA90-0FC3-4CCB-B662-43478D73CB06}" dt="2024-03-22T18:24:20.225" v="337" actId="571"/>
          <ac:spMkLst>
            <pc:docMk/>
            <pc:sldMk cId="686252425" sldId="257"/>
            <ac:spMk id="21" creationId="{ACA1D82A-6776-3C26-D3EF-7048E81A2817}"/>
          </ac:spMkLst>
        </pc:spChg>
        <pc:spChg chg="add del mod">
          <ac:chgData name="Rashed Alaqrabawy" userId="6581e262b1ea86a2" providerId="LiveId" clId="{242CBA90-0FC3-4CCB-B662-43478D73CB06}" dt="2024-03-22T18:25:46.934" v="340" actId="478"/>
          <ac:spMkLst>
            <pc:docMk/>
            <pc:sldMk cId="686252425" sldId="257"/>
            <ac:spMk id="22" creationId="{94722CB1-0C16-ED17-E60D-11A48A71F842}"/>
          </ac:spMkLst>
        </pc:spChg>
        <pc:spChg chg="mod">
          <ac:chgData name="Rashed Alaqrabawy" userId="6581e262b1ea86a2" providerId="LiveId" clId="{242CBA90-0FC3-4CCB-B662-43478D73CB06}" dt="2024-03-17T19:00:51.794" v="216" actId="1076"/>
          <ac:spMkLst>
            <pc:docMk/>
            <pc:sldMk cId="686252425" sldId="257"/>
            <ac:spMk id="25" creationId="{0A22FEDC-DEE7-DFAE-4E55-D151482C01CC}"/>
          </ac:spMkLst>
        </pc:spChg>
        <pc:spChg chg="del">
          <ac:chgData name="Rashed Alaqrabawy" userId="6581e262b1ea86a2" providerId="LiveId" clId="{242CBA90-0FC3-4CCB-B662-43478D73CB06}" dt="2024-04-30T17:47:12.901" v="870" actId="478"/>
          <ac:spMkLst>
            <pc:docMk/>
            <pc:sldMk cId="686252425" sldId="257"/>
            <ac:spMk id="26" creationId="{D5570BD8-8790-89B4-D7D7-9FA869EF2E8E}"/>
          </ac:spMkLst>
        </pc:spChg>
        <pc:spChg chg="mod">
          <ac:chgData name="Rashed Alaqrabawy" userId="6581e262b1ea86a2" providerId="LiveId" clId="{242CBA90-0FC3-4CCB-B662-43478D73CB06}" dt="2024-04-17T16:24:38.174" v="710" actId="1076"/>
          <ac:spMkLst>
            <pc:docMk/>
            <pc:sldMk cId="686252425" sldId="257"/>
            <ac:spMk id="27" creationId="{96E2322A-CA33-5E63-164B-543773188DF3}"/>
          </ac:spMkLst>
        </pc:spChg>
        <pc:spChg chg="mod">
          <ac:chgData name="Rashed Alaqrabawy" userId="6581e262b1ea86a2" providerId="LiveId" clId="{242CBA90-0FC3-4CCB-B662-43478D73CB06}" dt="2024-04-17T19:07:02.999" v="738" actId="14100"/>
          <ac:spMkLst>
            <pc:docMk/>
            <pc:sldMk cId="686252425" sldId="257"/>
            <ac:spMk id="29" creationId="{12265745-5C59-FF39-C9BF-656B484AC8D6}"/>
          </ac:spMkLst>
        </pc:spChg>
        <pc:spChg chg="del mod">
          <ac:chgData name="Rashed Alaqrabawy" userId="6581e262b1ea86a2" providerId="LiveId" clId="{242CBA90-0FC3-4CCB-B662-43478D73CB06}" dt="2024-04-30T17:47:11.801" v="869" actId="478"/>
          <ac:spMkLst>
            <pc:docMk/>
            <pc:sldMk cId="686252425" sldId="257"/>
            <ac:spMk id="31" creationId="{89D9228E-A2E3-2E49-8882-B05C8636DD25}"/>
          </ac:spMkLst>
        </pc:spChg>
        <pc:spChg chg="mod">
          <ac:chgData name="Rashed Alaqrabawy" userId="6581e262b1ea86a2" providerId="LiveId" clId="{242CBA90-0FC3-4CCB-B662-43478D73CB06}" dt="2024-03-22T18:26:01.455" v="342" actId="571"/>
          <ac:spMkLst>
            <pc:docMk/>
            <pc:sldMk cId="686252425" sldId="257"/>
            <ac:spMk id="33" creationId="{25CE3FE7-65C5-FDAF-9B68-96E398A01726}"/>
          </ac:spMkLst>
        </pc:spChg>
        <pc:spChg chg="mod">
          <ac:chgData name="Rashed Alaqrabawy" userId="6581e262b1ea86a2" providerId="LiveId" clId="{242CBA90-0FC3-4CCB-B662-43478D73CB06}" dt="2024-03-22T18:27:06.724" v="355" actId="115"/>
          <ac:spMkLst>
            <pc:docMk/>
            <pc:sldMk cId="686252425" sldId="257"/>
            <ac:spMk id="42" creationId="{4A38B7B0-B6A6-4FDF-AB78-9F4A65A76A57}"/>
          </ac:spMkLst>
        </pc:spChg>
        <pc:spChg chg="add del mod">
          <ac:chgData name="Rashed Alaqrabawy" userId="6581e262b1ea86a2" providerId="LiveId" clId="{242CBA90-0FC3-4CCB-B662-43478D73CB06}" dt="2024-03-22T18:39:18.944" v="515" actId="164"/>
          <ac:spMkLst>
            <pc:docMk/>
            <pc:sldMk cId="686252425" sldId="257"/>
            <ac:spMk id="44" creationId="{D27B5C66-801B-81DC-3816-F1F331CA197A}"/>
          </ac:spMkLst>
        </pc:spChg>
        <pc:spChg chg="add mod">
          <ac:chgData name="Rashed Alaqrabawy" userId="6581e262b1ea86a2" providerId="LiveId" clId="{242CBA90-0FC3-4CCB-B662-43478D73CB06}" dt="2024-03-22T18:39:18.944" v="515" actId="164"/>
          <ac:spMkLst>
            <pc:docMk/>
            <pc:sldMk cId="686252425" sldId="257"/>
            <ac:spMk id="46" creationId="{1333925C-8B2F-8898-F7F7-145530F9626F}"/>
          </ac:spMkLst>
        </pc:spChg>
        <pc:spChg chg="add mod">
          <ac:chgData name="Rashed Alaqrabawy" userId="6581e262b1ea86a2" providerId="LiveId" clId="{242CBA90-0FC3-4CCB-B662-43478D73CB06}" dt="2024-03-22T18:39:39.910" v="517" actId="164"/>
          <ac:spMkLst>
            <pc:docMk/>
            <pc:sldMk cId="686252425" sldId="257"/>
            <ac:spMk id="47" creationId="{3CFF667E-091B-CBDF-EEC2-C124B0785152}"/>
          </ac:spMkLst>
        </pc:spChg>
        <pc:spChg chg="add mod">
          <ac:chgData name="Rashed Alaqrabawy" userId="6581e262b1ea86a2" providerId="LiveId" clId="{242CBA90-0FC3-4CCB-B662-43478D73CB06}" dt="2024-03-22T18:39:39.910" v="517" actId="164"/>
          <ac:spMkLst>
            <pc:docMk/>
            <pc:sldMk cId="686252425" sldId="257"/>
            <ac:spMk id="48" creationId="{3F3A6878-6EE5-125A-9AA0-A3AC968C2173}"/>
          </ac:spMkLst>
        </pc:spChg>
        <pc:spChg chg="add mod">
          <ac:chgData name="Rashed Alaqrabawy" userId="6581e262b1ea86a2" providerId="LiveId" clId="{242CBA90-0FC3-4CCB-B662-43478D73CB06}" dt="2024-04-30T17:51:30.820" v="903" actId="1076"/>
          <ac:spMkLst>
            <pc:docMk/>
            <pc:sldMk cId="686252425" sldId="257"/>
            <ac:spMk id="49" creationId="{F75701A3-8380-0D23-9040-9E2622031FCD}"/>
          </ac:spMkLst>
        </pc:spChg>
        <pc:spChg chg="add mod">
          <ac:chgData name="Rashed Alaqrabawy" userId="6581e262b1ea86a2" providerId="LiveId" clId="{242CBA90-0FC3-4CCB-B662-43478D73CB06}" dt="2024-03-22T18:38:08.954" v="501" actId="1076"/>
          <ac:spMkLst>
            <pc:docMk/>
            <pc:sldMk cId="686252425" sldId="257"/>
            <ac:spMk id="66" creationId="{0448CF37-E25B-E8CD-4E23-7A1BB4022AB5}"/>
          </ac:spMkLst>
        </pc:spChg>
        <pc:spChg chg="add mod">
          <ac:chgData name="Rashed Alaqrabawy" userId="6581e262b1ea86a2" providerId="LiveId" clId="{242CBA90-0FC3-4CCB-B662-43478D73CB06}" dt="2024-03-22T18:37:40.767" v="498" actId="1076"/>
          <ac:spMkLst>
            <pc:docMk/>
            <pc:sldMk cId="686252425" sldId="257"/>
            <ac:spMk id="67" creationId="{A4D9B3DE-DB8A-9E10-EAD3-CB0CDA342533}"/>
          </ac:spMkLst>
        </pc:spChg>
        <pc:spChg chg="add mod">
          <ac:chgData name="Rashed Alaqrabawy" userId="6581e262b1ea86a2" providerId="LiveId" clId="{242CBA90-0FC3-4CCB-B662-43478D73CB06}" dt="2024-03-22T18:40:50.089" v="527" actId="164"/>
          <ac:spMkLst>
            <pc:docMk/>
            <pc:sldMk cId="686252425" sldId="257"/>
            <ac:spMk id="68" creationId="{E853830A-8C3C-23A0-E99C-F935A1FE2693}"/>
          </ac:spMkLst>
        </pc:spChg>
        <pc:spChg chg="add del mod">
          <ac:chgData name="Rashed Alaqrabawy" userId="6581e262b1ea86a2" providerId="LiveId" clId="{242CBA90-0FC3-4CCB-B662-43478D73CB06}" dt="2024-03-22T18:40:05.399" v="522"/>
          <ac:spMkLst>
            <pc:docMk/>
            <pc:sldMk cId="686252425" sldId="257"/>
            <ac:spMk id="72" creationId="{CD701558-3676-13C9-BB80-8F4705DF8511}"/>
          </ac:spMkLst>
        </pc:spChg>
        <pc:spChg chg="add mod">
          <ac:chgData name="Rashed Alaqrabawy" userId="6581e262b1ea86a2" providerId="LiveId" clId="{242CBA90-0FC3-4CCB-B662-43478D73CB06}" dt="2024-03-22T18:40:50.089" v="527" actId="164"/>
          <ac:spMkLst>
            <pc:docMk/>
            <pc:sldMk cId="686252425" sldId="257"/>
            <ac:spMk id="76" creationId="{82E1F0BC-EC6A-D724-2FE8-AD7E655E67CC}"/>
          </ac:spMkLst>
        </pc:spChg>
        <pc:spChg chg="mod">
          <ac:chgData name="Rashed Alaqrabawy" userId="6581e262b1ea86a2" providerId="LiveId" clId="{242CBA90-0FC3-4CCB-B662-43478D73CB06}" dt="2024-03-17T03:40:38.182" v="1" actId="1076"/>
          <ac:spMkLst>
            <pc:docMk/>
            <pc:sldMk cId="686252425" sldId="257"/>
            <ac:spMk id="91" creationId="{4C0DD3DD-10C1-3EA9-40EA-1088E12AA693}"/>
          </ac:spMkLst>
        </pc:spChg>
        <pc:spChg chg="mod">
          <ac:chgData name="Rashed Alaqrabawy" userId="6581e262b1ea86a2" providerId="LiveId" clId="{242CBA90-0FC3-4CCB-B662-43478D73CB06}" dt="2024-04-17T16:37:12.406" v="736" actId="1076"/>
          <ac:spMkLst>
            <pc:docMk/>
            <pc:sldMk cId="686252425" sldId="257"/>
            <ac:spMk id="105" creationId="{D9D0E94F-6915-F7E4-B7B9-C26932B60880}"/>
          </ac:spMkLst>
        </pc:spChg>
        <pc:spChg chg="mod">
          <ac:chgData name="Rashed Alaqrabawy" userId="6581e262b1ea86a2" providerId="LiveId" clId="{242CBA90-0FC3-4CCB-B662-43478D73CB06}" dt="2024-03-17T03:53:00.242" v="108" actId="255"/>
          <ac:spMkLst>
            <pc:docMk/>
            <pc:sldMk cId="686252425" sldId="257"/>
            <ac:spMk id="107" creationId="{6DB9B955-B56F-1919-EF30-789930AF489C}"/>
          </ac:spMkLst>
        </pc:spChg>
        <pc:spChg chg="del mod">
          <ac:chgData name="Rashed Alaqrabawy" userId="6581e262b1ea86a2" providerId="LiveId" clId="{242CBA90-0FC3-4CCB-B662-43478D73CB06}" dt="2024-04-17T16:18:58.856" v="664" actId="478"/>
          <ac:spMkLst>
            <pc:docMk/>
            <pc:sldMk cId="686252425" sldId="257"/>
            <ac:spMk id="108" creationId="{6DEF8A27-CC32-CA0F-EAD5-F62BEF2B43D5}"/>
          </ac:spMkLst>
        </pc:spChg>
        <pc:spChg chg="mod">
          <ac:chgData name="Rashed Alaqrabawy" userId="6581e262b1ea86a2" providerId="LiveId" clId="{242CBA90-0FC3-4CCB-B662-43478D73CB06}" dt="2024-03-17T03:52:20.578" v="105" actId="14100"/>
          <ac:spMkLst>
            <pc:docMk/>
            <pc:sldMk cId="686252425" sldId="257"/>
            <ac:spMk id="110" creationId="{93D09FE7-DE9C-3556-9070-E5419C9C06B0}"/>
          </ac:spMkLst>
        </pc:spChg>
        <pc:spChg chg="mod">
          <ac:chgData name="Rashed Alaqrabawy" userId="6581e262b1ea86a2" providerId="LiveId" clId="{242CBA90-0FC3-4CCB-B662-43478D73CB06}" dt="2024-04-17T16:23:51.553" v="705" actId="1076"/>
          <ac:spMkLst>
            <pc:docMk/>
            <pc:sldMk cId="686252425" sldId="257"/>
            <ac:spMk id="114" creationId="{F477509E-99A1-41D6-EB95-15EB3FED0BD7}"/>
          </ac:spMkLst>
        </pc:spChg>
        <pc:spChg chg="mod">
          <ac:chgData name="Rashed Alaqrabawy" userId="6581e262b1ea86a2" providerId="LiveId" clId="{242CBA90-0FC3-4CCB-B662-43478D73CB06}" dt="2024-04-17T16:24:05.254" v="707" actId="1076"/>
          <ac:spMkLst>
            <pc:docMk/>
            <pc:sldMk cId="686252425" sldId="257"/>
            <ac:spMk id="115" creationId="{6462EB75-2347-A457-721B-F69C0759B914}"/>
          </ac:spMkLst>
        </pc:spChg>
        <pc:spChg chg="add mod">
          <ac:chgData name="Rashed Alaqrabawy" userId="6581e262b1ea86a2" providerId="LiveId" clId="{242CBA90-0FC3-4CCB-B662-43478D73CB06}" dt="2024-04-30T17:51:34.700" v="904" actId="1076"/>
          <ac:spMkLst>
            <pc:docMk/>
            <pc:sldMk cId="686252425" sldId="257"/>
            <ac:spMk id="124" creationId="{0C2E7774-9FD9-8EB7-A54D-86C1F1D2DE0A}"/>
          </ac:spMkLst>
        </pc:spChg>
        <pc:spChg chg="mod">
          <ac:chgData name="Rashed Alaqrabawy" userId="6581e262b1ea86a2" providerId="LiveId" clId="{242CBA90-0FC3-4CCB-B662-43478D73CB06}" dt="2024-04-30T17:48:21.503" v="878" actId="164"/>
          <ac:spMkLst>
            <pc:docMk/>
            <pc:sldMk cId="686252425" sldId="257"/>
            <ac:spMk id="126" creationId="{AE437C59-F7D5-E9AC-7338-07B0792DDBBF}"/>
          </ac:spMkLst>
        </pc:spChg>
        <pc:spChg chg="del mod">
          <ac:chgData name="Rashed Alaqrabawy" userId="6581e262b1ea86a2" providerId="LiveId" clId="{242CBA90-0FC3-4CCB-B662-43478D73CB06}" dt="2024-04-17T19:27:51.499" v="743" actId="478"/>
          <ac:spMkLst>
            <pc:docMk/>
            <pc:sldMk cId="686252425" sldId="257"/>
            <ac:spMk id="127" creationId="{AB5100C7-0967-3F7F-FB06-D3D5D62FE6C5}"/>
          </ac:spMkLst>
        </pc:spChg>
        <pc:spChg chg="add mod">
          <ac:chgData name="Rashed Alaqrabawy" userId="6581e262b1ea86a2" providerId="LiveId" clId="{242CBA90-0FC3-4CCB-B662-43478D73CB06}" dt="2024-04-30T17:49:48.738" v="893" actId="1076"/>
          <ac:spMkLst>
            <pc:docMk/>
            <pc:sldMk cId="686252425" sldId="257"/>
            <ac:spMk id="128" creationId="{D6186D90-8BC1-96A3-6987-D372C64ED15B}"/>
          </ac:spMkLst>
        </pc:spChg>
        <pc:spChg chg="del">
          <ac:chgData name="Rashed Alaqrabawy" userId="6581e262b1ea86a2" providerId="LiveId" clId="{242CBA90-0FC3-4CCB-B662-43478D73CB06}" dt="2024-04-30T17:47:19.508" v="872" actId="478"/>
          <ac:spMkLst>
            <pc:docMk/>
            <pc:sldMk cId="686252425" sldId="257"/>
            <ac:spMk id="131" creationId="{3B311973-7826-05DF-85D8-B1013639314A}"/>
          </ac:spMkLst>
        </pc:spChg>
        <pc:spChg chg="del mod">
          <ac:chgData name="Rashed Alaqrabawy" userId="6581e262b1ea86a2" providerId="LiveId" clId="{242CBA90-0FC3-4CCB-B662-43478D73CB06}" dt="2024-04-17T16:19:02.359" v="666" actId="478"/>
          <ac:spMkLst>
            <pc:docMk/>
            <pc:sldMk cId="686252425" sldId="257"/>
            <ac:spMk id="133" creationId="{905A733B-A6AF-1DF8-20F8-56A1AA5C55E2}"/>
          </ac:spMkLst>
        </pc:spChg>
        <pc:spChg chg="add mod">
          <ac:chgData name="Rashed Alaqrabawy" userId="6581e262b1ea86a2" providerId="LiveId" clId="{242CBA90-0FC3-4CCB-B662-43478D73CB06}" dt="2024-04-30T17:49:39.117" v="892" actId="1076"/>
          <ac:spMkLst>
            <pc:docMk/>
            <pc:sldMk cId="686252425" sldId="257"/>
            <ac:spMk id="134" creationId="{97C9CC0A-2F06-EE10-8F1C-95537F0875BD}"/>
          </ac:spMkLst>
        </pc:spChg>
        <pc:spChg chg="add mod">
          <ac:chgData name="Rashed Alaqrabawy" userId="6581e262b1ea86a2" providerId="LiveId" clId="{242CBA90-0FC3-4CCB-B662-43478D73CB06}" dt="2024-04-30T17:52:41.513" v="911" actId="14100"/>
          <ac:spMkLst>
            <pc:docMk/>
            <pc:sldMk cId="686252425" sldId="257"/>
            <ac:spMk id="136" creationId="{885323D1-C84F-825B-2BF1-C630A7583858}"/>
          </ac:spMkLst>
        </pc:spChg>
        <pc:spChg chg="add del mod">
          <ac:chgData name="Rashed Alaqrabawy" userId="6581e262b1ea86a2" providerId="LiveId" clId="{242CBA90-0FC3-4CCB-B662-43478D73CB06}" dt="2024-04-17T16:19:26.569" v="672" actId="478"/>
          <ac:spMkLst>
            <pc:docMk/>
            <pc:sldMk cId="686252425" sldId="257"/>
            <ac:spMk id="138" creationId="{1554C7D5-EBC8-648B-E223-DCDE91006A72}"/>
          </ac:spMkLst>
        </pc:spChg>
        <pc:spChg chg="add del mod">
          <ac:chgData name="Rashed Alaqrabawy" userId="6581e262b1ea86a2" providerId="LiveId" clId="{242CBA90-0FC3-4CCB-B662-43478D73CB06}" dt="2024-04-17T16:19:12.904" v="669" actId="478"/>
          <ac:spMkLst>
            <pc:docMk/>
            <pc:sldMk cId="686252425" sldId="257"/>
            <ac:spMk id="139" creationId="{2536AB35-51DB-EEA4-73D8-0B567A2EBC9A}"/>
          </ac:spMkLst>
        </pc:spChg>
        <pc:spChg chg="add del mod">
          <ac:chgData name="Rashed Alaqrabawy" userId="6581e262b1ea86a2" providerId="LiveId" clId="{242CBA90-0FC3-4CCB-B662-43478D73CB06}" dt="2024-04-17T16:19:35.704" v="674" actId="478"/>
          <ac:spMkLst>
            <pc:docMk/>
            <pc:sldMk cId="686252425" sldId="257"/>
            <ac:spMk id="140" creationId="{28631405-BB23-459D-A217-A1D43DDB5949}"/>
          </ac:spMkLst>
        </pc:spChg>
        <pc:spChg chg="add del mod">
          <ac:chgData name="Rashed Alaqrabawy" userId="6581e262b1ea86a2" providerId="LiveId" clId="{242CBA90-0FC3-4CCB-B662-43478D73CB06}" dt="2024-03-17T03:44:57.646" v="48" actId="478"/>
          <ac:spMkLst>
            <pc:docMk/>
            <pc:sldMk cId="686252425" sldId="257"/>
            <ac:spMk id="141" creationId="{DE66019B-CB2D-1DE2-02E6-F019F8C06598}"/>
          </ac:spMkLst>
        </pc:spChg>
        <pc:spChg chg="add del mod">
          <ac:chgData name="Rashed Alaqrabawy" userId="6581e262b1ea86a2" providerId="LiveId" clId="{242CBA90-0FC3-4CCB-B662-43478D73CB06}" dt="2024-04-17T16:19:21.400" v="671" actId="478"/>
          <ac:spMkLst>
            <pc:docMk/>
            <pc:sldMk cId="686252425" sldId="257"/>
            <ac:spMk id="142" creationId="{26D3349A-570F-53B5-64E0-0AAD34BDF0B7}"/>
          </ac:spMkLst>
        </pc:spChg>
        <pc:spChg chg="add mod">
          <ac:chgData name="Rashed Alaqrabawy" userId="6581e262b1ea86a2" providerId="LiveId" clId="{242CBA90-0FC3-4CCB-B662-43478D73CB06}" dt="2024-03-17T03:48:06.941" v="82" actId="1076"/>
          <ac:spMkLst>
            <pc:docMk/>
            <pc:sldMk cId="686252425" sldId="257"/>
            <ac:spMk id="147" creationId="{C33213DE-56AB-FA42-A649-56A05ED43F4E}"/>
          </ac:spMkLst>
        </pc:spChg>
        <pc:spChg chg="add mod">
          <ac:chgData name="Rashed Alaqrabawy" userId="6581e262b1ea86a2" providerId="LiveId" clId="{242CBA90-0FC3-4CCB-B662-43478D73CB06}" dt="2024-03-17T03:48:23.232" v="84" actId="1076"/>
          <ac:spMkLst>
            <pc:docMk/>
            <pc:sldMk cId="686252425" sldId="257"/>
            <ac:spMk id="148" creationId="{E83D43DD-9468-C9D2-ECD7-7337AB246617}"/>
          </ac:spMkLst>
        </pc:spChg>
        <pc:spChg chg="add mod">
          <ac:chgData name="Rashed Alaqrabawy" userId="6581e262b1ea86a2" providerId="LiveId" clId="{242CBA90-0FC3-4CCB-B662-43478D73CB06}" dt="2024-03-22T19:35:07.528" v="591" actId="1076"/>
          <ac:spMkLst>
            <pc:docMk/>
            <pc:sldMk cId="686252425" sldId="257"/>
            <ac:spMk id="149" creationId="{6C1BE2A0-F4D5-04E1-7BEA-8EA03CA999FF}"/>
          </ac:spMkLst>
        </pc:spChg>
        <pc:spChg chg="add mod">
          <ac:chgData name="Rashed Alaqrabawy" userId="6581e262b1ea86a2" providerId="LiveId" clId="{242CBA90-0FC3-4CCB-B662-43478D73CB06}" dt="2024-04-17T16:26:22.574" v="727" actId="1076"/>
          <ac:spMkLst>
            <pc:docMk/>
            <pc:sldMk cId="686252425" sldId="257"/>
            <ac:spMk id="151" creationId="{D956E39E-54DE-7A36-F561-07853C6949B2}"/>
          </ac:spMkLst>
        </pc:spChg>
        <pc:spChg chg="add mod">
          <ac:chgData name="Rashed Alaqrabawy" userId="6581e262b1ea86a2" providerId="LiveId" clId="{242CBA90-0FC3-4CCB-B662-43478D73CB06}" dt="2024-04-17T16:24:26.914" v="708" actId="1076"/>
          <ac:spMkLst>
            <pc:docMk/>
            <pc:sldMk cId="686252425" sldId="257"/>
            <ac:spMk id="152" creationId="{EA4665C6-51CD-C138-63D9-54DE9BFF407C}"/>
          </ac:spMkLst>
        </pc:spChg>
        <pc:spChg chg="add mod">
          <ac:chgData name="Rashed Alaqrabawy" userId="6581e262b1ea86a2" providerId="LiveId" clId="{242CBA90-0FC3-4CCB-B662-43478D73CB06}" dt="2024-03-22T19:35:02.013" v="590" actId="313"/>
          <ac:spMkLst>
            <pc:docMk/>
            <pc:sldMk cId="686252425" sldId="257"/>
            <ac:spMk id="153" creationId="{919FECC7-D164-0849-E6EB-32A71327CA5D}"/>
          </ac:spMkLst>
        </pc:spChg>
        <pc:spChg chg="add mod">
          <ac:chgData name="Rashed Alaqrabawy" userId="6581e262b1ea86a2" providerId="LiveId" clId="{242CBA90-0FC3-4CCB-B662-43478D73CB06}" dt="2024-03-22T19:36:06.907" v="602" actId="14100"/>
          <ac:spMkLst>
            <pc:docMk/>
            <pc:sldMk cId="686252425" sldId="257"/>
            <ac:spMk id="155" creationId="{058B1107-3BC0-5457-AE03-6CD65F94F0F1}"/>
          </ac:spMkLst>
        </pc:spChg>
        <pc:spChg chg="add mod">
          <ac:chgData name="Rashed Alaqrabawy" userId="6581e262b1ea86a2" providerId="LiveId" clId="{242CBA90-0FC3-4CCB-B662-43478D73CB06}" dt="2024-04-17T16:26:47.264" v="731" actId="1076"/>
          <ac:spMkLst>
            <pc:docMk/>
            <pc:sldMk cId="686252425" sldId="257"/>
            <ac:spMk id="156" creationId="{EE48A981-DF7E-40D7-326C-ABA416FF42FA}"/>
          </ac:spMkLst>
        </pc:spChg>
        <pc:spChg chg="add mod">
          <ac:chgData name="Rashed Alaqrabawy" userId="6581e262b1ea86a2" providerId="LiveId" clId="{242CBA90-0FC3-4CCB-B662-43478D73CB06}" dt="2024-04-17T16:26:37.424" v="730" actId="1076"/>
          <ac:spMkLst>
            <pc:docMk/>
            <pc:sldMk cId="686252425" sldId="257"/>
            <ac:spMk id="157" creationId="{EB62E88B-5848-4EEA-BB0E-C0294F4E465D}"/>
          </ac:spMkLst>
        </pc:spChg>
        <pc:spChg chg="add mod">
          <ac:chgData name="Rashed Alaqrabawy" userId="6581e262b1ea86a2" providerId="LiveId" clId="{242CBA90-0FC3-4CCB-B662-43478D73CB06}" dt="2024-04-17T16:25:58.849" v="724" actId="1076"/>
          <ac:spMkLst>
            <pc:docMk/>
            <pc:sldMk cId="686252425" sldId="257"/>
            <ac:spMk id="158" creationId="{5A37744B-16C6-3B34-A8C5-EB55DEA1F35D}"/>
          </ac:spMkLst>
        </pc:spChg>
        <pc:spChg chg="add mod">
          <ac:chgData name="Rashed Alaqrabawy" userId="6581e262b1ea86a2" providerId="LiveId" clId="{242CBA90-0FC3-4CCB-B662-43478D73CB06}" dt="2024-04-17T16:25:25.419" v="718" actId="1076"/>
          <ac:spMkLst>
            <pc:docMk/>
            <pc:sldMk cId="686252425" sldId="257"/>
            <ac:spMk id="159" creationId="{22AD0414-A36C-8945-26D2-123452965DA2}"/>
          </ac:spMkLst>
        </pc:spChg>
        <pc:spChg chg="add mod">
          <ac:chgData name="Rashed Alaqrabawy" userId="6581e262b1ea86a2" providerId="LiveId" clId="{242CBA90-0FC3-4CCB-B662-43478D73CB06}" dt="2024-03-22T19:35:49.323" v="598" actId="14100"/>
          <ac:spMkLst>
            <pc:docMk/>
            <pc:sldMk cId="686252425" sldId="257"/>
            <ac:spMk id="160" creationId="{F19542CB-57BB-E99E-E15F-E4FFA692E47F}"/>
          </ac:spMkLst>
        </pc:spChg>
        <pc:spChg chg="add mod">
          <ac:chgData name="Rashed Alaqrabawy" userId="6581e262b1ea86a2" providerId="LiveId" clId="{242CBA90-0FC3-4CCB-B662-43478D73CB06}" dt="2024-03-17T03:59:14.542" v="170" actId="14100"/>
          <ac:spMkLst>
            <pc:docMk/>
            <pc:sldMk cId="686252425" sldId="257"/>
            <ac:spMk id="164" creationId="{7865683E-AC7C-FA84-8B3E-C658A2104C62}"/>
          </ac:spMkLst>
        </pc:spChg>
        <pc:spChg chg="add mod">
          <ac:chgData name="Rashed Alaqrabawy" userId="6581e262b1ea86a2" providerId="LiveId" clId="{242CBA90-0FC3-4CCB-B662-43478D73CB06}" dt="2024-03-17T03:59:28.736" v="171" actId="571"/>
          <ac:spMkLst>
            <pc:docMk/>
            <pc:sldMk cId="686252425" sldId="257"/>
            <ac:spMk id="165" creationId="{8FFB076B-C22D-BEEF-DC44-EE3F09FD2E8E}"/>
          </ac:spMkLst>
        </pc:spChg>
        <pc:spChg chg="add mod">
          <ac:chgData name="Rashed Alaqrabawy" userId="6581e262b1ea86a2" providerId="LiveId" clId="{242CBA90-0FC3-4CCB-B662-43478D73CB06}" dt="2024-03-17T19:02:04.496" v="223" actId="1076"/>
          <ac:spMkLst>
            <pc:docMk/>
            <pc:sldMk cId="686252425" sldId="257"/>
            <ac:spMk id="166" creationId="{4F45A356-055E-3D4F-2F69-1DADBBD1D714}"/>
          </ac:spMkLst>
        </pc:spChg>
        <pc:spChg chg="add mod">
          <ac:chgData name="Rashed Alaqrabawy" userId="6581e262b1ea86a2" providerId="LiveId" clId="{242CBA90-0FC3-4CCB-B662-43478D73CB06}" dt="2024-03-17T19:04:22.567" v="238" actId="688"/>
          <ac:spMkLst>
            <pc:docMk/>
            <pc:sldMk cId="686252425" sldId="257"/>
            <ac:spMk id="167" creationId="{0BE0F174-5FB7-A686-473E-A0B7963A5CF1}"/>
          </ac:spMkLst>
        </pc:spChg>
        <pc:spChg chg="add mod">
          <ac:chgData name="Rashed Alaqrabawy" userId="6581e262b1ea86a2" providerId="LiveId" clId="{242CBA90-0FC3-4CCB-B662-43478D73CB06}" dt="2024-03-17T19:01:49.162" v="221" actId="1076"/>
          <ac:spMkLst>
            <pc:docMk/>
            <pc:sldMk cId="686252425" sldId="257"/>
            <ac:spMk id="168" creationId="{06D6C041-5CA6-92FE-662C-0451354F996F}"/>
          </ac:spMkLst>
        </pc:spChg>
        <pc:spChg chg="add mod">
          <ac:chgData name="Rashed Alaqrabawy" userId="6581e262b1ea86a2" providerId="LiveId" clId="{242CBA90-0FC3-4CCB-B662-43478D73CB06}" dt="2024-03-17T19:03:06.976" v="234" actId="1076"/>
          <ac:spMkLst>
            <pc:docMk/>
            <pc:sldMk cId="686252425" sldId="257"/>
            <ac:spMk id="169" creationId="{46CA0CC1-F387-2662-59D4-F8C54CEEBA78}"/>
          </ac:spMkLst>
        </pc:spChg>
        <pc:spChg chg="add mod">
          <ac:chgData name="Rashed Alaqrabawy" userId="6581e262b1ea86a2" providerId="LiveId" clId="{242CBA90-0FC3-4CCB-B662-43478D73CB06}" dt="2024-04-30T17:49:14.560" v="889" actId="1076"/>
          <ac:spMkLst>
            <pc:docMk/>
            <pc:sldMk cId="686252425" sldId="257"/>
            <ac:spMk id="214" creationId="{AFE81E86-BA61-16E9-BD0F-5C1D666F92DC}"/>
          </ac:spMkLst>
        </pc:spChg>
        <pc:spChg chg="add del mod">
          <ac:chgData name="Rashed Alaqrabawy" userId="6581e262b1ea86a2" providerId="LiveId" clId="{242CBA90-0FC3-4CCB-B662-43478D73CB06}" dt="2024-04-30T17:47:55.846" v="875" actId="478"/>
          <ac:spMkLst>
            <pc:docMk/>
            <pc:sldMk cId="686252425" sldId="257"/>
            <ac:spMk id="221" creationId="{C4D97950-375C-12F6-54B8-B0388EE26A40}"/>
          </ac:spMkLst>
        </pc:spChg>
        <pc:spChg chg="add del mod">
          <ac:chgData name="Rashed Alaqrabawy" userId="6581e262b1ea86a2" providerId="LiveId" clId="{242CBA90-0FC3-4CCB-B662-43478D73CB06}" dt="2024-04-30T17:48:01.852" v="876" actId="478"/>
          <ac:spMkLst>
            <pc:docMk/>
            <pc:sldMk cId="686252425" sldId="257"/>
            <ac:spMk id="225" creationId="{B028D3C1-BA28-53DA-F809-D25ADB77B6B2}"/>
          </ac:spMkLst>
        </pc:spChg>
        <pc:spChg chg="add mod">
          <ac:chgData name="Rashed Alaqrabawy" userId="6581e262b1ea86a2" providerId="LiveId" clId="{242CBA90-0FC3-4CCB-B662-43478D73CB06}" dt="2024-04-30T17:50:23.785" v="897" actId="1076"/>
          <ac:spMkLst>
            <pc:docMk/>
            <pc:sldMk cId="686252425" sldId="257"/>
            <ac:spMk id="226" creationId="{E35B3581-F463-5EEE-3521-ED479B496C9F}"/>
          </ac:spMkLst>
        </pc:spChg>
        <pc:spChg chg="add mod">
          <ac:chgData name="Rashed Alaqrabawy" userId="6581e262b1ea86a2" providerId="LiveId" clId="{242CBA90-0FC3-4CCB-B662-43478D73CB06}" dt="2024-04-30T17:52:58.776" v="914" actId="1076"/>
          <ac:spMkLst>
            <pc:docMk/>
            <pc:sldMk cId="686252425" sldId="257"/>
            <ac:spMk id="227" creationId="{F1FBCD53-82F3-E6A3-46F6-5344D871FD95}"/>
          </ac:spMkLst>
        </pc:spChg>
        <pc:spChg chg="add mod">
          <ac:chgData name="Rashed Alaqrabawy" userId="6581e262b1ea86a2" providerId="LiveId" clId="{242CBA90-0FC3-4CCB-B662-43478D73CB06}" dt="2024-04-30T17:49:10.056" v="888" actId="1076"/>
          <ac:spMkLst>
            <pc:docMk/>
            <pc:sldMk cId="686252425" sldId="257"/>
            <ac:spMk id="230" creationId="{C7ADF0A2-44B2-06DF-FD7A-0657EE2277A1}"/>
          </ac:spMkLst>
        </pc:spChg>
        <pc:spChg chg="add del mod">
          <ac:chgData name="Rashed Alaqrabawy" userId="6581e262b1ea86a2" providerId="LiveId" clId="{242CBA90-0FC3-4CCB-B662-43478D73CB06}" dt="2024-04-30T17:47:50.186" v="874" actId="478"/>
          <ac:spMkLst>
            <pc:docMk/>
            <pc:sldMk cId="686252425" sldId="257"/>
            <ac:spMk id="231" creationId="{0C60778C-2131-99DA-75FE-47BBB8A32C67}"/>
          </ac:spMkLst>
        </pc:spChg>
        <pc:spChg chg="add mod">
          <ac:chgData name="Rashed Alaqrabawy" userId="6581e262b1ea86a2" providerId="LiveId" clId="{242CBA90-0FC3-4CCB-B662-43478D73CB06}" dt="2024-04-30T17:51:24.809" v="902" actId="14100"/>
          <ac:spMkLst>
            <pc:docMk/>
            <pc:sldMk cId="686252425" sldId="257"/>
            <ac:spMk id="244" creationId="{D6CC2957-1892-6C25-10B3-BD29ACBC73E5}"/>
          </ac:spMkLst>
        </pc:spChg>
        <pc:spChg chg="add mod">
          <ac:chgData name="Rashed Alaqrabawy" userId="6581e262b1ea86a2" providerId="LiveId" clId="{242CBA90-0FC3-4CCB-B662-43478D73CB06}" dt="2024-04-30T17:52:28.541" v="910" actId="14100"/>
          <ac:spMkLst>
            <pc:docMk/>
            <pc:sldMk cId="686252425" sldId="257"/>
            <ac:spMk id="247" creationId="{34EE0E04-652B-1599-E704-2A6F2A1AB6D5}"/>
          </ac:spMkLst>
        </pc:spChg>
        <pc:grpChg chg="add mod">
          <ac:chgData name="Rashed Alaqrabawy" userId="6581e262b1ea86a2" providerId="LiveId" clId="{242CBA90-0FC3-4CCB-B662-43478D73CB06}" dt="2024-03-22T18:25:54.924" v="341" actId="164"/>
          <ac:grpSpMkLst>
            <pc:docMk/>
            <pc:sldMk cId="686252425" sldId="257"/>
            <ac:grpSpMk id="23" creationId="{0A03A1B0-3EE0-2590-D72D-4E6B2A1B2204}"/>
          </ac:grpSpMkLst>
        </pc:grpChg>
        <pc:grpChg chg="add mod">
          <ac:chgData name="Rashed Alaqrabawy" userId="6581e262b1ea86a2" providerId="LiveId" clId="{242CBA90-0FC3-4CCB-B662-43478D73CB06}" dt="2024-03-22T18:26:01.455" v="342" actId="571"/>
          <ac:grpSpMkLst>
            <pc:docMk/>
            <pc:sldMk cId="686252425" sldId="257"/>
            <ac:grpSpMk id="24" creationId="{0E11B5A4-0FD0-4C3F-E1ED-F8138A3615C6}"/>
          </ac:grpSpMkLst>
        </pc:grpChg>
        <pc:grpChg chg="add mod">
          <ac:chgData name="Rashed Alaqrabawy" userId="6581e262b1ea86a2" providerId="LiveId" clId="{242CBA90-0FC3-4CCB-B662-43478D73CB06}" dt="2024-04-30T17:48:23.476" v="879" actId="164"/>
          <ac:grpSpMkLst>
            <pc:docMk/>
            <pc:sldMk cId="686252425" sldId="257"/>
            <ac:grpSpMk id="57" creationId="{D5428D43-3925-DDB5-07E6-DA9069F761C3}"/>
          </ac:grpSpMkLst>
        </pc:grpChg>
        <pc:grpChg chg="add mod">
          <ac:chgData name="Rashed Alaqrabawy" userId="6581e262b1ea86a2" providerId="LiveId" clId="{242CBA90-0FC3-4CCB-B662-43478D73CB06}" dt="2024-04-30T17:48:25.899" v="880" actId="164"/>
          <ac:grpSpMkLst>
            <pc:docMk/>
            <pc:sldMk cId="686252425" sldId="257"/>
            <ac:grpSpMk id="61" creationId="{24066F5B-2B34-2D1E-2896-38FC8F6C8967}"/>
          </ac:grpSpMkLst>
        </pc:grpChg>
        <pc:grpChg chg="add mod">
          <ac:chgData name="Rashed Alaqrabawy" userId="6581e262b1ea86a2" providerId="LiveId" clId="{242CBA90-0FC3-4CCB-B662-43478D73CB06}" dt="2024-04-30T17:48:29.064" v="881" actId="164"/>
          <ac:grpSpMkLst>
            <pc:docMk/>
            <pc:sldMk cId="686252425" sldId="257"/>
            <ac:grpSpMk id="64" creationId="{AA337A62-6CEE-CB8E-213D-BBEF8A0BC9ED}"/>
          </ac:grpSpMkLst>
        </pc:grpChg>
        <pc:grpChg chg="add mod">
          <ac:chgData name="Rashed Alaqrabawy" userId="6581e262b1ea86a2" providerId="LiveId" clId="{242CBA90-0FC3-4CCB-B662-43478D73CB06}" dt="2024-03-22T18:41:04.813" v="529" actId="1076"/>
          <ac:grpSpMkLst>
            <pc:docMk/>
            <pc:sldMk cId="686252425" sldId="257"/>
            <ac:grpSpMk id="69" creationId="{AD412595-A406-F95C-E0A6-11800EBD801F}"/>
          </ac:grpSpMkLst>
        </pc:grpChg>
        <pc:grpChg chg="add mod">
          <ac:chgData name="Rashed Alaqrabawy" userId="6581e262b1ea86a2" providerId="LiveId" clId="{242CBA90-0FC3-4CCB-B662-43478D73CB06}" dt="2024-03-22T18:39:47.238" v="518" actId="1076"/>
          <ac:grpSpMkLst>
            <pc:docMk/>
            <pc:sldMk cId="686252425" sldId="257"/>
            <ac:grpSpMk id="71" creationId="{AB95A6AB-50F3-AE8D-7820-59AF52C94FC7}"/>
          </ac:grpSpMkLst>
        </pc:grpChg>
        <pc:grpChg chg="add del mod">
          <ac:chgData name="Rashed Alaqrabawy" userId="6581e262b1ea86a2" providerId="LiveId" clId="{242CBA90-0FC3-4CCB-B662-43478D73CB06}" dt="2024-04-30T17:51:46.276" v="906" actId="478"/>
          <ac:grpSpMkLst>
            <pc:docMk/>
            <pc:sldMk cId="686252425" sldId="257"/>
            <ac:grpSpMk id="72" creationId="{19E23953-00AF-6512-3D94-6CF477E7FC2B}"/>
          </ac:grpSpMkLst>
        </pc:grpChg>
        <pc:grpChg chg="mod">
          <ac:chgData name="Rashed Alaqrabawy" userId="6581e262b1ea86a2" providerId="LiveId" clId="{242CBA90-0FC3-4CCB-B662-43478D73CB06}" dt="2024-04-17T16:23:26.953" v="702" actId="1076"/>
          <ac:grpSpMkLst>
            <pc:docMk/>
            <pc:sldMk cId="686252425" sldId="257"/>
            <ac:grpSpMk id="75" creationId="{CA539951-F43B-5443-9288-41CB2744BC54}"/>
          </ac:grpSpMkLst>
        </pc:grpChg>
        <pc:grpChg chg="mod">
          <ac:chgData name="Rashed Alaqrabawy" userId="6581e262b1ea86a2" providerId="LiveId" clId="{242CBA90-0FC3-4CCB-B662-43478D73CB06}" dt="2024-04-17T16:23:45.784" v="704" actId="1076"/>
          <ac:grpSpMkLst>
            <pc:docMk/>
            <pc:sldMk cId="686252425" sldId="257"/>
            <ac:grpSpMk id="78" creationId="{D27FD465-7533-1D56-9B32-57BCBC92FF3C}"/>
          </ac:grpSpMkLst>
        </pc:grpChg>
        <pc:grpChg chg="add mod">
          <ac:chgData name="Rashed Alaqrabawy" userId="6581e262b1ea86a2" providerId="LiveId" clId="{242CBA90-0FC3-4CCB-B662-43478D73CB06}" dt="2024-03-22T18:41:09.019" v="530" actId="1076"/>
          <ac:grpSpMkLst>
            <pc:docMk/>
            <pc:sldMk cId="686252425" sldId="257"/>
            <ac:grpSpMk id="81" creationId="{42D4A2A8-9A88-599D-7FE8-6A9ACC2E2907}"/>
          </ac:grpSpMkLst>
        </pc:grpChg>
        <pc:grpChg chg="add del mod">
          <ac:chgData name="Rashed Alaqrabawy" userId="6581e262b1ea86a2" providerId="LiveId" clId="{242CBA90-0FC3-4CCB-B662-43478D73CB06}" dt="2024-04-30T17:52:48.272" v="912" actId="478"/>
          <ac:grpSpMkLst>
            <pc:docMk/>
            <pc:sldMk cId="686252425" sldId="257"/>
            <ac:grpSpMk id="86" creationId="{5F09EFEC-19CA-5A1C-52E0-B6000210F998}"/>
          </ac:grpSpMkLst>
        </pc:grpChg>
        <pc:grpChg chg="add mod">
          <ac:chgData name="Rashed Alaqrabawy" userId="6581e262b1ea86a2" providerId="LiveId" clId="{242CBA90-0FC3-4CCB-B662-43478D73CB06}" dt="2024-04-30T17:48:38.801" v="884" actId="164"/>
          <ac:grpSpMkLst>
            <pc:docMk/>
            <pc:sldMk cId="686252425" sldId="257"/>
            <ac:grpSpMk id="90" creationId="{E2306761-3D7D-9DD5-09B9-57567C3EA6FA}"/>
          </ac:grpSpMkLst>
        </pc:grpChg>
        <pc:grpChg chg="add mod">
          <ac:chgData name="Rashed Alaqrabawy" userId="6581e262b1ea86a2" providerId="LiveId" clId="{242CBA90-0FC3-4CCB-B662-43478D73CB06}" dt="2024-04-30T17:52:11.827" v="908" actId="1076"/>
          <ac:grpSpMkLst>
            <pc:docMk/>
            <pc:sldMk cId="686252425" sldId="257"/>
            <ac:grpSpMk id="96" creationId="{1CE88C31-A7A2-72AD-81A1-1E90A104953A}"/>
          </ac:grpSpMkLst>
        </pc:grpChg>
        <pc:picChg chg="add mod">
          <ac:chgData name="Rashed Alaqrabawy" userId="6581e262b1ea86a2" providerId="LiveId" clId="{242CBA90-0FC3-4CCB-B662-43478D73CB06}" dt="2024-04-17T19:27:33.954" v="739" actId="1076"/>
          <ac:picMkLst>
            <pc:docMk/>
            <pc:sldMk cId="686252425" sldId="257"/>
            <ac:picMk id="175" creationId="{9B99EBAE-9103-B1D0-032E-CBF0AB96E4DB}"/>
          </ac:picMkLst>
        </pc:picChg>
        <pc:picChg chg="add del mod">
          <ac:chgData name="Rashed Alaqrabawy" userId="6581e262b1ea86a2" providerId="LiveId" clId="{242CBA90-0FC3-4CCB-B662-43478D73CB06}" dt="2024-03-22T20:13:04.100" v="655" actId="478"/>
          <ac:picMkLst>
            <pc:docMk/>
            <pc:sldMk cId="686252425" sldId="257"/>
            <ac:picMk id="176" creationId="{4BDD89E5-03A6-23D7-03C1-202B83C43330}"/>
          </ac:picMkLst>
        </pc:picChg>
        <pc:cxnChg chg="add mod">
          <ac:chgData name="Rashed Alaqrabawy" userId="6581e262b1ea86a2" providerId="LiveId" clId="{242CBA90-0FC3-4CCB-B662-43478D73CB06}" dt="2024-04-17T16:26:56.554" v="732" actId="14100"/>
          <ac:cxnSpMkLst>
            <pc:docMk/>
            <pc:sldMk cId="686252425" sldId="257"/>
            <ac:cxnSpMk id="10" creationId="{83C2FBA0-0620-0D22-8EC9-AB6449DB8A0F}"/>
          </ac:cxnSpMkLst>
        </pc:cxnChg>
        <pc:cxnChg chg="add mod">
          <ac:chgData name="Rashed Alaqrabawy" userId="6581e262b1ea86a2" providerId="LiveId" clId="{242CBA90-0FC3-4CCB-B662-43478D73CB06}" dt="2024-04-30T17:46:00.554" v="867" actId="14100"/>
          <ac:cxnSpMkLst>
            <pc:docMk/>
            <pc:sldMk cId="686252425" sldId="257"/>
            <ac:cxnSpMk id="22" creationId="{E3826A94-4CBF-9E28-52B9-9A8A63CFF819}"/>
          </ac:cxnSpMkLst>
        </pc:cxnChg>
        <pc:cxnChg chg="mod">
          <ac:chgData name="Rashed Alaqrabawy" userId="6581e262b1ea86a2" providerId="LiveId" clId="{242CBA90-0FC3-4CCB-B662-43478D73CB06}" dt="2024-04-17T16:24:53.144" v="713" actId="14100"/>
          <ac:cxnSpMkLst>
            <pc:docMk/>
            <pc:sldMk cId="686252425" sldId="257"/>
            <ac:cxnSpMk id="51" creationId="{63CC3982-B6C1-7E2A-65E1-CDF1A861933E}"/>
          </ac:cxnSpMkLst>
        </pc:cxnChg>
        <pc:cxnChg chg="add mod">
          <ac:chgData name="Rashed Alaqrabawy" userId="6581e262b1ea86a2" providerId="LiveId" clId="{242CBA90-0FC3-4CCB-B662-43478D73CB06}" dt="2024-03-22T18:30:29.403" v="391" actId="14100"/>
          <ac:cxnSpMkLst>
            <pc:docMk/>
            <pc:sldMk cId="686252425" sldId="257"/>
            <ac:cxnSpMk id="52" creationId="{14CD3FCD-3EEE-EFA2-64F6-3DCCD758F162}"/>
          </ac:cxnSpMkLst>
        </pc:cxnChg>
        <pc:cxnChg chg="mod">
          <ac:chgData name="Rashed Alaqrabawy" userId="6581e262b1ea86a2" providerId="LiveId" clId="{242CBA90-0FC3-4CCB-B662-43478D73CB06}" dt="2024-04-17T16:24:44.763" v="711" actId="14100"/>
          <ac:cxnSpMkLst>
            <pc:docMk/>
            <pc:sldMk cId="686252425" sldId="257"/>
            <ac:cxnSpMk id="53" creationId="{BF037CEE-F51A-2CF7-48D8-FF40ACC9C158}"/>
          </ac:cxnSpMkLst>
        </pc:cxnChg>
        <pc:cxnChg chg="add mod">
          <ac:chgData name="Rashed Alaqrabawy" userId="6581e262b1ea86a2" providerId="LiveId" clId="{242CBA90-0FC3-4CCB-B662-43478D73CB06}" dt="2024-04-18T01:43:41.911" v="861" actId="14100"/>
          <ac:cxnSpMkLst>
            <pc:docMk/>
            <pc:sldMk cId="686252425" sldId="257"/>
            <ac:cxnSpMk id="54" creationId="{9F35C8FC-E0FF-36B6-9973-9C520341613C}"/>
          </ac:cxnSpMkLst>
        </pc:cxnChg>
        <pc:cxnChg chg="add">
          <ac:chgData name="Rashed Alaqrabawy" userId="6581e262b1ea86a2" providerId="LiveId" clId="{242CBA90-0FC3-4CCB-B662-43478D73CB06}" dt="2024-03-22T18:30:49.166" v="392" actId="11529"/>
          <ac:cxnSpMkLst>
            <pc:docMk/>
            <pc:sldMk cId="686252425" sldId="257"/>
            <ac:cxnSpMk id="56" creationId="{EA06025B-BCC0-FE3C-4913-2FE197F9C9C7}"/>
          </ac:cxnSpMkLst>
        </pc:cxnChg>
        <pc:cxnChg chg="del mod">
          <ac:chgData name="Rashed Alaqrabawy" userId="6581e262b1ea86a2" providerId="LiveId" clId="{242CBA90-0FC3-4CCB-B662-43478D73CB06}" dt="2024-04-30T17:47:14.207" v="871" actId="478"/>
          <ac:cxnSpMkLst>
            <pc:docMk/>
            <pc:sldMk cId="686252425" sldId="257"/>
            <ac:cxnSpMk id="58" creationId="{85CBD1E2-9807-FBB7-4327-A82A8BCA1844}"/>
          </ac:cxnSpMkLst>
        </pc:cxnChg>
        <pc:cxnChg chg="add">
          <ac:chgData name="Rashed Alaqrabawy" userId="6581e262b1ea86a2" providerId="LiveId" clId="{242CBA90-0FC3-4CCB-B662-43478D73CB06}" dt="2024-03-22T18:31:05.561" v="393" actId="11529"/>
          <ac:cxnSpMkLst>
            <pc:docMk/>
            <pc:sldMk cId="686252425" sldId="257"/>
            <ac:cxnSpMk id="59" creationId="{8DF48E6D-DC3E-5F59-739E-7F82040093C2}"/>
          </ac:cxnSpMkLst>
        </pc:cxnChg>
        <pc:cxnChg chg="mod">
          <ac:chgData name="Rashed Alaqrabawy" userId="6581e262b1ea86a2" providerId="LiveId" clId="{242CBA90-0FC3-4CCB-B662-43478D73CB06}" dt="2024-04-30T17:53:20.740" v="915" actId="14100"/>
          <ac:cxnSpMkLst>
            <pc:docMk/>
            <pc:sldMk cId="686252425" sldId="257"/>
            <ac:cxnSpMk id="60" creationId="{B77D1DDC-69D7-B266-FC70-D9C994B6E42E}"/>
          </ac:cxnSpMkLst>
        </pc:cxnChg>
        <pc:cxnChg chg="add">
          <ac:chgData name="Rashed Alaqrabawy" userId="6581e262b1ea86a2" providerId="LiveId" clId="{242CBA90-0FC3-4CCB-B662-43478D73CB06}" dt="2024-03-22T18:31:23.445" v="394" actId="11529"/>
          <ac:cxnSpMkLst>
            <pc:docMk/>
            <pc:sldMk cId="686252425" sldId="257"/>
            <ac:cxnSpMk id="63" creationId="{0E12F829-2661-12ED-7268-DABBB248B1FD}"/>
          </ac:cxnSpMkLst>
        </pc:cxnChg>
        <pc:cxnChg chg="add">
          <ac:chgData name="Rashed Alaqrabawy" userId="6581e262b1ea86a2" providerId="LiveId" clId="{242CBA90-0FC3-4CCB-B662-43478D73CB06}" dt="2024-03-22T18:31:43.301" v="395" actId="11529"/>
          <ac:cxnSpMkLst>
            <pc:docMk/>
            <pc:sldMk cId="686252425" sldId="257"/>
            <ac:cxnSpMk id="65" creationId="{2131DF46-B490-0BF6-4F59-6498E856CE61}"/>
          </ac:cxnSpMkLst>
        </pc:cxnChg>
        <pc:cxnChg chg="mod">
          <ac:chgData name="Rashed Alaqrabawy" userId="6581e262b1ea86a2" providerId="LiveId" clId="{242CBA90-0FC3-4CCB-B662-43478D73CB06}" dt="2024-04-17T16:23:38.064" v="703" actId="14100"/>
          <ac:cxnSpMkLst>
            <pc:docMk/>
            <pc:sldMk cId="686252425" sldId="257"/>
            <ac:cxnSpMk id="77" creationId="{A580AB77-6EA8-FD9C-11B1-FFCFC5914100}"/>
          </ac:cxnSpMkLst>
        </pc:cxnChg>
        <pc:cxnChg chg="mod">
          <ac:chgData name="Rashed Alaqrabawy" userId="6581e262b1ea86a2" providerId="LiveId" clId="{242CBA90-0FC3-4CCB-B662-43478D73CB06}" dt="2024-04-17T16:23:45.784" v="704" actId="1076"/>
          <ac:cxnSpMkLst>
            <pc:docMk/>
            <pc:sldMk cId="686252425" sldId="257"/>
            <ac:cxnSpMk id="82" creationId="{3A334918-ECE8-A2F6-7A19-2222E8B5AB75}"/>
          </ac:cxnSpMkLst>
        </pc:cxnChg>
        <pc:cxnChg chg="add">
          <ac:chgData name="Rashed Alaqrabawy" userId="6581e262b1ea86a2" providerId="LiveId" clId="{242CBA90-0FC3-4CCB-B662-43478D73CB06}" dt="2024-03-22T18:41:25.456" v="531" actId="11529"/>
          <ac:cxnSpMkLst>
            <pc:docMk/>
            <pc:sldMk cId="686252425" sldId="257"/>
            <ac:cxnSpMk id="89" creationId="{EA045870-AA05-35E7-315E-64A1628013C8}"/>
          </ac:cxnSpMkLst>
        </pc:cxnChg>
        <pc:cxnChg chg="add">
          <ac:chgData name="Rashed Alaqrabawy" userId="6581e262b1ea86a2" providerId="LiveId" clId="{242CBA90-0FC3-4CCB-B662-43478D73CB06}" dt="2024-03-22T18:41:41.655" v="532" actId="11529"/>
          <ac:cxnSpMkLst>
            <pc:docMk/>
            <pc:sldMk cId="686252425" sldId="257"/>
            <ac:cxnSpMk id="94" creationId="{D24C0A4F-8883-4E70-9B75-3009B6AB13DD}"/>
          </ac:cxnSpMkLst>
        </pc:cxnChg>
        <pc:cxnChg chg="mod">
          <ac:chgData name="Rashed Alaqrabawy" userId="6581e262b1ea86a2" providerId="LiveId" clId="{242CBA90-0FC3-4CCB-B662-43478D73CB06}" dt="2024-04-17T16:23:26.953" v="702" actId="1076"/>
          <ac:cxnSpMkLst>
            <pc:docMk/>
            <pc:sldMk cId="686252425" sldId="257"/>
            <ac:cxnSpMk id="95" creationId="{275D6195-023E-E780-7296-7734F7577C93}"/>
          </ac:cxnSpMkLst>
        </pc:cxnChg>
        <pc:cxnChg chg="mod">
          <ac:chgData name="Rashed Alaqrabawy" userId="6581e262b1ea86a2" providerId="LiveId" clId="{242CBA90-0FC3-4CCB-B662-43478D73CB06}" dt="2024-04-17T16:23:26.953" v="702" actId="1076"/>
          <ac:cxnSpMkLst>
            <pc:docMk/>
            <pc:sldMk cId="686252425" sldId="257"/>
            <ac:cxnSpMk id="97" creationId="{8A207172-62DC-F443-9342-338E5420E422}"/>
          </ac:cxnSpMkLst>
        </pc:cxnChg>
        <pc:cxnChg chg="add">
          <ac:chgData name="Rashed Alaqrabawy" userId="6581e262b1ea86a2" providerId="LiveId" clId="{242CBA90-0FC3-4CCB-B662-43478D73CB06}" dt="2024-03-22T18:41:53.841" v="533" actId="11529"/>
          <ac:cxnSpMkLst>
            <pc:docMk/>
            <pc:sldMk cId="686252425" sldId="257"/>
            <ac:cxnSpMk id="102" creationId="{4C91B1B7-B115-D081-B391-3BFB4D86FAD0}"/>
          </ac:cxnSpMkLst>
        </pc:cxnChg>
        <pc:cxnChg chg="mod">
          <ac:chgData name="Rashed Alaqrabawy" userId="6581e262b1ea86a2" providerId="LiveId" clId="{242CBA90-0FC3-4CCB-B662-43478D73CB06}" dt="2024-04-17T16:23:57.273" v="706" actId="14100"/>
          <ac:cxnSpMkLst>
            <pc:docMk/>
            <pc:sldMk cId="686252425" sldId="257"/>
            <ac:cxnSpMk id="117" creationId="{AD518E96-6DA2-A7DA-FEA8-49862E286B95}"/>
          </ac:cxnSpMkLst>
        </pc:cxnChg>
        <pc:cxnChg chg="add">
          <ac:chgData name="Rashed Alaqrabawy" userId="6581e262b1ea86a2" providerId="LiveId" clId="{242CBA90-0FC3-4CCB-B662-43478D73CB06}" dt="2024-03-22T18:42:15.900" v="534" actId="11529"/>
          <ac:cxnSpMkLst>
            <pc:docMk/>
            <pc:sldMk cId="686252425" sldId="257"/>
            <ac:cxnSpMk id="118" creationId="{130ED72C-C374-ADA0-3E96-9AA9F63A86AD}"/>
          </ac:cxnSpMkLst>
        </pc:cxnChg>
        <pc:cxnChg chg="mod">
          <ac:chgData name="Rashed Alaqrabawy" userId="6581e262b1ea86a2" providerId="LiveId" clId="{242CBA90-0FC3-4CCB-B662-43478D73CB06}" dt="2024-03-17T03:52:20.578" v="105" actId="14100"/>
          <ac:cxnSpMkLst>
            <pc:docMk/>
            <pc:sldMk cId="686252425" sldId="257"/>
            <ac:cxnSpMk id="121" creationId="{E52913F6-DBAC-4FAC-F4AE-C33AF2BDEF44}"/>
          </ac:cxnSpMkLst>
        </pc:cxnChg>
        <pc:cxnChg chg="add">
          <ac:chgData name="Rashed Alaqrabawy" userId="6581e262b1ea86a2" providerId="LiveId" clId="{242CBA90-0FC3-4CCB-B662-43478D73CB06}" dt="2024-03-22T18:42:44.244" v="535" actId="11529"/>
          <ac:cxnSpMkLst>
            <pc:docMk/>
            <pc:sldMk cId="686252425" sldId="257"/>
            <ac:cxnSpMk id="122" creationId="{DE43CFC3-E21C-71DB-D5CC-F8B42A9BA9E1}"/>
          </ac:cxnSpMkLst>
        </pc:cxnChg>
        <pc:cxnChg chg="del mod">
          <ac:chgData name="Rashed Alaqrabawy" userId="6581e262b1ea86a2" providerId="LiveId" clId="{242CBA90-0FC3-4CCB-B662-43478D73CB06}" dt="2024-04-30T17:47:32.689" v="873" actId="478"/>
          <ac:cxnSpMkLst>
            <pc:docMk/>
            <pc:sldMk cId="686252425" sldId="257"/>
            <ac:cxnSpMk id="129" creationId="{442D67C0-A4C4-92A0-D492-D841FDCE1892}"/>
          </ac:cxnSpMkLst>
        </pc:cxnChg>
        <pc:cxnChg chg="del mod">
          <ac:chgData name="Rashed Alaqrabawy" userId="6581e262b1ea86a2" providerId="LiveId" clId="{242CBA90-0FC3-4CCB-B662-43478D73CB06}" dt="2024-04-17T16:18:55.236" v="662" actId="478"/>
          <ac:cxnSpMkLst>
            <pc:docMk/>
            <pc:sldMk cId="686252425" sldId="257"/>
            <ac:cxnSpMk id="135" creationId="{3B1094A0-68C7-9BEE-C86E-CF6A78244A97}"/>
          </ac:cxnSpMkLst>
        </pc:cxnChg>
        <pc:cxnChg chg="add mod">
          <ac:chgData name="Rashed Alaqrabawy" userId="6581e262b1ea86a2" providerId="LiveId" clId="{242CBA90-0FC3-4CCB-B662-43478D73CB06}" dt="2024-04-30T17:52:28.541" v="910" actId="14100"/>
          <ac:cxnSpMkLst>
            <pc:docMk/>
            <pc:sldMk cId="686252425" sldId="257"/>
            <ac:cxnSpMk id="139" creationId="{C0CA568B-9095-0D39-8597-23E94A142A5B}"/>
          </ac:cxnSpMkLst>
        </pc:cxnChg>
        <pc:cxnChg chg="add del mod">
          <ac:chgData name="Rashed Alaqrabawy" userId="6581e262b1ea86a2" providerId="LiveId" clId="{242CBA90-0FC3-4CCB-B662-43478D73CB06}" dt="2024-04-30T17:52:48.272" v="912" actId="478"/>
          <ac:cxnSpMkLst>
            <pc:docMk/>
            <pc:sldMk cId="686252425" sldId="257"/>
            <ac:cxnSpMk id="141" creationId="{3E81FE41-90EE-AE3E-605E-A947748BDE1C}"/>
          </ac:cxnSpMkLst>
        </pc:cxnChg>
        <pc:cxnChg chg="add mod">
          <ac:chgData name="Rashed Alaqrabawy" userId="6581e262b1ea86a2" providerId="LiveId" clId="{242CBA90-0FC3-4CCB-B662-43478D73CB06}" dt="2024-04-30T17:51:24.809" v="902" actId="14100"/>
          <ac:cxnSpMkLst>
            <pc:docMk/>
            <pc:sldMk cId="686252425" sldId="257"/>
            <ac:cxnSpMk id="142" creationId="{DF91CB0B-32DB-FB96-2D93-495EAD579ECA}"/>
          </ac:cxnSpMkLst>
        </pc:cxnChg>
        <pc:cxnChg chg="add del mod">
          <ac:chgData name="Rashed Alaqrabawy" userId="6581e262b1ea86a2" providerId="LiveId" clId="{242CBA90-0FC3-4CCB-B662-43478D73CB06}" dt="2024-04-17T16:19:39.416" v="675" actId="478"/>
          <ac:cxnSpMkLst>
            <pc:docMk/>
            <pc:sldMk cId="686252425" sldId="257"/>
            <ac:cxnSpMk id="144" creationId="{B2AB7364-77CF-654F-F1BA-DEB866B8E927}"/>
          </ac:cxnSpMkLst>
        </pc:cxnChg>
        <pc:cxnChg chg="add mod">
          <ac:chgData name="Rashed Alaqrabawy" userId="6581e262b1ea86a2" providerId="LiveId" clId="{242CBA90-0FC3-4CCB-B662-43478D73CB06}" dt="2024-04-30T17:52:11.827" v="908" actId="1076"/>
          <ac:cxnSpMkLst>
            <pc:docMk/>
            <pc:sldMk cId="686252425" sldId="257"/>
            <ac:cxnSpMk id="145" creationId="{E636F483-E023-CB2B-5F6D-85F534D60340}"/>
          </ac:cxnSpMkLst>
        </pc:cxnChg>
        <pc:cxnChg chg="add del mod">
          <ac:chgData name="Rashed Alaqrabawy" userId="6581e262b1ea86a2" providerId="LiveId" clId="{242CBA90-0FC3-4CCB-B662-43478D73CB06}" dt="2024-04-17T16:19:10.523" v="668" actId="478"/>
          <ac:cxnSpMkLst>
            <pc:docMk/>
            <pc:sldMk cId="686252425" sldId="257"/>
            <ac:cxnSpMk id="146" creationId="{6095CAD4-2DD0-22F9-875F-19F77669E44F}"/>
          </ac:cxnSpMkLst>
        </pc:cxnChg>
        <pc:cxnChg chg="add">
          <ac:chgData name="Rashed Alaqrabawy" userId="6581e262b1ea86a2" providerId="LiveId" clId="{242CBA90-0FC3-4CCB-B662-43478D73CB06}" dt="2024-03-17T03:48:42.853" v="85" actId="11529"/>
          <ac:cxnSpMkLst>
            <pc:docMk/>
            <pc:sldMk cId="686252425" sldId="257"/>
            <ac:cxnSpMk id="150" creationId="{DA81DBD9-C4EE-2806-26CB-B7DE19D5E474}"/>
          </ac:cxnSpMkLst>
        </pc:cxnChg>
        <pc:cxnChg chg="add mod">
          <ac:chgData name="Rashed Alaqrabawy" userId="6581e262b1ea86a2" providerId="LiveId" clId="{242CBA90-0FC3-4CCB-B662-43478D73CB06}" dt="2024-04-17T16:26:33.584" v="729" actId="14100"/>
          <ac:cxnSpMkLst>
            <pc:docMk/>
            <pc:sldMk cId="686252425" sldId="257"/>
            <ac:cxnSpMk id="154" creationId="{BC97344B-E310-CE8F-9DA9-61901A0EB02A}"/>
          </ac:cxnSpMkLst>
        </pc:cxnChg>
        <pc:cxnChg chg="add mod">
          <ac:chgData name="Rashed Alaqrabawy" userId="6581e262b1ea86a2" providerId="LiveId" clId="{242CBA90-0FC3-4CCB-B662-43478D73CB06}" dt="2024-04-17T16:27:13.444" v="733" actId="14100"/>
          <ac:cxnSpMkLst>
            <pc:docMk/>
            <pc:sldMk cId="686252425" sldId="257"/>
            <ac:cxnSpMk id="161" creationId="{9687F418-D2DD-29F2-0DB1-8178FE41E6C7}"/>
          </ac:cxnSpMkLst>
        </pc:cxnChg>
        <pc:cxnChg chg="add del mod">
          <ac:chgData name="Rashed Alaqrabawy" userId="6581e262b1ea86a2" providerId="LiveId" clId="{242CBA90-0FC3-4CCB-B662-43478D73CB06}" dt="2024-04-17T16:26:14.594" v="726" actId="478"/>
          <ac:cxnSpMkLst>
            <pc:docMk/>
            <pc:sldMk cId="686252425" sldId="257"/>
            <ac:cxnSpMk id="163" creationId="{13354588-37C7-7FE1-860F-B5F9C6947F6E}"/>
          </ac:cxnSpMkLst>
        </pc:cxnChg>
        <pc:cxnChg chg="add">
          <ac:chgData name="Rashed Alaqrabawy" userId="6581e262b1ea86a2" providerId="LiveId" clId="{242CBA90-0FC3-4CCB-B662-43478D73CB06}" dt="2024-03-22T19:36:19.142" v="603" actId="11529"/>
          <ac:cxnSpMkLst>
            <pc:docMk/>
            <pc:sldMk cId="686252425" sldId="257"/>
            <ac:cxnSpMk id="170" creationId="{5620E450-2107-6BA3-DEC0-FB2354EE2D05}"/>
          </ac:cxnSpMkLst>
        </pc:cxnChg>
        <pc:cxnChg chg="add mod">
          <ac:chgData name="Rashed Alaqrabawy" userId="6581e262b1ea86a2" providerId="LiveId" clId="{242CBA90-0FC3-4CCB-B662-43478D73CB06}" dt="2024-03-17T19:01:49.162" v="221" actId="1076"/>
          <ac:cxnSpMkLst>
            <pc:docMk/>
            <pc:sldMk cId="686252425" sldId="257"/>
            <ac:cxnSpMk id="171" creationId="{373BCA3B-1EA7-547B-BAE2-3D80A5F98C7F}"/>
          </ac:cxnSpMkLst>
        </pc:cxnChg>
        <pc:cxnChg chg="add">
          <ac:chgData name="Rashed Alaqrabawy" userId="6581e262b1ea86a2" providerId="LiveId" clId="{242CBA90-0FC3-4CCB-B662-43478D73CB06}" dt="2024-03-22T19:36:28.796" v="604" actId="11529"/>
          <ac:cxnSpMkLst>
            <pc:docMk/>
            <pc:sldMk cId="686252425" sldId="257"/>
            <ac:cxnSpMk id="173" creationId="{03E28754-DE78-96D5-A1C4-FBA7F857CF2A}"/>
          </ac:cxnSpMkLst>
        </pc:cxnChg>
        <pc:cxnChg chg="add del mod">
          <ac:chgData name="Rashed Alaqrabawy" userId="6581e262b1ea86a2" providerId="LiveId" clId="{242CBA90-0FC3-4CCB-B662-43478D73CB06}" dt="2024-03-17T19:02:14.685" v="226" actId="478"/>
          <ac:cxnSpMkLst>
            <pc:docMk/>
            <pc:sldMk cId="686252425" sldId="257"/>
            <ac:cxnSpMk id="173" creationId="{2894FB5A-243E-C98A-C8F6-70BD9603B7BB}"/>
          </ac:cxnSpMkLst>
        </pc:cxnChg>
        <pc:cxnChg chg="add">
          <ac:chgData name="Rashed Alaqrabawy" userId="6581e262b1ea86a2" providerId="LiveId" clId="{242CBA90-0FC3-4CCB-B662-43478D73CB06}" dt="2024-03-17T19:04:06.545" v="236" actId="11529"/>
          <ac:cxnSpMkLst>
            <pc:docMk/>
            <pc:sldMk cId="686252425" sldId="257"/>
            <ac:cxnSpMk id="191" creationId="{47ED4B68-69AF-4B82-EC15-8C029917736F}"/>
          </ac:cxnSpMkLst>
        </pc:cxnChg>
        <pc:cxnChg chg="add mod">
          <ac:chgData name="Rashed Alaqrabawy" userId="6581e262b1ea86a2" providerId="LiveId" clId="{242CBA90-0FC3-4CCB-B662-43478D73CB06}" dt="2024-04-17T16:27:33.337" v="735" actId="14100"/>
          <ac:cxnSpMkLst>
            <pc:docMk/>
            <pc:sldMk cId="686252425" sldId="257"/>
            <ac:cxnSpMk id="207" creationId="{BB251442-31A3-31D2-A269-71E782AD5187}"/>
          </ac:cxnSpMkLst>
        </pc:cxnChg>
        <pc:cxnChg chg="add mod">
          <ac:chgData name="Rashed Alaqrabawy" userId="6581e262b1ea86a2" providerId="LiveId" clId="{242CBA90-0FC3-4CCB-B662-43478D73CB06}" dt="2024-04-30T17:53:33.018" v="916" actId="14100"/>
          <ac:cxnSpMkLst>
            <pc:docMk/>
            <pc:sldMk cId="686252425" sldId="257"/>
            <ac:cxnSpMk id="224" creationId="{361B678D-4D12-DE10-070D-C55D89986D3E}"/>
          </ac:cxnSpMkLst>
        </pc:cxnChg>
        <pc:cxnChg chg="add mod">
          <ac:chgData name="Rashed Alaqrabawy" userId="6581e262b1ea86a2" providerId="LiveId" clId="{242CBA90-0FC3-4CCB-B662-43478D73CB06}" dt="2024-04-30T17:50:23.785" v="897" actId="1076"/>
          <ac:cxnSpMkLst>
            <pc:docMk/>
            <pc:sldMk cId="686252425" sldId="257"/>
            <ac:cxnSpMk id="229" creationId="{F43EABB0-3747-31E9-3390-55245704D75C}"/>
          </ac:cxnSpMkLst>
        </pc:cxnChg>
        <pc:cxnChg chg="add del mod">
          <ac:chgData name="Rashed Alaqrabawy" userId="6581e262b1ea86a2" providerId="LiveId" clId="{242CBA90-0FC3-4CCB-B662-43478D73CB06}" dt="2024-04-30T17:51:46.276" v="906" actId="478"/>
          <ac:cxnSpMkLst>
            <pc:docMk/>
            <pc:sldMk cId="686252425" sldId="257"/>
            <ac:cxnSpMk id="246" creationId="{47DE2029-EF4C-59A8-BB82-456E844F8D8B}"/>
          </ac:cxnSpMkLst>
        </pc:cxnChg>
      </pc:sldChg>
      <pc:sldChg chg="addSp delSp modSp new del mod">
        <pc:chgData name="Rashed Alaqrabawy" userId="6581e262b1ea86a2" providerId="LiveId" clId="{242CBA90-0FC3-4CCB-B662-43478D73CB06}" dt="2024-03-22T18:48:58.900" v="539" actId="47"/>
        <pc:sldMkLst>
          <pc:docMk/>
          <pc:sldMk cId="1065074971" sldId="258"/>
        </pc:sldMkLst>
        <pc:graphicFrameChg chg="add del mod">
          <ac:chgData name="Rashed Alaqrabawy" userId="6581e262b1ea86a2" providerId="LiveId" clId="{242CBA90-0FC3-4CCB-B662-43478D73CB06}" dt="2024-03-22T18:48:55.756" v="538" actId="478"/>
          <ac:graphicFrameMkLst>
            <pc:docMk/>
            <pc:sldMk cId="1065074971" sldId="258"/>
            <ac:graphicFrameMk id="2" creationId="{F83D48BE-3948-60F6-73B5-18B761BE8535}"/>
          </ac:graphicFrameMkLst>
        </pc:graphicFrameChg>
      </pc:sldChg>
      <pc:sldChg chg="addSp delSp modSp new del mod">
        <pc:chgData name="Rashed Alaqrabawy" userId="6581e262b1ea86a2" providerId="LiveId" clId="{242CBA90-0FC3-4CCB-B662-43478D73CB06}" dt="2024-04-17T21:35:56.376" v="841" actId="47"/>
        <pc:sldMkLst>
          <pc:docMk/>
          <pc:sldMk cId="2132237884" sldId="258"/>
        </pc:sldMkLst>
        <pc:graphicFrameChg chg="add del mod">
          <ac:chgData name="Rashed Alaqrabawy" userId="6581e262b1ea86a2" providerId="LiveId" clId="{242CBA90-0FC3-4CCB-B662-43478D73CB06}" dt="2024-03-22T19:59:12.935" v="612" actId="478"/>
          <ac:graphicFrameMkLst>
            <pc:docMk/>
            <pc:sldMk cId="2132237884" sldId="258"/>
            <ac:graphicFrameMk id="2" creationId="{8C69CED4-83BF-A365-08F0-E73138B0474C}"/>
          </ac:graphicFrameMkLst>
        </pc:graphicFrameChg>
        <pc:graphicFrameChg chg="add del mod modGraphic">
          <ac:chgData name="Rashed Alaqrabawy" userId="6581e262b1ea86a2" providerId="LiveId" clId="{242CBA90-0FC3-4CCB-B662-43478D73CB06}" dt="2024-03-22T20:01:38.417" v="626" actId="478"/>
          <ac:graphicFrameMkLst>
            <pc:docMk/>
            <pc:sldMk cId="2132237884" sldId="258"/>
            <ac:graphicFrameMk id="3" creationId="{C926C0D0-974B-942F-BACE-D52DBB7C4ED3}"/>
          </ac:graphicFrameMkLst>
        </pc:graphicFrameChg>
        <pc:graphicFrameChg chg="add del mod modGraphic">
          <ac:chgData name="Rashed Alaqrabawy" userId="6581e262b1ea86a2" providerId="LiveId" clId="{242CBA90-0FC3-4CCB-B662-43478D73CB06}" dt="2024-04-17T21:35:48.619" v="839" actId="478"/>
          <ac:graphicFrameMkLst>
            <pc:docMk/>
            <pc:sldMk cId="2132237884" sldId="258"/>
            <ac:graphicFrameMk id="4" creationId="{0534109A-1C3A-BFEA-A77E-DEA39F4DAE6D}"/>
          </ac:graphicFrameMkLst>
        </pc:graphicFrameChg>
        <pc:graphicFrameChg chg="add del mod">
          <ac:chgData name="Rashed Alaqrabawy" userId="6581e262b1ea86a2" providerId="LiveId" clId="{242CBA90-0FC3-4CCB-B662-43478D73CB06}" dt="2024-04-17T21:35:43.756" v="838" actId="478"/>
          <ac:graphicFrameMkLst>
            <pc:docMk/>
            <pc:sldMk cId="2132237884" sldId="258"/>
            <ac:graphicFrameMk id="5" creationId="{D8BF7F98-6F96-EF5D-5E9D-59EAA3035232}"/>
          </ac:graphicFrameMkLst>
        </pc:graphicFrameChg>
        <pc:graphicFrameChg chg="add del mod modGraphic">
          <ac:chgData name="Rashed Alaqrabawy" userId="6581e262b1ea86a2" providerId="LiveId" clId="{242CBA90-0FC3-4CCB-B662-43478D73CB06}" dt="2024-04-17T21:35:28.406" v="835" actId="478"/>
          <ac:graphicFrameMkLst>
            <pc:docMk/>
            <pc:sldMk cId="2132237884" sldId="258"/>
            <ac:graphicFrameMk id="6" creationId="{D940C51A-8C6E-9277-13AC-19647A06C6DB}"/>
          </ac:graphicFrameMkLst>
        </pc:graphicFrameChg>
        <pc:graphicFrameChg chg="add del mod modGraphic">
          <ac:chgData name="Rashed Alaqrabawy" userId="6581e262b1ea86a2" providerId="LiveId" clId="{242CBA90-0FC3-4CCB-B662-43478D73CB06}" dt="2024-04-17T21:35:39.045" v="837" actId="478"/>
          <ac:graphicFrameMkLst>
            <pc:docMk/>
            <pc:sldMk cId="2132237884" sldId="258"/>
            <ac:graphicFrameMk id="7" creationId="{2D05CF22-2E82-80FC-D4C1-60086122BC71}"/>
          </ac:graphicFrameMkLst>
        </pc:graphicFrameChg>
        <pc:picChg chg="add del mod">
          <ac:chgData name="Rashed Alaqrabawy" userId="6581e262b1ea86a2" providerId="LiveId" clId="{242CBA90-0FC3-4CCB-B662-43478D73CB06}" dt="2024-04-17T21:35:52.005" v="840" actId="478"/>
          <ac:picMkLst>
            <pc:docMk/>
            <pc:sldMk cId="2132237884" sldId="258"/>
            <ac:picMk id="9" creationId="{50B83C28-F304-CF51-C27C-A0B4224F89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BFD-208C-FCB5-71FF-5FAB9BE8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71F3-8085-25C2-DF7D-9AFCBA12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BA78-9E6D-FA41-F4E2-43C8F96E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90E4-CE5B-51FC-2C3A-94F5674A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4597-B413-D9A3-4CEC-10E92D34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2B4-0534-6393-13C5-CB24D7F4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940A8-1C69-B0F9-2FE1-333DC489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C369-2080-8E09-F732-BA46C26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FC94-9162-54BA-00F5-318F0E1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360F-3908-5A5C-B27E-46BCB59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2443E-EBBD-3D9A-D828-C017D45B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A595-EA1C-0BFF-7510-CCFF0813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183B-C55A-1B7F-1383-A2F3604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DAB0-3B86-DB5E-8141-7D2EF09A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9F7E-BF3C-A1D7-901D-44341C51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E57-C7B8-7563-0B34-E9B1B51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513-6431-6ABE-AD16-619B03FC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4AA4-D85E-DB9A-26D8-7884AC48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A339-961D-6CB7-DF46-C6908DE3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4671-947C-965E-F491-16026209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1E27-DEBC-1AA6-85DE-FA3DCF2D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1C0D-C623-1DD8-CC5F-B679CF6C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F1EF-DBC2-1BC2-C11A-FAE96DEA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EC26-B446-5B0E-F220-2F49AD2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A72C-13C5-0674-5F75-E58FFD0E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D896-E650-C264-969B-5424D9CC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DD2C-ADF4-CEFA-6216-4EBE49063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D8645-6AD5-1D22-5560-B1DA3A19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ADBD-D9B3-0034-2FE2-59A6303A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A46F8-F0BD-BC22-9B33-DE94923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E0FE-B021-5C6C-B3FC-C6F4A97A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2A0-EFE9-5CD8-277B-F9A6D38B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86A6-0D4A-3A00-72F3-02B298D6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E15A-B8F4-EA8C-9F08-7C5FF977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9081-EB7B-9FAF-6873-DC38282D6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081EE-A30F-5410-DCB2-708C1DA1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A3FE-F6F9-0A32-6643-83AF7E97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DE784-3FD6-C8C2-94CA-07698B7B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560B8-C4B4-AFAC-9AF8-037B58E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3C35-6045-0578-F88B-70C7B84E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F9B5C-B83C-96E2-056A-81FAD78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B156-8EA9-B155-AEC9-B967E159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BA55A-0872-C3BA-A9B0-AAFFADE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61CA3-018E-2991-EA29-639F63A4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56491-BF15-7B70-A469-B1EF797E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0B845-ED50-7D96-DEA6-27BA3709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DFC3-774B-517C-6144-52828637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F037-2223-9946-F4CB-BDE89B3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23AB-93F9-0C29-7D00-1B4C5A1A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24A34-D5F0-A131-7380-8585B02B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EB9B-0D00-D0CE-6742-B960DB7B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1FE3-1E80-6BAA-49B7-70976C11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700A-BA40-EAE7-F9BA-4D70F96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06965-92FA-E17B-A9D3-3E6379A0D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F33A-C721-8564-3845-C362A1030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F3501-1F47-5449-C2A7-2AF5362E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C668-C647-D9E6-F9EE-295EE28C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CAA2-A18A-D734-D3A3-CE1D1CFA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9C704-DE6E-CFD0-F394-AD14F849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BEC6-F38F-5E7A-A105-69329CA0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BF5A-E02B-8351-1DFD-747BBB92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893EF-DA9E-42E3-A67C-61DF30C027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529D-904A-8C23-2A7B-ED0BD372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C818-CD16-3615-9EBB-C2B4F8B1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B21F2-6E24-4E2A-95A7-2CC06E3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246E1-ADFF-B57C-8484-3E18EAEC2826}"/>
              </a:ext>
            </a:extLst>
          </p:cNvPr>
          <p:cNvSpPr/>
          <p:nvPr/>
        </p:nvSpPr>
        <p:spPr>
          <a:xfrm>
            <a:off x="5371895" y="2404557"/>
            <a:ext cx="1324947" cy="709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B0FA9-7116-5258-7A8A-E63B8EC76A0F}"/>
              </a:ext>
            </a:extLst>
          </p:cNvPr>
          <p:cNvSpPr/>
          <p:nvPr/>
        </p:nvSpPr>
        <p:spPr>
          <a:xfrm>
            <a:off x="9591871" y="2404557"/>
            <a:ext cx="1324947" cy="709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169A0-35DC-9CA4-6829-1D8633DC6B0E}"/>
              </a:ext>
            </a:extLst>
          </p:cNvPr>
          <p:cNvSpPr/>
          <p:nvPr/>
        </p:nvSpPr>
        <p:spPr>
          <a:xfrm>
            <a:off x="1057470" y="2332653"/>
            <a:ext cx="1324947" cy="709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FEDC-DEE7-DFAE-4E55-D151482C01CC}"/>
              </a:ext>
            </a:extLst>
          </p:cNvPr>
          <p:cNvSpPr/>
          <p:nvPr/>
        </p:nvSpPr>
        <p:spPr>
          <a:xfrm>
            <a:off x="5381900" y="5697375"/>
            <a:ext cx="1324947" cy="709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6E2322A-CA33-5E63-164B-543773188DF3}"/>
              </a:ext>
            </a:extLst>
          </p:cNvPr>
          <p:cNvSpPr/>
          <p:nvPr/>
        </p:nvSpPr>
        <p:spPr>
          <a:xfrm rot="2988775">
            <a:off x="3282738" y="3208318"/>
            <a:ext cx="698336" cy="73482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A9DAEFA-548B-BC7E-AB6C-8D4B68E50F7E}"/>
              </a:ext>
            </a:extLst>
          </p:cNvPr>
          <p:cNvSpPr/>
          <p:nvPr/>
        </p:nvSpPr>
        <p:spPr>
          <a:xfrm rot="2988775">
            <a:off x="5710718" y="4277789"/>
            <a:ext cx="631397" cy="61004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65745-5C59-FF39-C9BF-656B484AC8D6}"/>
              </a:ext>
            </a:extLst>
          </p:cNvPr>
          <p:cNvSpPr txBox="1"/>
          <p:nvPr/>
        </p:nvSpPr>
        <p:spPr>
          <a:xfrm>
            <a:off x="3257046" y="3401647"/>
            <a:ext cx="70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2BD099-0EBC-FE50-ADF7-264A8B5DA6B4}"/>
              </a:ext>
            </a:extLst>
          </p:cNvPr>
          <p:cNvSpPr txBox="1"/>
          <p:nvPr/>
        </p:nvSpPr>
        <p:spPr>
          <a:xfrm>
            <a:off x="7482199" y="2585471"/>
            <a:ext cx="1138335" cy="40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5A2A7-7DA2-346D-DBE7-F4F5490316EA}"/>
              </a:ext>
            </a:extLst>
          </p:cNvPr>
          <p:cNvSpPr txBox="1"/>
          <p:nvPr/>
        </p:nvSpPr>
        <p:spPr>
          <a:xfrm>
            <a:off x="5733046" y="4408347"/>
            <a:ext cx="6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D2FE3-6E13-066B-133C-4CAEE343232C}"/>
              </a:ext>
            </a:extLst>
          </p:cNvPr>
          <p:cNvSpPr txBox="1"/>
          <p:nvPr/>
        </p:nvSpPr>
        <p:spPr>
          <a:xfrm>
            <a:off x="1227456" y="2502550"/>
            <a:ext cx="115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11CE-35D9-273E-1583-E32ECA8D8E92}"/>
              </a:ext>
            </a:extLst>
          </p:cNvPr>
          <p:cNvSpPr txBox="1"/>
          <p:nvPr/>
        </p:nvSpPr>
        <p:spPr>
          <a:xfrm>
            <a:off x="5477151" y="2589843"/>
            <a:ext cx="115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pharmacy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7675FA-174A-5E98-FE80-2F3763D1ADE7}"/>
              </a:ext>
            </a:extLst>
          </p:cNvPr>
          <p:cNvSpPr txBox="1"/>
          <p:nvPr/>
        </p:nvSpPr>
        <p:spPr>
          <a:xfrm>
            <a:off x="9890449" y="2585471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0F4A-A9A2-CCC4-0A5B-31C547E616DB}"/>
              </a:ext>
            </a:extLst>
          </p:cNvPr>
          <p:cNvSpPr txBox="1"/>
          <p:nvPr/>
        </p:nvSpPr>
        <p:spPr>
          <a:xfrm>
            <a:off x="5551796" y="5862283"/>
            <a:ext cx="101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medicine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D29B43-2229-509D-91FB-61BD07BAC806}"/>
              </a:ext>
            </a:extLst>
          </p:cNvPr>
          <p:cNvGrpSpPr/>
          <p:nvPr/>
        </p:nvGrpSpPr>
        <p:grpSpPr>
          <a:xfrm>
            <a:off x="242596" y="1623527"/>
            <a:ext cx="984860" cy="457200"/>
            <a:chOff x="242596" y="1623527"/>
            <a:chExt cx="984860" cy="457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C0AD08-7EAB-BA90-A3A3-A29D4DE63502}"/>
                </a:ext>
              </a:extLst>
            </p:cNvPr>
            <p:cNvSpPr/>
            <p:nvPr/>
          </p:nvSpPr>
          <p:spPr>
            <a:xfrm>
              <a:off x="242596" y="1623527"/>
              <a:ext cx="98486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31A3B1-BD58-E85E-8833-39E89C37E60A}"/>
                </a:ext>
              </a:extLst>
            </p:cNvPr>
            <p:cNvSpPr txBox="1"/>
            <p:nvPr/>
          </p:nvSpPr>
          <p:spPr>
            <a:xfrm>
              <a:off x="335902" y="1665229"/>
              <a:ext cx="798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/>
                <a:t>Phone number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E866809-E682-3660-D4E4-442B5F3717FA}"/>
              </a:ext>
            </a:extLst>
          </p:cNvPr>
          <p:cNvSpPr/>
          <p:nvPr/>
        </p:nvSpPr>
        <p:spPr>
          <a:xfrm>
            <a:off x="1660849" y="1539552"/>
            <a:ext cx="984860" cy="457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A38DA6-D1C4-FBFC-6FF4-777A42530FA5}"/>
              </a:ext>
            </a:extLst>
          </p:cNvPr>
          <p:cNvSpPr txBox="1"/>
          <p:nvPr/>
        </p:nvSpPr>
        <p:spPr>
          <a:xfrm>
            <a:off x="1754155" y="1539552"/>
            <a:ext cx="798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Kind of medicine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2B43B8-CC77-E117-5E79-398B89A3B181}"/>
              </a:ext>
            </a:extLst>
          </p:cNvPr>
          <p:cNvCxnSpPr>
            <a:stCxn id="39" idx="2"/>
          </p:cNvCxnSpPr>
          <p:nvPr/>
        </p:nvCxnSpPr>
        <p:spPr>
          <a:xfrm>
            <a:off x="735026" y="2080727"/>
            <a:ext cx="322444" cy="25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AC7787-A17F-B8F8-2F93-D31B80E132E1}"/>
              </a:ext>
            </a:extLst>
          </p:cNvPr>
          <p:cNvCxnSpPr>
            <a:stCxn id="40" idx="4"/>
            <a:endCxn id="5" idx="0"/>
          </p:cNvCxnSpPr>
          <p:nvPr/>
        </p:nvCxnSpPr>
        <p:spPr>
          <a:xfrm flipH="1">
            <a:off x="1719944" y="1996752"/>
            <a:ext cx="433335" cy="33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CC3982-B6C1-7E2A-65E1-CDF1A861933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394937" y="2699331"/>
            <a:ext cx="1011656" cy="609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037CEE-F51A-2CF7-48D8-FF40ACC9C15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57219" y="3842475"/>
            <a:ext cx="1644144" cy="1837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7D1DDC-69D7-B266-FC70-D9C994B6E42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383868" y="2759121"/>
            <a:ext cx="3208003" cy="1736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D7ECC5-4EEE-5488-16A9-2164216BA970}"/>
              </a:ext>
            </a:extLst>
          </p:cNvPr>
          <p:cNvCxnSpPr>
            <a:cxnSpLocks/>
          </p:cNvCxnSpPr>
          <p:nvPr/>
        </p:nvCxnSpPr>
        <p:spPr>
          <a:xfrm>
            <a:off x="6034368" y="3135170"/>
            <a:ext cx="20012" cy="1028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7A2209-2701-6F58-0A83-915246EE0B18}"/>
              </a:ext>
            </a:extLst>
          </p:cNvPr>
          <p:cNvCxnSpPr>
            <a:cxnSpLocks/>
          </p:cNvCxnSpPr>
          <p:nvPr/>
        </p:nvCxnSpPr>
        <p:spPr>
          <a:xfrm>
            <a:off x="6014067" y="5020814"/>
            <a:ext cx="1" cy="66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A539951-F43B-5443-9288-41CB2744BC54}"/>
              </a:ext>
            </a:extLst>
          </p:cNvPr>
          <p:cNvGrpSpPr/>
          <p:nvPr/>
        </p:nvGrpSpPr>
        <p:grpSpPr>
          <a:xfrm>
            <a:off x="254935" y="3402781"/>
            <a:ext cx="984860" cy="457200"/>
            <a:chOff x="675989" y="3587621"/>
            <a:chExt cx="984860" cy="4572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645F53-C899-C406-EE9C-D4619B227015}"/>
                </a:ext>
              </a:extLst>
            </p:cNvPr>
            <p:cNvSpPr/>
            <p:nvPr/>
          </p:nvSpPr>
          <p:spPr>
            <a:xfrm>
              <a:off x="675989" y="3587621"/>
              <a:ext cx="98486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46982-720A-6555-DA2B-BD6079A70EF2}"/>
                </a:ext>
              </a:extLst>
            </p:cNvPr>
            <p:cNvSpPr txBox="1"/>
            <p:nvPr/>
          </p:nvSpPr>
          <p:spPr>
            <a:xfrm>
              <a:off x="769295" y="3631555"/>
              <a:ext cx="786641" cy="3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80AB77-6EA8-FD9C-11B1-FFCFC591410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47365" y="3000639"/>
            <a:ext cx="316752" cy="402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FD465-7533-1D56-9B32-57BCBC92FF3C}"/>
              </a:ext>
            </a:extLst>
          </p:cNvPr>
          <p:cNvGrpSpPr/>
          <p:nvPr/>
        </p:nvGrpSpPr>
        <p:grpSpPr>
          <a:xfrm>
            <a:off x="1293496" y="3638133"/>
            <a:ext cx="984860" cy="457200"/>
            <a:chOff x="675989" y="3587621"/>
            <a:chExt cx="984860" cy="457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05D141-4D31-E3E5-8941-CD311C1EC4BA}"/>
                </a:ext>
              </a:extLst>
            </p:cNvPr>
            <p:cNvSpPr/>
            <p:nvPr/>
          </p:nvSpPr>
          <p:spPr>
            <a:xfrm>
              <a:off x="675989" y="3587621"/>
              <a:ext cx="98486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282DA35-7694-B07E-BDBA-7730592AE432}"/>
                </a:ext>
              </a:extLst>
            </p:cNvPr>
            <p:cNvSpPr txBox="1"/>
            <p:nvPr/>
          </p:nvSpPr>
          <p:spPr>
            <a:xfrm>
              <a:off x="806135" y="3669851"/>
              <a:ext cx="79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location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334918-ECE8-A2F6-7A19-2222E8B5AB75}"/>
              </a:ext>
            </a:extLst>
          </p:cNvPr>
          <p:cNvCxnSpPr>
            <a:stCxn id="5" idx="2"/>
            <a:endCxn id="79" idx="1"/>
          </p:cNvCxnSpPr>
          <p:nvPr/>
        </p:nvCxnSpPr>
        <p:spPr>
          <a:xfrm flipH="1">
            <a:off x="1437725" y="3041780"/>
            <a:ext cx="282219" cy="66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627D66-48DE-15E4-55B4-C7BFFA082B53}"/>
              </a:ext>
            </a:extLst>
          </p:cNvPr>
          <p:cNvGrpSpPr/>
          <p:nvPr/>
        </p:nvGrpSpPr>
        <p:grpSpPr>
          <a:xfrm>
            <a:off x="820076" y="996042"/>
            <a:ext cx="984860" cy="497163"/>
            <a:chOff x="675989" y="3587620"/>
            <a:chExt cx="984860" cy="49716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DC7197-08D5-D5A5-2478-713C8C579716}"/>
                </a:ext>
              </a:extLst>
            </p:cNvPr>
            <p:cNvSpPr/>
            <p:nvPr/>
          </p:nvSpPr>
          <p:spPr>
            <a:xfrm>
              <a:off x="675989" y="3587620"/>
              <a:ext cx="984860" cy="497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98900F6-EFBB-FE81-5CB3-76E34501A0D2}"/>
                </a:ext>
              </a:extLst>
            </p:cNvPr>
            <p:cNvSpPr txBox="1"/>
            <p:nvPr/>
          </p:nvSpPr>
          <p:spPr>
            <a:xfrm>
              <a:off x="752161" y="3678603"/>
              <a:ext cx="79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duration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D37758-E903-1F5C-5168-5C1264B0D539}"/>
              </a:ext>
            </a:extLst>
          </p:cNvPr>
          <p:cNvCxnSpPr>
            <a:stCxn id="84" idx="4"/>
          </p:cNvCxnSpPr>
          <p:nvPr/>
        </p:nvCxnSpPr>
        <p:spPr>
          <a:xfrm>
            <a:off x="1312506" y="1493205"/>
            <a:ext cx="180392" cy="824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1A35FD7E-FA6A-784A-09C7-3D39E03B6A17}"/>
              </a:ext>
            </a:extLst>
          </p:cNvPr>
          <p:cNvSpPr/>
          <p:nvPr/>
        </p:nvSpPr>
        <p:spPr>
          <a:xfrm>
            <a:off x="1262886" y="4319765"/>
            <a:ext cx="771330" cy="622434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4C0DD3DD-10C1-3EA9-40EA-1088E12AA693}"/>
              </a:ext>
            </a:extLst>
          </p:cNvPr>
          <p:cNvSpPr/>
          <p:nvPr/>
        </p:nvSpPr>
        <p:spPr>
          <a:xfrm>
            <a:off x="271816" y="4329093"/>
            <a:ext cx="771330" cy="622434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A08259-986C-5222-4519-3C9FF942D21A}"/>
              </a:ext>
            </a:extLst>
          </p:cNvPr>
          <p:cNvSpPr txBox="1"/>
          <p:nvPr/>
        </p:nvSpPr>
        <p:spPr>
          <a:xfrm>
            <a:off x="1386432" y="4446316"/>
            <a:ext cx="7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06C3451-694A-1778-E2E7-FBD13FA11D8A}"/>
              </a:ext>
            </a:extLst>
          </p:cNvPr>
          <p:cNvSpPr txBox="1"/>
          <p:nvPr/>
        </p:nvSpPr>
        <p:spPr>
          <a:xfrm>
            <a:off x="349843" y="4446316"/>
            <a:ext cx="7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5D6195-023E-E780-7296-7734F7577C93}"/>
              </a:ext>
            </a:extLst>
          </p:cNvPr>
          <p:cNvCxnSpPr>
            <a:stCxn id="73" idx="3"/>
            <a:endCxn id="91" idx="0"/>
          </p:cNvCxnSpPr>
          <p:nvPr/>
        </p:nvCxnSpPr>
        <p:spPr>
          <a:xfrm>
            <a:off x="399164" y="3793026"/>
            <a:ext cx="258317" cy="536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A207172-62DC-F443-9342-338E5420E422}"/>
              </a:ext>
            </a:extLst>
          </p:cNvPr>
          <p:cNvCxnSpPr>
            <a:stCxn id="73" idx="5"/>
            <a:endCxn id="88" idx="0"/>
          </p:cNvCxnSpPr>
          <p:nvPr/>
        </p:nvCxnSpPr>
        <p:spPr>
          <a:xfrm>
            <a:off x="1095566" y="3793026"/>
            <a:ext cx="552985" cy="526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0A8B2F-94BE-9ACE-8AA3-D375B6EF25D1}"/>
              </a:ext>
            </a:extLst>
          </p:cNvPr>
          <p:cNvGrpSpPr/>
          <p:nvPr/>
        </p:nvGrpSpPr>
        <p:grpSpPr>
          <a:xfrm>
            <a:off x="-46651" y="2643282"/>
            <a:ext cx="984860" cy="457200"/>
            <a:chOff x="242596" y="1623527"/>
            <a:chExt cx="984860" cy="4572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2ED9F08-1CEA-D730-B714-5AB0D498B7C4}"/>
                </a:ext>
              </a:extLst>
            </p:cNvPr>
            <p:cNvSpPr/>
            <p:nvPr/>
          </p:nvSpPr>
          <p:spPr>
            <a:xfrm>
              <a:off x="242596" y="1623527"/>
              <a:ext cx="98486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61980D-7689-830E-C303-1F5F769BB9A5}"/>
                </a:ext>
              </a:extLst>
            </p:cNvPr>
            <p:cNvSpPr txBox="1"/>
            <p:nvPr/>
          </p:nvSpPr>
          <p:spPr>
            <a:xfrm>
              <a:off x="335902" y="1665229"/>
              <a:ext cx="79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E-mail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CD1C8E-6563-91E3-30DB-126AF6AC4821}"/>
              </a:ext>
            </a:extLst>
          </p:cNvPr>
          <p:cNvCxnSpPr>
            <a:stCxn id="100" idx="6"/>
            <a:endCxn id="5" idx="1"/>
          </p:cNvCxnSpPr>
          <p:nvPr/>
        </p:nvCxnSpPr>
        <p:spPr>
          <a:xfrm flipV="1">
            <a:off x="938209" y="2687217"/>
            <a:ext cx="119261" cy="184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A23BF71-060D-0EB1-47A2-495A05BF1EB6}"/>
              </a:ext>
            </a:extLst>
          </p:cNvPr>
          <p:cNvSpPr txBox="1"/>
          <p:nvPr/>
        </p:nvSpPr>
        <p:spPr>
          <a:xfrm>
            <a:off x="2382417" y="2308410"/>
            <a:ext cx="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D0E94F-6915-F7E4-B7B9-C26932B60880}"/>
              </a:ext>
            </a:extLst>
          </p:cNvPr>
          <p:cNvSpPr txBox="1"/>
          <p:nvPr/>
        </p:nvSpPr>
        <p:spPr>
          <a:xfrm>
            <a:off x="5492414" y="5428884"/>
            <a:ext cx="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B9223D-E429-BE0A-2D69-E730F0C49E0A}"/>
              </a:ext>
            </a:extLst>
          </p:cNvPr>
          <p:cNvSpPr txBox="1"/>
          <p:nvPr/>
        </p:nvSpPr>
        <p:spPr>
          <a:xfrm>
            <a:off x="4678903" y="1595250"/>
            <a:ext cx="7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B9B955-B56F-1919-EF30-789930AF489C}"/>
              </a:ext>
            </a:extLst>
          </p:cNvPr>
          <p:cNvSpPr txBox="1"/>
          <p:nvPr/>
        </p:nvSpPr>
        <p:spPr>
          <a:xfrm>
            <a:off x="5289003" y="1110803"/>
            <a:ext cx="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/>
              <a:t>ID of pharmacy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4D1721-51F3-EA96-0827-71BCD3A53A2D}"/>
              </a:ext>
            </a:extLst>
          </p:cNvPr>
          <p:cNvSpPr/>
          <p:nvPr/>
        </p:nvSpPr>
        <p:spPr>
          <a:xfrm>
            <a:off x="4678903" y="1595250"/>
            <a:ext cx="798248" cy="4015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3D09FE7-DE9C-3556-9070-E5419C9C06B0}"/>
              </a:ext>
            </a:extLst>
          </p:cNvPr>
          <p:cNvSpPr/>
          <p:nvPr/>
        </p:nvSpPr>
        <p:spPr>
          <a:xfrm>
            <a:off x="5280253" y="1055701"/>
            <a:ext cx="798248" cy="5232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59FC8F9-F071-1F55-DA24-8C5B3FD12EE6}"/>
              </a:ext>
            </a:extLst>
          </p:cNvPr>
          <p:cNvSpPr/>
          <p:nvPr/>
        </p:nvSpPr>
        <p:spPr>
          <a:xfrm>
            <a:off x="6297718" y="1087025"/>
            <a:ext cx="798248" cy="4971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5BE52-56AD-4A0E-E439-18B403DA7C5C}"/>
              </a:ext>
            </a:extLst>
          </p:cNvPr>
          <p:cNvSpPr txBox="1"/>
          <p:nvPr/>
        </p:nvSpPr>
        <p:spPr>
          <a:xfrm>
            <a:off x="6747674" y="1729324"/>
            <a:ext cx="79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78F1AF1-4372-7D86-883F-EEFE3FA77CFE}"/>
              </a:ext>
            </a:extLst>
          </p:cNvPr>
          <p:cNvSpPr/>
          <p:nvPr/>
        </p:nvSpPr>
        <p:spPr>
          <a:xfrm>
            <a:off x="6631609" y="1678671"/>
            <a:ext cx="1112799" cy="417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77509E-99A1-41D6-EB95-15EB3FED0BD7}"/>
              </a:ext>
            </a:extLst>
          </p:cNvPr>
          <p:cNvSpPr/>
          <p:nvPr/>
        </p:nvSpPr>
        <p:spPr>
          <a:xfrm>
            <a:off x="2159028" y="3277511"/>
            <a:ext cx="883607" cy="552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62EB75-2347-A457-721B-F69C0759B914}"/>
              </a:ext>
            </a:extLst>
          </p:cNvPr>
          <p:cNvSpPr txBox="1"/>
          <p:nvPr/>
        </p:nvSpPr>
        <p:spPr>
          <a:xfrm>
            <a:off x="2312640" y="3415031"/>
            <a:ext cx="61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D518E96-6DA2-A7DA-FEA8-49862E286B95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1996707" y="3077288"/>
            <a:ext cx="162321" cy="476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B08B82-303F-CBE3-6397-93CBEFE95A93}"/>
              </a:ext>
            </a:extLst>
          </p:cNvPr>
          <p:cNvCxnSpPr>
            <a:stCxn id="109" idx="5"/>
          </p:cNvCxnSpPr>
          <p:nvPr/>
        </p:nvCxnSpPr>
        <p:spPr>
          <a:xfrm>
            <a:off x="5360250" y="1937953"/>
            <a:ext cx="116901" cy="474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52913F6-DBAC-4FAC-F4AE-C33AF2BDEF44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5679377" y="1578921"/>
            <a:ext cx="152256" cy="825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377AEA-B118-E423-371B-F24A32D70EF2}"/>
              </a:ext>
            </a:extLst>
          </p:cNvPr>
          <p:cNvCxnSpPr>
            <a:stCxn id="111" idx="3"/>
            <a:endCxn id="2" idx="0"/>
          </p:cNvCxnSpPr>
          <p:nvPr/>
        </p:nvCxnSpPr>
        <p:spPr>
          <a:xfrm flipH="1">
            <a:off x="6034369" y="1511380"/>
            <a:ext cx="380250" cy="893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2F6C0A1-47FA-636D-8A47-1742FA7DD479}"/>
              </a:ext>
            </a:extLst>
          </p:cNvPr>
          <p:cNvCxnSpPr>
            <a:stCxn id="113" idx="3"/>
          </p:cNvCxnSpPr>
          <p:nvPr/>
        </p:nvCxnSpPr>
        <p:spPr>
          <a:xfrm flipH="1">
            <a:off x="6544586" y="2035354"/>
            <a:ext cx="249989" cy="363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22028B1-E895-92AD-D703-F63597FE6D8D}"/>
              </a:ext>
            </a:extLst>
          </p:cNvPr>
          <p:cNvSpPr txBox="1"/>
          <p:nvPr/>
        </p:nvSpPr>
        <p:spPr>
          <a:xfrm>
            <a:off x="9181269" y="2393884"/>
            <a:ext cx="48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C5805F4-2867-94ED-732B-FA4E9504216D}"/>
              </a:ext>
            </a:extLst>
          </p:cNvPr>
          <p:cNvSpPr txBox="1"/>
          <p:nvPr/>
        </p:nvSpPr>
        <p:spPr>
          <a:xfrm>
            <a:off x="6315217" y="1055703"/>
            <a:ext cx="79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Phone number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33213DE-56AB-FA42-A649-56A05ED43F4E}"/>
              </a:ext>
            </a:extLst>
          </p:cNvPr>
          <p:cNvSpPr txBox="1"/>
          <p:nvPr/>
        </p:nvSpPr>
        <p:spPr>
          <a:xfrm>
            <a:off x="2834626" y="1955866"/>
            <a:ext cx="96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Bank account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83D43DD-9468-C9D2-ECD7-7337AB246617}"/>
              </a:ext>
            </a:extLst>
          </p:cNvPr>
          <p:cNvSpPr/>
          <p:nvPr/>
        </p:nvSpPr>
        <p:spPr>
          <a:xfrm>
            <a:off x="2844408" y="1797590"/>
            <a:ext cx="907933" cy="57368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81DBD9-C4EE-2806-26CB-B7DE19D5E474}"/>
              </a:ext>
            </a:extLst>
          </p:cNvPr>
          <p:cNvCxnSpPr>
            <a:stCxn id="148" idx="2"/>
          </p:cNvCxnSpPr>
          <p:nvPr/>
        </p:nvCxnSpPr>
        <p:spPr>
          <a:xfrm flipH="1">
            <a:off x="2258008" y="2084431"/>
            <a:ext cx="586400" cy="223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956E39E-54DE-7A36-F561-07853C6949B2}"/>
              </a:ext>
            </a:extLst>
          </p:cNvPr>
          <p:cNvSpPr txBox="1"/>
          <p:nvPr/>
        </p:nvSpPr>
        <p:spPr>
          <a:xfrm>
            <a:off x="3045445" y="2638197"/>
            <a:ext cx="96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Bank account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A4665C6-51CD-C138-63D9-54DE9BFF407C}"/>
              </a:ext>
            </a:extLst>
          </p:cNvPr>
          <p:cNvSpPr/>
          <p:nvPr/>
        </p:nvSpPr>
        <p:spPr>
          <a:xfrm>
            <a:off x="4835070" y="3648997"/>
            <a:ext cx="949131" cy="4759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97344B-E310-CE8F-9DA9-61901A0EB02A}"/>
              </a:ext>
            </a:extLst>
          </p:cNvPr>
          <p:cNvCxnSpPr>
            <a:cxnSpLocks/>
          </p:cNvCxnSpPr>
          <p:nvPr/>
        </p:nvCxnSpPr>
        <p:spPr>
          <a:xfrm flipV="1">
            <a:off x="5424515" y="3111856"/>
            <a:ext cx="151468" cy="565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E48A981-DF7E-40D7-326C-ABA416FF42FA}"/>
              </a:ext>
            </a:extLst>
          </p:cNvPr>
          <p:cNvSpPr txBox="1"/>
          <p:nvPr/>
        </p:nvSpPr>
        <p:spPr>
          <a:xfrm>
            <a:off x="4382591" y="2809627"/>
            <a:ext cx="96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 card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62E88B-5848-4EEA-BB0E-C0294F4E465D}"/>
              </a:ext>
            </a:extLst>
          </p:cNvPr>
          <p:cNvSpPr txBox="1"/>
          <p:nvPr/>
        </p:nvSpPr>
        <p:spPr>
          <a:xfrm>
            <a:off x="4939841" y="3760640"/>
            <a:ext cx="96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payments</a:t>
            </a: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A37744B-16C6-3B34-A8C5-EB55DEA1F35D}"/>
              </a:ext>
            </a:extLst>
          </p:cNvPr>
          <p:cNvSpPr/>
          <p:nvPr/>
        </p:nvSpPr>
        <p:spPr>
          <a:xfrm>
            <a:off x="4232746" y="2745678"/>
            <a:ext cx="1069677" cy="428957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22AD0414-A36C-8945-26D2-123452965DA2}"/>
              </a:ext>
            </a:extLst>
          </p:cNvPr>
          <p:cNvSpPr/>
          <p:nvPr/>
        </p:nvSpPr>
        <p:spPr>
          <a:xfrm>
            <a:off x="3015462" y="2514289"/>
            <a:ext cx="1069677" cy="49591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687F418-D2DD-29F2-0DB1-8178FE41E6C7}"/>
              </a:ext>
            </a:extLst>
          </p:cNvPr>
          <p:cNvCxnSpPr>
            <a:cxnSpLocks/>
            <a:stCxn id="152" idx="0"/>
            <a:endCxn id="158" idx="4"/>
          </p:cNvCxnSpPr>
          <p:nvPr/>
        </p:nvCxnSpPr>
        <p:spPr>
          <a:xfrm flipH="1" flipV="1">
            <a:off x="4767585" y="3174635"/>
            <a:ext cx="542051" cy="474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865683E-AC7C-FA84-8B3E-C658A2104C62}"/>
              </a:ext>
            </a:extLst>
          </p:cNvPr>
          <p:cNvSpPr txBox="1"/>
          <p:nvPr/>
        </p:nvSpPr>
        <p:spPr>
          <a:xfrm flipH="1">
            <a:off x="6048707" y="3188947"/>
            <a:ext cx="3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FB076B-C22D-BEEF-DC44-EE3F09FD2E8E}"/>
              </a:ext>
            </a:extLst>
          </p:cNvPr>
          <p:cNvSpPr txBox="1"/>
          <p:nvPr/>
        </p:nvSpPr>
        <p:spPr>
          <a:xfrm flipH="1">
            <a:off x="6058640" y="5315326"/>
            <a:ext cx="3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45A356-055E-3D4F-2F69-1DADBBD1D714}"/>
              </a:ext>
            </a:extLst>
          </p:cNvPr>
          <p:cNvSpPr txBox="1"/>
          <p:nvPr/>
        </p:nvSpPr>
        <p:spPr>
          <a:xfrm>
            <a:off x="7148435" y="730841"/>
            <a:ext cx="560789" cy="36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BE0F174-5FB7-A686-473E-A0B7963A5CF1}"/>
              </a:ext>
            </a:extLst>
          </p:cNvPr>
          <p:cNvSpPr txBox="1"/>
          <p:nvPr/>
        </p:nvSpPr>
        <p:spPr>
          <a:xfrm rot="1833411">
            <a:off x="7720279" y="1104893"/>
            <a:ext cx="94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country</a:t>
            </a: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06D6C041-5CA6-92FE-662C-0451354F996F}"/>
              </a:ext>
            </a:extLst>
          </p:cNvPr>
          <p:cNvSpPr/>
          <p:nvPr/>
        </p:nvSpPr>
        <p:spPr>
          <a:xfrm>
            <a:off x="7119036" y="738824"/>
            <a:ext cx="560789" cy="397952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46CA0CC1-F387-2662-59D4-F8C54CEEBA78}"/>
              </a:ext>
            </a:extLst>
          </p:cNvPr>
          <p:cNvSpPr/>
          <p:nvPr/>
        </p:nvSpPr>
        <p:spPr>
          <a:xfrm rot="1430275">
            <a:off x="7700745" y="1017290"/>
            <a:ext cx="878514" cy="479474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73BCA3B-1EA7-547B-BAE2-3D80A5F98C7F}"/>
              </a:ext>
            </a:extLst>
          </p:cNvPr>
          <p:cNvCxnSpPr>
            <a:cxnSpLocks/>
            <a:stCxn id="168" idx="3"/>
            <a:endCxn id="113" idx="0"/>
          </p:cNvCxnSpPr>
          <p:nvPr/>
        </p:nvCxnSpPr>
        <p:spPr>
          <a:xfrm flipH="1">
            <a:off x="7188009" y="1078497"/>
            <a:ext cx="13153" cy="60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7ED4B68-69AF-4B82-EC15-8C029917736F}"/>
              </a:ext>
            </a:extLst>
          </p:cNvPr>
          <p:cNvCxnSpPr>
            <a:stCxn id="169" idx="3"/>
            <a:endCxn id="113" idx="7"/>
          </p:cNvCxnSpPr>
          <p:nvPr/>
        </p:nvCxnSpPr>
        <p:spPr>
          <a:xfrm flipH="1">
            <a:off x="7581442" y="1286556"/>
            <a:ext cx="205943" cy="453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756D1C-B1BB-B041-E5E8-27335600B0AD}"/>
              </a:ext>
            </a:extLst>
          </p:cNvPr>
          <p:cNvSpPr txBox="1"/>
          <p:nvPr/>
        </p:nvSpPr>
        <p:spPr>
          <a:xfrm>
            <a:off x="9674238" y="1462185"/>
            <a:ext cx="7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F76F-CE41-96B2-90F7-C4602476133C}"/>
              </a:ext>
            </a:extLst>
          </p:cNvPr>
          <p:cNvSpPr txBox="1"/>
          <p:nvPr/>
        </p:nvSpPr>
        <p:spPr>
          <a:xfrm>
            <a:off x="10534261" y="1693297"/>
            <a:ext cx="84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illness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1CBDA46-E5E9-668B-8C8D-169E55298009}"/>
              </a:ext>
            </a:extLst>
          </p:cNvPr>
          <p:cNvSpPr/>
          <p:nvPr/>
        </p:nvSpPr>
        <p:spPr>
          <a:xfrm>
            <a:off x="4889003" y="4272852"/>
            <a:ext cx="713862" cy="49591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2FBA0-0620-0D22-8EC9-AB6449DB8A0F}"/>
              </a:ext>
            </a:extLst>
          </p:cNvPr>
          <p:cNvCxnSpPr>
            <a:cxnSpLocks/>
            <a:stCxn id="152" idx="4"/>
            <a:endCxn id="8" idx="0"/>
          </p:cNvCxnSpPr>
          <p:nvPr/>
        </p:nvCxnSpPr>
        <p:spPr>
          <a:xfrm flipH="1">
            <a:off x="5245934" y="4124957"/>
            <a:ext cx="63702" cy="147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0325CB-5A59-A7C7-0B4C-DD86DD5DA886}"/>
              </a:ext>
            </a:extLst>
          </p:cNvPr>
          <p:cNvSpPr txBox="1"/>
          <p:nvPr/>
        </p:nvSpPr>
        <p:spPr>
          <a:xfrm>
            <a:off x="4944678" y="4335460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9B64-BC29-FE8F-10F0-99402416BE04}"/>
              </a:ext>
            </a:extLst>
          </p:cNvPr>
          <p:cNvSpPr txBox="1"/>
          <p:nvPr/>
        </p:nvSpPr>
        <p:spPr>
          <a:xfrm flipH="1">
            <a:off x="8824222" y="1469173"/>
            <a:ext cx="81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1679F2-7D9B-302D-0EBB-B2DB80531B0E}"/>
              </a:ext>
            </a:extLst>
          </p:cNvPr>
          <p:cNvSpPr/>
          <p:nvPr/>
        </p:nvSpPr>
        <p:spPr>
          <a:xfrm>
            <a:off x="10579870" y="1656638"/>
            <a:ext cx="756998" cy="417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C50769-BD91-B325-781A-72FA36BED3A4}"/>
              </a:ext>
            </a:extLst>
          </p:cNvPr>
          <p:cNvSpPr/>
          <p:nvPr/>
        </p:nvSpPr>
        <p:spPr>
          <a:xfrm flipH="1">
            <a:off x="8704035" y="1455913"/>
            <a:ext cx="813341" cy="459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03A1B0-3EE0-2590-D72D-4E6B2A1B2204}"/>
              </a:ext>
            </a:extLst>
          </p:cNvPr>
          <p:cNvGrpSpPr/>
          <p:nvPr/>
        </p:nvGrpSpPr>
        <p:grpSpPr>
          <a:xfrm>
            <a:off x="10727686" y="3461654"/>
            <a:ext cx="1427584" cy="459921"/>
            <a:chOff x="10727686" y="3461654"/>
            <a:chExt cx="1427584" cy="4599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6D9A95-69EF-B78D-B74E-525E436CA9C3}"/>
                </a:ext>
              </a:extLst>
            </p:cNvPr>
            <p:cNvSpPr/>
            <p:nvPr/>
          </p:nvSpPr>
          <p:spPr>
            <a:xfrm flipH="1">
              <a:off x="10727686" y="3461654"/>
              <a:ext cx="1427582" cy="459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2232AA-B92D-1508-156A-FA3A5C54E56A}"/>
                </a:ext>
              </a:extLst>
            </p:cNvPr>
            <p:cNvSpPr txBox="1"/>
            <p:nvPr/>
          </p:nvSpPr>
          <p:spPr>
            <a:xfrm>
              <a:off x="10727687" y="3508415"/>
              <a:ext cx="14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Id.customer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FA53DE2-1057-D036-D75F-3E0DB8DE511B}"/>
              </a:ext>
            </a:extLst>
          </p:cNvPr>
          <p:cNvSpPr/>
          <p:nvPr/>
        </p:nvSpPr>
        <p:spPr>
          <a:xfrm flipH="1">
            <a:off x="8655101" y="3726235"/>
            <a:ext cx="1427582" cy="9785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A1D82A-6776-3C26-D3EF-7048E81A2817}"/>
              </a:ext>
            </a:extLst>
          </p:cNvPr>
          <p:cNvSpPr/>
          <p:nvPr/>
        </p:nvSpPr>
        <p:spPr>
          <a:xfrm flipH="1">
            <a:off x="9604830" y="1402094"/>
            <a:ext cx="813341" cy="459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11B5A4-0FD0-4C3F-E1ED-F8138A3615C6}"/>
              </a:ext>
            </a:extLst>
          </p:cNvPr>
          <p:cNvGrpSpPr/>
          <p:nvPr/>
        </p:nvGrpSpPr>
        <p:grpSpPr>
          <a:xfrm>
            <a:off x="7352778" y="5942392"/>
            <a:ext cx="1427584" cy="693092"/>
            <a:chOff x="10727686" y="3461654"/>
            <a:chExt cx="1427584" cy="69309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CE3FE7-65C5-FDAF-9B68-96E398A01726}"/>
                </a:ext>
              </a:extLst>
            </p:cNvPr>
            <p:cNvSpPr/>
            <p:nvPr/>
          </p:nvSpPr>
          <p:spPr>
            <a:xfrm flipH="1">
              <a:off x="10727686" y="3461654"/>
              <a:ext cx="1427582" cy="459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38B7B0-B6A6-4FDF-AB78-9F4A65A76A57}"/>
                </a:ext>
              </a:extLst>
            </p:cNvPr>
            <p:cNvSpPr txBox="1"/>
            <p:nvPr/>
          </p:nvSpPr>
          <p:spPr>
            <a:xfrm>
              <a:off x="10727687" y="3508415"/>
              <a:ext cx="1427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Id.</a:t>
              </a:r>
              <a:r>
                <a:rPr lang="en-US" sz="1800" u="sng" dirty="0"/>
                <a:t> medicine</a:t>
              </a:r>
            </a:p>
            <a:p>
              <a:endParaRPr lang="en-US" u="sng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D412595-A406-F95C-E0A6-11800EBD801F}"/>
              </a:ext>
            </a:extLst>
          </p:cNvPr>
          <p:cNvGrpSpPr/>
          <p:nvPr/>
        </p:nvGrpSpPr>
        <p:grpSpPr>
          <a:xfrm>
            <a:off x="4012522" y="6345997"/>
            <a:ext cx="908805" cy="459921"/>
            <a:chOff x="4432551" y="6271698"/>
            <a:chExt cx="908805" cy="45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7B5C66-801B-81DC-3816-F1F331CA197A}"/>
                </a:ext>
              </a:extLst>
            </p:cNvPr>
            <p:cNvSpPr txBox="1"/>
            <p:nvPr/>
          </p:nvSpPr>
          <p:spPr>
            <a:xfrm flipH="1">
              <a:off x="4528016" y="6312318"/>
              <a:ext cx="81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cost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33925C-8B2F-8898-F7F7-145530F9626F}"/>
                </a:ext>
              </a:extLst>
            </p:cNvPr>
            <p:cNvSpPr/>
            <p:nvPr/>
          </p:nvSpPr>
          <p:spPr>
            <a:xfrm flipH="1">
              <a:off x="4432551" y="6271698"/>
              <a:ext cx="813341" cy="459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95A6AB-50F3-AE8D-7820-59AF52C94FC7}"/>
              </a:ext>
            </a:extLst>
          </p:cNvPr>
          <p:cNvGrpSpPr/>
          <p:nvPr/>
        </p:nvGrpSpPr>
        <p:grpSpPr>
          <a:xfrm>
            <a:off x="3934618" y="5296638"/>
            <a:ext cx="870539" cy="459921"/>
            <a:chOff x="3997281" y="5529232"/>
            <a:chExt cx="870539" cy="45992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FF667E-091B-CBDF-EEC2-C124B0785152}"/>
                </a:ext>
              </a:extLst>
            </p:cNvPr>
            <p:cNvSpPr txBox="1"/>
            <p:nvPr/>
          </p:nvSpPr>
          <p:spPr>
            <a:xfrm flipH="1">
              <a:off x="3997281" y="5560873"/>
              <a:ext cx="8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3A6878-6EE5-125A-9AA0-A3AC968C2173}"/>
                </a:ext>
              </a:extLst>
            </p:cNvPr>
            <p:cNvSpPr/>
            <p:nvPr/>
          </p:nvSpPr>
          <p:spPr>
            <a:xfrm flipH="1">
              <a:off x="4016847" y="5529232"/>
              <a:ext cx="813341" cy="459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5701A3-8380-0D23-9040-9E2622031FCD}"/>
              </a:ext>
            </a:extLst>
          </p:cNvPr>
          <p:cNvSpPr txBox="1"/>
          <p:nvPr/>
        </p:nvSpPr>
        <p:spPr>
          <a:xfrm>
            <a:off x="8758720" y="3922665"/>
            <a:ext cx="130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Illness</a:t>
            </a:r>
          </a:p>
          <a:p>
            <a:r>
              <a:rPr lang="en-US" dirty="0"/>
              <a:t>description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CD3FCD-3EEE-EFA2-64F6-3DCCD758F162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110705" y="1915834"/>
            <a:ext cx="619805" cy="49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06025B-BCC0-FE3C-4913-2FE197F9C9C7}"/>
              </a:ext>
            </a:extLst>
          </p:cNvPr>
          <p:cNvCxnSpPr>
            <a:stCxn id="21" idx="4"/>
          </p:cNvCxnSpPr>
          <p:nvPr/>
        </p:nvCxnSpPr>
        <p:spPr>
          <a:xfrm>
            <a:off x="10011500" y="1862015"/>
            <a:ext cx="78432" cy="531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F48E6D-DC3E-5F59-739E-7F82040093C2}"/>
              </a:ext>
            </a:extLst>
          </p:cNvPr>
          <p:cNvCxnSpPr>
            <a:stCxn id="17" idx="4"/>
          </p:cNvCxnSpPr>
          <p:nvPr/>
        </p:nvCxnSpPr>
        <p:spPr>
          <a:xfrm flipH="1">
            <a:off x="10579870" y="2074518"/>
            <a:ext cx="378499" cy="319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12F829-2661-12ED-7268-DABBB248B1FD}"/>
              </a:ext>
            </a:extLst>
          </p:cNvPr>
          <p:cNvCxnSpPr>
            <a:stCxn id="16" idx="7"/>
          </p:cNvCxnSpPr>
          <p:nvPr/>
        </p:nvCxnSpPr>
        <p:spPr>
          <a:xfrm flipH="1" flipV="1">
            <a:off x="10727686" y="3150395"/>
            <a:ext cx="209065" cy="37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31DF46-B490-0BF6-4F59-6498E856CE61}"/>
              </a:ext>
            </a:extLst>
          </p:cNvPr>
          <p:cNvCxnSpPr>
            <a:stCxn id="20" idx="0"/>
          </p:cNvCxnSpPr>
          <p:nvPr/>
        </p:nvCxnSpPr>
        <p:spPr>
          <a:xfrm flipV="1">
            <a:off x="9368892" y="3139162"/>
            <a:ext cx="361618" cy="587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448CF37-E25B-E8CD-4E23-7A1BB4022AB5}"/>
              </a:ext>
            </a:extLst>
          </p:cNvPr>
          <p:cNvSpPr/>
          <p:nvPr/>
        </p:nvSpPr>
        <p:spPr>
          <a:xfrm flipH="1">
            <a:off x="6926680" y="5315326"/>
            <a:ext cx="1111035" cy="459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D9B3DE-DB8A-9E10-EAD3-CB0CDA342533}"/>
              </a:ext>
            </a:extLst>
          </p:cNvPr>
          <p:cNvSpPr txBox="1"/>
          <p:nvPr/>
        </p:nvSpPr>
        <p:spPr>
          <a:xfrm>
            <a:off x="6986951" y="5324136"/>
            <a:ext cx="99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D4A2A8-9A88-599D-7FE8-6A9ACC2E2907}"/>
              </a:ext>
            </a:extLst>
          </p:cNvPr>
          <p:cNvGrpSpPr/>
          <p:nvPr/>
        </p:nvGrpSpPr>
        <p:grpSpPr>
          <a:xfrm>
            <a:off x="2213266" y="5869089"/>
            <a:ext cx="1568969" cy="476908"/>
            <a:chOff x="8562845" y="5162266"/>
            <a:chExt cx="1568969" cy="47690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53830A-8C3C-23A0-E99C-F935A1FE2693}"/>
                </a:ext>
              </a:extLst>
            </p:cNvPr>
            <p:cNvSpPr txBox="1"/>
            <p:nvPr/>
          </p:nvSpPr>
          <p:spPr>
            <a:xfrm>
              <a:off x="8704035" y="5200709"/>
              <a:ext cx="13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E1F0BC-EC6A-D724-2FE8-AD7E655E67CC}"/>
                </a:ext>
              </a:extLst>
            </p:cNvPr>
            <p:cNvSpPr/>
            <p:nvPr/>
          </p:nvSpPr>
          <p:spPr>
            <a:xfrm>
              <a:off x="8562845" y="5162266"/>
              <a:ext cx="1568969" cy="4769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045870-AA05-35E7-315E-64A1628013C8}"/>
              </a:ext>
            </a:extLst>
          </p:cNvPr>
          <p:cNvCxnSpPr>
            <a:stCxn id="46" idx="1"/>
          </p:cNvCxnSpPr>
          <p:nvPr/>
        </p:nvCxnSpPr>
        <p:spPr>
          <a:xfrm flipV="1">
            <a:off x="4706752" y="6312318"/>
            <a:ext cx="653498" cy="101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4C0A4F-8883-4E70-9B75-3009B6AB13DD}"/>
              </a:ext>
            </a:extLst>
          </p:cNvPr>
          <p:cNvCxnSpPr>
            <a:stCxn id="76" idx="6"/>
            <a:endCxn id="25" idx="1"/>
          </p:cNvCxnSpPr>
          <p:nvPr/>
        </p:nvCxnSpPr>
        <p:spPr>
          <a:xfrm flipV="1">
            <a:off x="3782235" y="6051939"/>
            <a:ext cx="1599665" cy="55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91B1B7-B115-D081-B391-3BFB4D86FAD0}"/>
              </a:ext>
            </a:extLst>
          </p:cNvPr>
          <p:cNvCxnSpPr>
            <a:stCxn id="48" idx="2"/>
          </p:cNvCxnSpPr>
          <p:nvPr/>
        </p:nvCxnSpPr>
        <p:spPr>
          <a:xfrm>
            <a:off x="4767525" y="5526599"/>
            <a:ext cx="592725" cy="380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30ED72C-C374-ADA0-3E96-9AA9F63A86AD}"/>
              </a:ext>
            </a:extLst>
          </p:cNvPr>
          <p:cNvCxnSpPr>
            <a:stCxn id="66" idx="5"/>
          </p:cNvCxnSpPr>
          <p:nvPr/>
        </p:nvCxnSpPr>
        <p:spPr>
          <a:xfrm flipH="1">
            <a:off x="6714341" y="5707893"/>
            <a:ext cx="375046" cy="161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43CFC3-E21C-71DB-D5CC-F8B42A9BA9E1}"/>
              </a:ext>
            </a:extLst>
          </p:cNvPr>
          <p:cNvCxnSpPr>
            <a:stCxn id="33" idx="7"/>
          </p:cNvCxnSpPr>
          <p:nvPr/>
        </p:nvCxnSpPr>
        <p:spPr>
          <a:xfrm flipH="1">
            <a:off x="6714339" y="6009746"/>
            <a:ext cx="847504" cy="267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186D90-8BC1-96A3-6987-D372C64ED15B}"/>
              </a:ext>
            </a:extLst>
          </p:cNvPr>
          <p:cNvSpPr txBox="1"/>
          <p:nvPr/>
        </p:nvSpPr>
        <p:spPr>
          <a:xfrm>
            <a:off x="10622222" y="6161331"/>
            <a:ext cx="62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7C9CC0A-2F06-EE10-8F1C-95537F0875BD}"/>
              </a:ext>
            </a:extLst>
          </p:cNvPr>
          <p:cNvSpPr/>
          <p:nvPr/>
        </p:nvSpPr>
        <p:spPr>
          <a:xfrm>
            <a:off x="10636010" y="6225483"/>
            <a:ext cx="561615" cy="2466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5323D1-C84F-825B-2BF1-C630A7583858}"/>
              </a:ext>
            </a:extLst>
          </p:cNvPr>
          <p:cNvSpPr/>
          <p:nvPr/>
        </p:nvSpPr>
        <p:spPr>
          <a:xfrm>
            <a:off x="10436383" y="4648330"/>
            <a:ext cx="635680" cy="3892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636F483-E023-CB2B-5F6D-85F534D60340}"/>
              </a:ext>
            </a:extLst>
          </p:cNvPr>
          <p:cNvCxnSpPr>
            <a:cxnSpLocks/>
            <a:stCxn id="134" idx="6"/>
            <a:endCxn id="126" idx="2"/>
          </p:cNvCxnSpPr>
          <p:nvPr/>
        </p:nvCxnSpPr>
        <p:spPr>
          <a:xfrm flipH="1" flipV="1">
            <a:off x="11072063" y="5870501"/>
            <a:ext cx="125562" cy="47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BE2A0-F4D5-04E1-7BEA-8EA03CA999FF}"/>
              </a:ext>
            </a:extLst>
          </p:cNvPr>
          <p:cNvSpPr txBox="1"/>
          <p:nvPr/>
        </p:nvSpPr>
        <p:spPr>
          <a:xfrm>
            <a:off x="9376282" y="795555"/>
            <a:ext cx="75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9FECC7-D164-0849-E6EB-32A71327CA5D}"/>
              </a:ext>
            </a:extLst>
          </p:cNvPr>
          <p:cNvSpPr txBox="1"/>
          <p:nvPr/>
        </p:nvSpPr>
        <p:spPr>
          <a:xfrm>
            <a:off x="8444972" y="589280"/>
            <a:ext cx="8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58B1107-3BC0-5457-AE03-6CD65F94F0F1}"/>
              </a:ext>
            </a:extLst>
          </p:cNvPr>
          <p:cNvSpPr/>
          <p:nvPr/>
        </p:nvSpPr>
        <p:spPr>
          <a:xfrm>
            <a:off x="8396222" y="612626"/>
            <a:ext cx="850700" cy="6006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19542CB-57BB-E99E-E15F-E4FFA692E47F}"/>
              </a:ext>
            </a:extLst>
          </p:cNvPr>
          <p:cNvSpPr/>
          <p:nvPr/>
        </p:nvSpPr>
        <p:spPr>
          <a:xfrm>
            <a:off x="9295672" y="730841"/>
            <a:ext cx="787011" cy="4824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620E450-2107-6BA3-DEC0-FB2354EE2D05}"/>
              </a:ext>
            </a:extLst>
          </p:cNvPr>
          <p:cNvCxnSpPr>
            <a:stCxn id="155" idx="4"/>
          </p:cNvCxnSpPr>
          <p:nvPr/>
        </p:nvCxnSpPr>
        <p:spPr>
          <a:xfrm>
            <a:off x="8821572" y="1213301"/>
            <a:ext cx="2650" cy="326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3E28754-DE78-96D5-A1C4-FBA7F857CF2A}"/>
              </a:ext>
            </a:extLst>
          </p:cNvPr>
          <p:cNvCxnSpPr>
            <a:stCxn id="160" idx="3"/>
            <a:endCxn id="18" idx="0"/>
          </p:cNvCxnSpPr>
          <p:nvPr/>
        </p:nvCxnSpPr>
        <p:spPr>
          <a:xfrm flipH="1">
            <a:off x="9110705" y="1142646"/>
            <a:ext cx="300222" cy="313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5" name="Graphic 174" descr="Blockchain with solid fill">
            <a:extLst>
              <a:ext uri="{FF2B5EF4-FFF2-40B4-BE49-F238E27FC236}">
                <a16:creationId xmlns:a16="http://schemas.microsoft.com/office/drawing/2014/main" id="{9B99EBAE-9103-B1D0-032E-CBF0AB96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895" y="-80207"/>
            <a:ext cx="914400" cy="914400"/>
          </a:xfrm>
          <a:prstGeom prst="rect">
            <a:avLst/>
          </a:prstGeom>
        </p:spPr>
      </p:pic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B251442-31A3-31D2-A269-71E782AD5187}"/>
              </a:ext>
            </a:extLst>
          </p:cNvPr>
          <p:cNvCxnSpPr>
            <a:cxnSpLocks/>
            <a:stCxn id="152" idx="1"/>
            <a:endCxn id="159" idx="5"/>
          </p:cNvCxnSpPr>
          <p:nvPr/>
        </p:nvCxnSpPr>
        <p:spPr>
          <a:xfrm flipH="1" flipV="1">
            <a:off x="3928488" y="2937580"/>
            <a:ext cx="1045579" cy="781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FE81E86-BA61-16E9-BD0F-5C1D666F92DC}"/>
              </a:ext>
            </a:extLst>
          </p:cNvPr>
          <p:cNvSpPr/>
          <p:nvPr/>
        </p:nvSpPr>
        <p:spPr>
          <a:xfrm>
            <a:off x="10605568" y="5624276"/>
            <a:ext cx="887130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35B3581-F463-5EEE-3521-ED479B496C9F}"/>
              </a:ext>
            </a:extLst>
          </p:cNvPr>
          <p:cNvSpPr/>
          <p:nvPr/>
        </p:nvSpPr>
        <p:spPr>
          <a:xfrm>
            <a:off x="11095869" y="4641701"/>
            <a:ext cx="668529" cy="4024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7ADF0A2-44B2-06DF-FD7A-0657EE2277A1}"/>
              </a:ext>
            </a:extLst>
          </p:cNvPr>
          <p:cNvSpPr txBox="1"/>
          <p:nvPr/>
        </p:nvSpPr>
        <p:spPr>
          <a:xfrm>
            <a:off x="10045797" y="5349793"/>
            <a:ext cx="31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6CC2957-1892-6C25-10B3-BD29ACBC73E5}"/>
              </a:ext>
            </a:extLst>
          </p:cNvPr>
          <p:cNvSpPr/>
          <p:nvPr/>
        </p:nvSpPr>
        <p:spPr>
          <a:xfrm>
            <a:off x="9564937" y="4612514"/>
            <a:ext cx="754941" cy="3866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E88C31-A7A2-72AD-81A1-1E90A104953A}"/>
              </a:ext>
            </a:extLst>
          </p:cNvPr>
          <p:cNvGrpSpPr/>
          <p:nvPr/>
        </p:nvGrpSpPr>
        <p:grpSpPr>
          <a:xfrm>
            <a:off x="6367190" y="4634134"/>
            <a:ext cx="5462067" cy="1236367"/>
            <a:chOff x="-1122561" y="236961"/>
            <a:chExt cx="5462067" cy="1236367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61B678D-4D12-DE10-070D-C55D89986D3E}"/>
                </a:ext>
              </a:extLst>
            </p:cNvPr>
            <p:cNvCxnSpPr>
              <a:cxnSpLocks/>
            </p:cNvCxnSpPr>
            <p:nvPr/>
          </p:nvCxnSpPr>
          <p:spPr>
            <a:xfrm>
              <a:off x="-1122561" y="320336"/>
              <a:ext cx="4262805" cy="10403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306761-3D7D-9DD5-09B9-57567C3EA6FA}"/>
                </a:ext>
              </a:extLst>
            </p:cNvPr>
            <p:cNvGrpSpPr/>
            <p:nvPr/>
          </p:nvGrpSpPr>
          <p:grpSpPr>
            <a:xfrm>
              <a:off x="2245981" y="236961"/>
              <a:ext cx="2093525" cy="1236367"/>
              <a:chOff x="2245981" y="236961"/>
              <a:chExt cx="2093525" cy="1236367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C2E7774-9FD9-8EB7-A54D-86C1F1D2DE0A}"/>
                  </a:ext>
                </a:extLst>
              </p:cNvPr>
              <p:cNvSpPr txBox="1"/>
              <p:nvPr/>
            </p:nvSpPr>
            <p:spPr>
              <a:xfrm>
                <a:off x="2245981" y="236961"/>
                <a:ext cx="501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full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A337A62-6CEE-CB8E-213D-BBEF8A0BC9ED}"/>
                  </a:ext>
                </a:extLst>
              </p:cNvPr>
              <p:cNvGrpSpPr/>
              <p:nvPr/>
            </p:nvGrpSpPr>
            <p:grpSpPr>
              <a:xfrm>
                <a:off x="3047873" y="246796"/>
                <a:ext cx="1291633" cy="1226532"/>
                <a:chOff x="3047873" y="246796"/>
                <a:chExt cx="1291633" cy="1226532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F43EABB0-3747-31E9-3390-55245704D75C}"/>
                    </a:ext>
                  </a:extLst>
                </p:cNvPr>
                <p:cNvCxnSpPr>
                  <a:cxnSpLocks/>
                  <a:stCxn id="226" idx="4"/>
                  <a:endCxn id="126" idx="0"/>
                </p:cNvCxnSpPr>
                <p:nvPr/>
              </p:nvCxnSpPr>
              <p:spPr>
                <a:xfrm flipH="1">
                  <a:off x="3582312" y="629641"/>
                  <a:ext cx="415507" cy="58207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4066F5B-2B34-2D1E-2896-38FC8F6C8967}"/>
                    </a:ext>
                  </a:extLst>
                </p:cNvPr>
                <p:cNvGrpSpPr/>
                <p:nvPr/>
              </p:nvGrpSpPr>
              <p:grpSpPr>
                <a:xfrm>
                  <a:off x="3047873" y="246796"/>
                  <a:ext cx="1291633" cy="1226532"/>
                  <a:chOff x="3047873" y="246796"/>
                  <a:chExt cx="1291633" cy="1226532"/>
                </a:xfrm>
              </p:grpSpPr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F1FBCD53-82F3-E6A3-46F6-5344D871FD95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58" y="270031"/>
                    <a:ext cx="798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name</a:t>
                    </a: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D5428D43-3925-DDB5-07E6-DA9069F761C3}"/>
                      </a:ext>
                    </a:extLst>
                  </p:cNvPr>
                  <p:cNvGrpSpPr/>
                  <p:nvPr/>
                </p:nvGrpSpPr>
                <p:grpSpPr>
                  <a:xfrm>
                    <a:off x="3047873" y="246796"/>
                    <a:ext cx="933563" cy="1226532"/>
                    <a:chOff x="3047873" y="246796"/>
                    <a:chExt cx="933563" cy="1226532"/>
                  </a:xfrm>
                </p:grpSpPr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AE437C59-F7D5-E9AC-7338-07B0792DDB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3188" y="1211718"/>
                      <a:ext cx="7982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employee</a:t>
                      </a:r>
                    </a:p>
                  </p:txBody>
                </p:sp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34EE0E04-652B-1599-E704-2A6F2A1AB6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873" y="246796"/>
                      <a:ext cx="558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e.id</a:t>
                      </a:r>
                    </a:p>
                  </p:txBody>
                </p:sp>
              </p:grpSp>
            </p:grpSp>
          </p:grp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04680F3-18F4-90F4-3793-F4C216C3281A}"/>
              </a:ext>
            </a:extLst>
          </p:cNvPr>
          <p:cNvSpPr/>
          <p:nvPr/>
        </p:nvSpPr>
        <p:spPr>
          <a:xfrm>
            <a:off x="6329600" y="3705088"/>
            <a:ext cx="738010" cy="3473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96A89C-82B1-BB64-C1C4-650AF650C1D5}"/>
              </a:ext>
            </a:extLst>
          </p:cNvPr>
          <p:cNvSpPr/>
          <p:nvPr/>
        </p:nvSpPr>
        <p:spPr>
          <a:xfrm>
            <a:off x="6433998" y="4873367"/>
            <a:ext cx="873460" cy="43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28D07-B617-6E64-DC8D-B17B8EDAAF1A}"/>
              </a:ext>
            </a:extLst>
          </p:cNvPr>
          <p:cNvSpPr txBox="1"/>
          <p:nvPr/>
        </p:nvSpPr>
        <p:spPr>
          <a:xfrm>
            <a:off x="6537744" y="4915775"/>
            <a:ext cx="6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668CF-3143-E7EF-5EFC-02CD23A1AD69}"/>
              </a:ext>
            </a:extLst>
          </p:cNvPr>
          <p:cNvSpPr txBox="1"/>
          <p:nvPr/>
        </p:nvSpPr>
        <p:spPr>
          <a:xfrm>
            <a:off x="6394769" y="3657376"/>
            <a:ext cx="7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826A94-4CBF-9E28-52B9-9A8A63CFF819}"/>
              </a:ext>
            </a:extLst>
          </p:cNvPr>
          <p:cNvCxnSpPr>
            <a:cxnSpLocks/>
            <a:stCxn id="14" idx="1"/>
            <a:endCxn id="28" idx="0"/>
          </p:cNvCxnSpPr>
          <p:nvPr/>
        </p:nvCxnSpPr>
        <p:spPr>
          <a:xfrm flipH="1">
            <a:off x="6259436" y="3842042"/>
            <a:ext cx="135333" cy="543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35C8FC-E0FF-36B6-9973-9C520341613C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flipH="1" flipV="1">
            <a:off x="6230132" y="4823987"/>
            <a:ext cx="331781" cy="113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0CA568B-9095-0D39-8597-23E94A142A5B}"/>
              </a:ext>
            </a:extLst>
          </p:cNvPr>
          <p:cNvCxnSpPr>
            <a:cxnSpLocks/>
            <a:stCxn id="247" idx="2"/>
          </p:cNvCxnSpPr>
          <p:nvPr/>
        </p:nvCxnSpPr>
        <p:spPr>
          <a:xfrm>
            <a:off x="10816747" y="5013301"/>
            <a:ext cx="29131" cy="5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91CB0B-32DB-FB96-2D93-495EAD579ECA}"/>
              </a:ext>
            </a:extLst>
          </p:cNvPr>
          <p:cNvCxnSpPr>
            <a:cxnSpLocks/>
            <a:stCxn id="244" idx="4"/>
          </p:cNvCxnSpPr>
          <p:nvPr/>
        </p:nvCxnSpPr>
        <p:spPr>
          <a:xfrm>
            <a:off x="9942408" y="4999122"/>
            <a:ext cx="735370" cy="625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 Alaqrabawy</dc:creator>
  <cp:lastModifiedBy>Rashed Alaqrabawy</cp:lastModifiedBy>
  <cp:revision>1</cp:revision>
  <dcterms:created xsi:type="dcterms:W3CDTF">2024-03-17T02:20:55Z</dcterms:created>
  <dcterms:modified xsi:type="dcterms:W3CDTF">2024-04-30T17:53:43Z</dcterms:modified>
</cp:coreProperties>
</file>