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1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2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D24717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D2471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9B2C1F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742117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EE8B6A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7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D24717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8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D2471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9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Holder 2"/>
          <p:cNvSpPr>
            <a:spLocks noGrp="1"/>
          </p:cNvSpPr>
          <p:nvPr>
            <p:ph type="ctrTitle"/>
          </p:nvPr>
        </p:nvSpPr>
        <p:spPr>
          <a:xfrm>
            <a:off x="677862" y="595249"/>
            <a:ext cx="7593330" cy="787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E8B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1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1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1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8B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8B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8B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D24717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D2471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9B2C1F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742117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EE8B6A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D24717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D2471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677862" y="595249"/>
            <a:ext cx="534289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E8B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756602" y="2187257"/>
            <a:ext cx="6959600" cy="186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3"/>
          <p:cNvSpPr txBox="1">
            <a:spLocks noGrp="1"/>
          </p:cNvSpPr>
          <p:nvPr>
            <p:ph type="title"/>
          </p:nvPr>
        </p:nvSpPr>
        <p:spPr>
          <a:xfrm>
            <a:off x="2201545" y="540385"/>
            <a:ext cx="7092950" cy="47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pc="-1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pc="-4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</a:p>
        </p:txBody>
      </p:sp>
      <p:sp>
        <p:nvSpPr>
          <p:cNvPr id="1048597" name="object 4"/>
          <p:cNvSpPr txBox="1"/>
          <p:nvPr/>
        </p:nvSpPr>
        <p:spPr>
          <a:xfrm>
            <a:off x="9206230" y="6154420"/>
            <a:ext cx="85725" cy="12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D24717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598" name="object 5"/>
          <p:cNvSpPr txBox="1"/>
          <p:nvPr/>
        </p:nvSpPr>
        <p:spPr>
          <a:xfrm>
            <a:off x="993775" y="3080956"/>
            <a:ext cx="2105660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STUDENT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NAME </a:t>
            </a:r>
            <a:r>
              <a:rPr sz="2400" dirty="0">
                <a:latin typeface="Trebuchet MS"/>
                <a:cs typeface="Trebuchet MS"/>
              </a:rPr>
              <a:t>REGISTER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NO </a:t>
            </a:r>
            <a:r>
              <a:rPr sz="2400" spc="-10" dirty="0">
                <a:latin typeface="Trebuchet MS"/>
                <a:cs typeface="Trebuchet MS"/>
              </a:rPr>
              <a:t>DEPARTMENT COLLEGE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48599" name="object 6"/>
          <p:cNvSpPr txBox="1"/>
          <p:nvPr/>
        </p:nvSpPr>
        <p:spPr>
          <a:xfrm>
            <a:off x="3739260" y="3080956"/>
            <a:ext cx="35759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: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lang="en-US" sz="2400" spc="-10" dirty="0">
                <a:latin typeface="Trebuchet MS"/>
                <a:cs typeface="Trebuchet MS"/>
              </a:rPr>
              <a:t>MOHAMMED RAZEED S A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Trebuchet MS"/>
                <a:cs typeface="Trebuchet MS"/>
              </a:rPr>
              <a:t>:42220083</a:t>
            </a:r>
            <a:r>
              <a:rPr lang="en-US" sz="2400" spc="-10" dirty="0">
                <a:latin typeface="Trebuchet MS"/>
                <a:cs typeface="Trebuchet MS"/>
              </a:rPr>
              <a:t>8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dirty="0">
                <a:latin typeface="Trebuchet MS"/>
                <a:cs typeface="Trebuchet MS"/>
              </a:rPr>
              <a:t>:B.Com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(ISM)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Trebuchet MS"/>
                <a:cs typeface="Trebuchet MS"/>
              </a:rPr>
              <a:t>:J.H.A.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Agarsen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College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9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048647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8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96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48649" name="object 6"/>
          <p:cNvSpPr txBox="1"/>
          <p:nvPr/>
        </p:nvSpPr>
        <p:spPr>
          <a:xfrm>
            <a:off x="756602" y="2187257"/>
            <a:ext cx="7630159" cy="25895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modelling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includes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following:</a:t>
            </a:r>
            <a:endParaRPr sz="1800">
              <a:latin typeface="Trebuchet MS"/>
              <a:cs typeface="Trebuchet MS"/>
            </a:endParaRPr>
          </a:p>
          <a:p>
            <a:pPr marL="41275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*Data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collection</a:t>
            </a:r>
            <a:endParaRPr sz="1800">
              <a:latin typeface="Trebuchet MS"/>
              <a:cs typeface="Trebuchet MS"/>
            </a:endParaRPr>
          </a:p>
          <a:p>
            <a:pPr marL="41275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*Data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cleaning</a:t>
            </a:r>
            <a:endParaRPr sz="1800">
              <a:latin typeface="Trebuchet MS"/>
              <a:cs typeface="Trebuchet MS"/>
            </a:endParaRPr>
          </a:p>
          <a:p>
            <a:pPr marL="412750">
              <a:lnSpc>
                <a:spcPct val="100000"/>
              </a:lnSpc>
              <a:spcBef>
                <a:spcPts val="994"/>
              </a:spcBef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*Results</a:t>
            </a:r>
            <a:endParaRPr sz="1800">
              <a:latin typeface="Trebuchet MS"/>
              <a:cs typeface="Trebuchet MS"/>
            </a:endParaRPr>
          </a:p>
          <a:p>
            <a:pPr marL="412750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*Pivot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table</a:t>
            </a:r>
            <a:endParaRPr sz="1800">
              <a:latin typeface="Trebuchet MS"/>
              <a:cs typeface="Trebuchet MS"/>
            </a:endParaRPr>
          </a:p>
          <a:p>
            <a:pPr marL="412750">
              <a:lnSpc>
                <a:spcPct val="100000"/>
              </a:lnSpc>
              <a:spcBef>
                <a:spcPts val="994"/>
              </a:spcBef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*Chart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048651" name="object 4"/>
          <p:cNvSpPr txBox="1">
            <a:spLocks noGrp="1"/>
          </p:cNvSpPr>
          <p:nvPr>
            <p:ph type="title"/>
          </p:nvPr>
        </p:nvSpPr>
        <p:spPr>
          <a:xfrm>
            <a:off x="762634" y="525144"/>
            <a:ext cx="17760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675" dirty="0"/>
              <a:t>L</a:t>
            </a:r>
            <a:r>
              <a:rPr spc="-25" dirty="0"/>
              <a:t>TS</a:t>
            </a:r>
          </a:p>
        </p:txBody>
      </p:sp>
      <p:sp>
        <p:nvSpPr>
          <p:cNvPr id="1048652" name="object 5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6"/>
          <p:cNvSpPr/>
          <p:nvPr/>
        </p:nvSpPr>
        <p:spPr>
          <a:xfrm>
            <a:off x="1042987" y="2624201"/>
            <a:ext cx="6858634" cy="0"/>
          </a:xfrm>
          <a:custGeom>
            <a:avLst/>
            <a:gdLst/>
            <a:ahLst/>
            <a:cxnLst/>
            <a:rect l="l" t="t" r="r" b="b"/>
            <a:pathLst>
              <a:path w="6858634">
                <a:moveTo>
                  <a:pt x="0" y="0"/>
                </a:moveTo>
                <a:lnTo>
                  <a:pt x="685806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7"/>
          <p:cNvGrpSpPr/>
          <p:nvPr/>
        </p:nvGrpSpPr>
        <p:grpSpPr>
          <a:xfrm>
            <a:off x="1038225" y="2867025"/>
            <a:ext cx="7162800" cy="2895600"/>
            <a:chOff x="1038225" y="2867025"/>
            <a:chExt cx="7162800" cy="2895600"/>
          </a:xfrm>
        </p:grpSpPr>
        <p:sp>
          <p:nvSpPr>
            <p:cNvPr id="1048654" name="object 8"/>
            <p:cNvSpPr/>
            <p:nvPr/>
          </p:nvSpPr>
          <p:spPr>
            <a:xfrm>
              <a:off x="1042987" y="2938526"/>
              <a:ext cx="6858634" cy="2505075"/>
            </a:xfrm>
            <a:custGeom>
              <a:avLst/>
              <a:gdLst/>
              <a:ahLst/>
              <a:cxnLst/>
              <a:rect l="l" t="t" r="r" b="b"/>
              <a:pathLst>
                <a:path w="6858634" h="2505075">
                  <a:moveTo>
                    <a:pt x="5815012" y="2505075"/>
                  </a:moveTo>
                  <a:lnTo>
                    <a:pt x="5843587" y="2505075"/>
                  </a:lnTo>
                </a:path>
                <a:path w="6858634" h="2505075">
                  <a:moveTo>
                    <a:pt x="2509837" y="2505075"/>
                  </a:moveTo>
                  <a:lnTo>
                    <a:pt x="2852737" y="2505075"/>
                  </a:lnTo>
                </a:path>
                <a:path w="6858634" h="2505075">
                  <a:moveTo>
                    <a:pt x="5691187" y="2505075"/>
                  </a:moveTo>
                  <a:lnTo>
                    <a:pt x="5719762" y="2505075"/>
                  </a:lnTo>
                </a:path>
                <a:path w="6858634" h="2505075">
                  <a:moveTo>
                    <a:pt x="3881437" y="2505075"/>
                  </a:moveTo>
                  <a:lnTo>
                    <a:pt x="3910012" y="2505075"/>
                  </a:lnTo>
                </a:path>
                <a:path w="6858634" h="2505075">
                  <a:moveTo>
                    <a:pt x="3195637" y="2505075"/>
                  </a:moveTo>
                  <a:lnTo>
                    <a:pt x="3224212" y="2505075"/>
                  </a:lnTo>
                </a:path>
                <a:path w="6858634" h="2505075">
                  <a:moveTo>
                    <a:pt x="3319462" y="2505075"/>
                  </a:moveTo>
                  <a:lnTo>
                    <a:pt x="3538537" y="2505075"/>
                  </a:lnTo>
                </a:path>
                <a:path w="6858634" h="2505075">
                  <a:moveTo>
                    <a:pt x="5005387" y="2505075"/>
                  </a:moveTo>
                  <a:lnTo>
                    <a:pt x="5033962" y="2505075"/>
                  </a:lnTo>
                </a:path>
                <a:path w="6858634" h="2505075">
                  <a:moveTo>
                    <a:pt x="5129212" y="2505075"/>
                  </a:moveTo>
                  <a:lnTo>
                    <a:pt x="5157787" y="2505075"/>
                  </a:lnTo>
                </a:path>
                <a:path w="6858634" h="2505075">
                  <a:moveTo>
                    <a:pt x="4005262" y="2505075"/>
                  </a:moveTo>
                  <a:lnTo>
                    <a:pt x="4224337" y="2505075"/>
                  </a:lnTo>
                </a:path>
                <a:path w="6858634" h="2505075">
                  <a:moveTo>
                    <a:pt x="1700212" y="2505075"/>
                  </a:moveTo>
                  <a:lnTo>
                    <a:pt x="1728787" y="2505075"/>
                  </a:lnTo>
                </a:path>
                <a:path w="6858634" h="2505075">
                  <a:moveTo>
                    <a:pt x="5253037" y="2505075"/>
                  </a:moveTo>
                  <a:lnTo>
                    <a:pt x="5281612" y="2505075"/>
                  </a:lnTo>
                </a:path>
                <a:path w="6858634" h="2505075">
                  <a:moveTo>
                    <a:pt x="5938837" y="2505075"/>
                  </a:moveTo>
                  <a:lnTo>
                    <a:pt x="5967412" y="2505075"/>
                  </a:lnTo>
                </a:path>
                <a:path w="6858634" h="2505075">
                  <a:moveTo>
                    <a:pt x="1576387" y="2505075"/>
                  </a:moveTo>
                  <a:lnTo>
                    <a:pt x="1604962" y="2505075"/>
                  </a:lnTo>
                </a:path>
                <a:path w="6858634" h="2505075">
                  <a:moveTo>
                    <a:pt x="6500812" y="2505075"/>
                  </a:moveTo>
                  <a:lnTo>
                    <a:pt x="6529387" y="2505075"/>
                  </a:lnTo>
                </a:path>
                <a:path w="6858634" h="2505075">
                  <a:moveTo>
                    <a:pt x="3633787" y="2505075"/>
                  </a:moveTo>
                  <a:lnTo>
                    <a:pt x="3662362" y="2505075"/>
                  </a:lnTo>
                </a:path>
                <a:path w="6858634" h="2505075">
                  <a:moveTo>
                    <a:pt x="4319587" y="2505075"/>
                  </a:moveTo>
                  <a:lnTo>
                    <a:pt x="4348162" y="2505075"/>
                  </a:lnTo>
                </a:path>
                <a:path w="6858634" h="2505075">
                  <a:moveTo>
                    <a:pt x="2386012" y="2505075"/>
                  </a:moveTo>
                  <a:lnTo>
                    <a:pt x="2414587" y="2505075"/>
                  </a:lnTo>
                </a:path>
                <a:path w="6858634" h="2505075">
                  <a:moveTo>
                    <a:pt x="6624637" y="2505075"/>
                  </a:moveTo>
                  <a:lnTo>
                    <a:pt x="6653212" y="2505075"/>
                  </a:lnTo>
                </a:path>
                <a:path w="6858634" h="2505075">
                  <a:moveTo>
                    <a:pt x="5376862" y="2505075"/>
                  </a:moveTo>
                  <a:lnTo>
                    <a:pt x="5595937" y="2505075"/>
                  </a:lnTo>
                </a:path>
                <a:path w="6858634" h="2505075">
                  <a:moveTo>
                    <a:pt x="6748462" y="2505075"/>
                  </a:moveTo>
                  <a:lnTo>
                    <a:pt x="6858063" y="2505075"/>
                  </a:lnTo>
                </a:path>
                <a:path w="6858634" h="2505075">
                  <a:moveTo>
                    <a:pt x="4691062" y="2505075"/>
                  </a:moveTo>
                  <a:lnTo>
                    <a:pt x="4910137" y="2505075"/>
                  </a:lnTo>
                </a:path>
                <a:path w="6858634" h="2505075">
                  <a:moveTo>
                    <a:pt x="6062662" y="2505075"/>
                  </a:moveTo>
                  <a:lnTo>
                    <a:pt x="6281737" y="2505075"/>
                  </a:lnTo>
                </a:path>
                <a:path w="6858634" h="2505075">
                  <a:moveTo>
                    <a:pt x="1138237" y="2505075"/>
                  </a:moveTo>
                  <a:lnTo>
                    <a:pt x="1166812" y="2505075"/>
                  </a:lnTo>
                </a:path>
                <a:path w="6858634" h="2505075">
                  <a:moveTo>
                    <a:pt x="3071812" y="2505075"/>
                  </a:moveTo>
                  <a:lnTo>
                    <a:pt x="3100387" y="2505075"/>
                  </a:lnTo>
                </a:path>
                <a:path w="6858634" h="2505075">
                  <a:moveTo>
                    <a:pt x="4567237" y="2505075"/>
                  </a:moveTo>
                  <a:lnTo>
                    <a:pt x="4595812" y="2505075"/>
                  </a:lnTo>
                </a:path>
                <a:path w="6858634" h="2505075">
                  <a:moveTo>
                    <a:pt x="1824037" y="2505075"/>
                  </a:moveTo>
                  <a:lnTo>
                    <a:pt x="1852612" y="2505075"/>
                  </a:lnTo>
                </a:path>
                <a:path w="6858634" h="2505075">
                  <a:moveTo>
                    <a:pt x="204787" y="2505075"/>
                  </a:moveTo>
                  <a:lnTo>
                    <a:pt x="233362" y="2505075"/>
                  </a:lnTo>
                </a:path>
                <a:path w="6858634" h="2505075">
                  <a:moveTo>
                    <a:pt x="890587" y="2505075"/>
                  </a:moveTo>
                  <a:lnTo>
                    <a:pt x="919162" y="2505075"/>
                  </a:lnTo>
                </a:path>
                <a:path w="6858634" h="2505075">
                  <a:moveTo>
                    <a:pt x="576262" y="2505075"/>
                  </a:moveTo>
                  <a:lnTo>
                    <a:pt x="795337" y="2505075"/>
                  </a:lnTo>
                </a:path>
                <a:path w="6858634" h="2505075">
                  <a:moveTo>
                    <a:pt x="0" y="2505075"/>
                  </a:moveTo>
                  <a:lnTo>
                    <a:pt x="109537" y="2505075"/>
                  </a:lnTo>
                </a:path>
                <a:path w="6858634" h="2505075">
                  <a:moveTo>
                    <a:pt x="452437" y="2505075"/>
                  </a:moveTo>
                  <a:lnTo>
                    <a:pt x="481012" y="2505075"/>
                  </a:lnTo>
                </a:path>
                <a:path w="6858634" h="2505075">
                  <a:moveTo>
                    <a:pt x="6376987" y="2505075"/>
                  </a:moveTo>
                  <a:lnTo>
                    <a:pt x="6405562" y="2505075"/>
                  </a:lnTo>
                </a:path>
                <a:path w="6858634" h="2505075">
                  <a:moveTo>
                    <a:pt x="4443412" y="2505075"/>
                  </a:moveTo>
                  <a:lnTo>
                    <a:pt x="4471987" y="2505075"/>
                  </a:lnTo>
                </a:path>
                <a:path w="6858634" h="2505075">
                  <a:moveTo>
                    <a:pt x="3757612" y="2505075"/>
                  </a:moveTo>
                  <a:lnTo>
                    <a:pt x="3786187" y="2505075"/>
                  </a:lnTo>
                </a:path>
                <a:path w="6858634" h="2505075">
                  <a:moveTo>
                    <a:pt x="1262062" y="2505075"/>
                  </a:moveTo>
                  <a:lnTo>
                    <a:pt x="1481137" y="2505075"/>
                  </a:lnTo>
                </a:path>
                <a:path w="6858634" h="2505075">
                  <a:moveTo>
                    <a:pt x="1014412" y="2505075"/>
                  </a:moveTo>
                  <a:lnTo>
                    <a:pt x="1042987" y="2505075"/>
                  </a:lnTo>
                </a:path>
                <a:path w="6858634" h="2505075">
                  <a:moveTo>
                    <a:pt x="2947987" y="2505075"/>
                  </a:moveTo>
                  <a:lnTo>
                    <a:pt x="2976562" y="2505075"/>
                  </a:lnTo>
                </a:path>
                <a:path w="6858634" h="2505075">
                  <a:moveTo>
                    <a:pt x="1947862" y="2505075"/>
                  </a:moveTo>
                  <a:lnTo>
                    <a:pt x="2166937" y="2505075"/>
                  </a:lnTo>
                </a:path>
                <a:path w="6858634" h="2505075">
                  <a:moveTo>
                    <a:pt x="2262187" y="2505075"/>
                  </a:moveTo>
                  <a:lnTo>
                    <a:pt x="2290762" y="2505075"/>
                  </a:lnTo>
                </a:path>
                <a:path w="6858634" h="2505075">
                  <a:moveTo>
                    <a:pt x="328612" y="2505075"/>
                  </a:moveTo>
                  <a:lnTo>
                    <a:pt x="357187" y="2505075"/>
                  </a:lnTo>
                </a:path>
                <a:path w="6858634" h="2505075">
                  <a:moveTo>
                    <a:pt x="3195637" y="2190750"/>
                  </a:moveTo>
                  <a:lnTo>
                    <a:pt x="3538537" y="2190750"/>
                  </a:lnTo>
                </a:path>
                <a:path w="6858634" h="2505075">
                  <a:moveTo>
                    <a:pt x="1576387" y="2190750"/>
                  </a:moveTo>
                  <a:lnTo>
                    <a:pt x="1604962" y="2190750"/>
                  </a:lnTo>
                </a:path>
                <a:path w="6858634" h="2505075">
                  <a:moveTo>
                    <a:pt x="452437" y="2190750"/>
                  </a:moveTo>
                  <a:lnTo>
                    <a:pt x="919162" y="2190750"/>
                  </a:lnTo>
                </a:path>
                <a:path w="6858634" h="2505075">
                  <a:moveTo>
                    <a:pt x="5253037" y="2190750"/>
                  </a:moveTo>
                  <a:lnTo>
                    <a:pt x="5595937" y="2190750"/>
                  </a:lnTo>
                </a:path>
                <a:path w="6858634" h="2505075">
                  <a:moveTo>
                    <a:pt x="6624637" y="2190750"/>
                  </a:moveTo>
                  <a:lnTo>
                    <a:pt x="6858063" y="2190750"/>
                  </a:lnTo>
                </a:path>
                <a:path w="6858634" h="2505075">
                  <a:moveTo>
                    <a:pt x="6500812" y="2190750"/>
                  </a:moveTo>
                  <a:lnTo>
                    <a:pt x="6529387" y="2190750"/>
                  </a:lnTo>
                </a:path>
                <a:path w="6858634" h="2505075">
                  <a:moveTo>
                    <a:pt x="5005387" y="2190750"/>
                  </a:moveTo>
                  <a:lnTo>
                    <a:pt x="5033962" y="2190750"/>
                  </a:lnTo>
                </a:path>
                <a:path w="6858634" h="2505075">
                  <a:moveTo>
                    <a:pt x="0" y="2190750"/>
                  </a:moveTo>
                  <a:lnTo>
                    <a:pt x="233362" y="2190750"/>
                  </a:lnTo>
                </a:path>
                <a:path w="6858634" h="2505075">
                  <a:moveTo>
                    <a:pt x="1824037" y="2190750"/>
                  </a:moveTo>
                  <a:lnTo>
                    <a:pt x="2290762" y="2190750"/>
                  </a:lnTo>
                </a:path>
                <a:path w="6858634" h="2505075">
                  <a:moveTo>
                    <a:pt x="2509837" y="2190750"/>
                  </a:moveTo>
                  <a:lnTo>
                    <a:pt x="2852737" y="2190750"/>
                  </a:lnTo>
                </a:path>
                <a:path w="6858634" h="2505075">
                  <a:moveTo>
                    <a:pt x="3881437" y="2190750"/>
                  </a:moveTo>
                  <a:lnTo>
                    <a:pt x="4224337" y="2190750"/>
                  </a:lnTo>
                </a:path>
                <a:path w="6858634" h="2505075">
                  <a:moveTo>
                    <a:pt x="5129212" y="2190750"/>
                  </a:moveTo>
                  <a:lnTo>
                    <a:pt x="5157787" y="2190750"/>
                  </a:lnTo>
                </a:path>
                <a:path w="6858634" h="2505075">
                  <a:moveTo>
                    <a:pt x="3071812" y="2190750"/>
                  </a:moveTo>
                  <a:lnTo>
                    <a:pt x="3100387" y="2190750"/>
                  </a:lnTo>
                </a:path>
                <a:path w="6858634" h="2505075">
                  <a:moveTo>
                    <a:pt x="5938837" y="2190750"/>
                  </a:moveTo>
                  <a:lnTo>
                    <a:pt x="6281737" y="2190750"/>
                  </a:lnTo>
                </a:path>
                <a:path w="6858634" h="2505075">
                  <a:moveTo>
                    <a:pt x="4319587" y="2190750"/>
                  </a:moveTo>
                  <a:lnTo>
                    <a:pt x="4348162" y="2190750"/>
                  </a:lnTo>
                </a:path>
                <a:path w="6858634" h="2505075">
                  <a:moveTo>
                    <a:pt x="4567237" y="2190750"/>
                  </a:moveTo>
                  <a:lnTo>
                    <a:pt x="4910137" y="2190750"/>
                  </a:lnTo>
                </a:path>
                <a:path w="6858634" h="2505075">
                  <a:moveTo>
                    <a:pt x="2386012" y="2190750"/>
                  </a:moveTo>
                  <a:lnTo>
                    <a:pt x="2414587" y="2190750"/>
                  </a:lnTo>
                </a:path>
                <a:path w="6858634" h="2505075">
                  <a:moveTo>
                    <a:pt x="5815012" y="2190750"/>
                  </a:moveTo>
                  <a:lnTo>
                    <a:pt x="5843587" y="2190750"/>
                  </a:lnTo>
                </a:path>
                <a:path w="6858634" h="2505075">
                  <a:moveTo>
                    <a:pt x="5691187" y="2190750"/>
                  </a:moveTo>
                  <a:lnTo>
                    <a:pt x="5719762" y="2190750"/>
                  </a:lnTo>
                </a:path>
                <a:path w="6858634" h="2505075">
                  <a:moveTo>
                    <a:pt x="1700212" y="2190750"/>
                  </a:moveTo>
                  <a:lnTo>
                    <a:pt x="1728787" y="2190750"/>
                  </a:lnTo>
                </a:path>
                <a:path w="6858634" h="2505075">
                  <a:moveTo>
                    <a:pt x="3633787" y="2190750"/>
                  </a:moveTo>
                  <a:lnTo>
                    <a:pt x="3662362" y="2190750"/>
                  </a:lnTo>
                </a:path>
                <a:path w="6858634" h="2505075">
                  <a:moveTo>
                    <a:pt x="6376987" y="2190750"/>
                  </a:moveTo>
                  <a:lnTo>
                    <a:pt x="6405562" y="2190750"/>
                  </a:lnTo>
                </a:path>
                <a:path w="6858634" h="2505075">
                  <a:moveTo>
                    <a:pt x="328612" y="2190750"/>
                  </a:moveTo>
                  <a:lnTo>
                    <a:pt x="357187" y="2190750"/>
                  </a:lnTo>
                </a:path>
                <a:path w="6858634" h="2505075">
                  <a:moveTo>
                    <a:pt x="3757612" y="2190750"/>
                  </a:moveTo>
                  <a:lnTo>
                    <a:pt x="3786187" y="2190750"/>
                  </a:lnTo>
                </a:path>
                <a:path w="6858634" h="2505075">
                  <a:moveTo>
                    <a:pt x="4443412" y="2190750"/>
                  </a:moveTo>
                  <a:lnTo>
                    <a:pt x="4471987" y="2190750"/>
                  </a:lnTo>
                </a:path>
                <a:path w="6858634" h="2505075">
                  <a:moveTo>
                    <a:pt x="1138237" y="2190750"/>
                  </a:moveTo>
                  <a:lnTo>
                    <a:pt x="1481137" y="2190750"/>
                  </a:lnTo>
                </a:path>
                <a:path w="6858634" h="2505075">
                  <a:moveTo>
                    <a:pt x="1014412" y="2190750"/>
                  </a:moveTo>
                  <a:lnTo>
                    <a:pt x="1042987" y="2190750"/>
                  </a:lnTo>
                </a:path>
                <a:path w="6858634" h="2505075">
                  <a:moveTo>
                    <a:pt x="2947987" y="2190750"/>
                  </a:moveTo>
                  <a:lnTo>
                    <a:pt x="2976562" y="2190750"/>
                  </a:lnTo>
                </a:path>
                <a:path w="6858634" h="2505075">
                  <a:moveTo>
                    <a:pt x="6624637" y="1876425"/>
                  </a:moveTo>
                  <a:lnTo>
                    <a:pt x="6858063" y="1876425"/>
                  </a:lnTo>
                </a:path>
                <a:path w="6858634" h="2505075">
                  <a:moveTo>
                    <a:pt x="4443412" y="1876425"/>
                  </a:moveTo>
                  <a:lnTo>
                    <a:pt x="4471987" y="1876425"/>
                  </a:lnTo>
                </a:path>
                <a:path w="6858634" h="2505075">
                  <a:moveTo>
                    <a:pt x="452437" y="1876425"/>
                  </a:moveTo>
                  <a:lnTo>
                    <a:pt x="919162" y="1876425"/>
                  </a:lnTo>
                </a:path>
                <a:path w="6858634" h="2505075">
                  <a:moveTo>
                    <a:pt x="4567237" y="1876425"/>
                  </a:moveTo>
                  <a:lnTo>
                    <a:pt x="5033962" y="1876425"/>
                  </a:lnTo>
                </a:path>
                <a:path w="6858634" h="2505075">
                  <a:moveTo>
                    <a:pt x="3195637" y="1876425"/>
                  </a:moveTo>
                  <a:lnTo>
                    <a:pt x="3662362" y="1876425"/>
                  </a:lnTo>
                </a:path>
                <a:path w="6858634" h="2505075">
                  <a:moveTo>
                    <a:pt x="1014412" y="1876425"/>
                  </a:moveTo>
                  <a:lnTo>
                    <a:pt x="1042987" y="1876425"/>
                  </a:lnTo>
                </a:path>
                <a:path w="6858634" h="2505075">
                  <a:moveTo>
                    <a:pt x="1824037" y="1876425"/>
                  </a:moveTo>
                  <a:lnTo>
                    <a:pt x="2290762" y="1876425"/>
                  </a:lnTo>
                </a:path>
                <a:path w="6858634" h="2505075">
                  <a:moveTo>
                    <a:pt x="6500812" y="1876425"/>
                  </a:moveTo>
                  <a:lnTo>
                    <a:pt x="6529387" y="1876425"/>
                  </a:lnTo>
                </a:path>
                <a:path w="6858634" h="2505075">
                  <a:moveTo>
                    <a:pt x="5938837" y="1876425"/>
                  </a:moveTo>
                  <a:lnTo>
                    <a:pt x="6405562" y="1876425"/>
                  </a:lnTo>
                </a:path>
                <a:path w="6858634" h="2505075">
                  <a:moveTo>
                    <a:pt x="5815012" y="1876425"/>
                  </a:moveTo>
                  <a:lnTo>
                    <a:pt x="5843587" y="1876425"/>
                  </a:lnTo>
                </a:path>
                <a:path w="6858634" h="2505075">
                  <a:moveTo>
                    <a:pt x="3757612" y="1876425"/>
                  </a:moveTo>
                  <a:lnTo>
                    <a:pt x="3786187" y="1876425"/>
                  </a:lnTo>
                </a:path>
                <a:path w="6858634" h="2505075">
                  <a:moveTo>
                    <a:pt x="5129212" y="1876425"/>
                  </a:moveTo>
                  <a:lnTo>
                    <a:pt x="5157787" y="1876425"/>
                  </a:lnTo>
                </a:path>
                <a:path w="6858634" h="2505075">
                  <a:moveTo>
                    <a:pt x="328612" y="1876425"/>
                  </a:moveTo>
                  <a:lnTo>
                    <a:pt x="357187" y="1876425"/>
                  </a:lnTo>
                </a:path>
                <a:path w="6858634" h="2505075">
                  <a:moveTo>
                    <a:pt x="3881437" y="1876425"/>
                  </a:moveTo>
                  <a:lnTo>
                    <a:pt x="4348162" y="1876425"/>
                  </a:lnTo>
                </a:path>
                <a:path w="6858634" h="2505075">
                  <a:moveTo>
                    <a:pt x="2386012" y="1876425"/>
                  </a:moveTo>
                  <a:lnTo>
                    <a:pt x="2414587" y="1876425"/>
                  </a:lnTo>
                </a:path>
                <a:path w="6858634" h="2505075">
                  <a:moveTo>
                    <a:pt x="1138237" y="1876425"/>
                  </a:moveTo>
                  <a:lnTo>
                    <a:pt x="1604962" y="1876425"/>
                  </a:lnTo>
                </a:path>
                <a:path w="6858634" h="2505075">
                  <a:moveTo>
                    <a:pt x="2509837" y="1876425"/>
                  </a:moveTo>
                  <a:lnTo>
                    <a:pt x="2976562" y="1876425"/>
                  </a:lnTo>
                </a:path>
                <a:path w="6858634" h="2505075">
                  <a:moveTo>
                    <a:pt x="5253037" y="1876425"/>
                  </a:moveTo>
                  <a:lnTo>
                    <a:pt x="5719762" y="1876425"/>
                  </a:lnTo>
                </a:path>
                <a:path w="6858634" h="2505075">
                  <a:moveTo>
                    <a:pt x="0" y="1876425"/>
                  </a:moveTo>
                  <a:lnTo>
                    <a:pt x="233362" y="1876425"/>
                  </a:lnTo>
                </a:path>
                <a:path w="6858634" h="2505075">
                  <a:moveTo>
                    <a:pt x="3071812" y="1876425"/>
                  </a:moveTo>
                  <a:lnTo>
                    <a:pt x="3100387" y="1876425"/>
                  </a:lnTo>
                </a:path>
                <a:path w="6858634" h="2505075">
                  <a:moveTo>
                    <a:pt x="1700212" y="1876425"/>
                  </a:moveTo>
                  <a:lnTo>
                    <a:pt x="1728787" y="1876425"/>
                  </a:lnTo>
                </a:path>
                <a:path w="6858634" h="2505075">
                  <a:moveTo>
                    <a:pt x="1700212" y="1562100"/>
                  </a:moveTo>
                  <a:lnTo>
                    <a:pt x="1728787" y="1562100"/>
                  </a:lnTo>
                </a:path>
                <a:path w="6858634" h="2505075">
                  <a:moveTo>
                    <a:pt x="1014412" y="1562100"/>
                  </a:moveTo>
                  <a:lnTo>
                    <a:pt x="1042987" y="1562100"/>
                  </a:lnTo>
                </a:path>
                <a:path w="6858634" h="2505075">
                  <a:moveTo>
                    <a:pt x="4567237" y="1562100"/>
                  </a:moveTo>
                  <a:lnTo>
                    <a:pt x="5033962" y="1562100"/>
                  </a:lnTo>
                </a:path>
                <a:path w="6858634" h="2505075">
                  <a:moveTo>
                    <a:pt x="2509837" y="1562100"/>
                  </a:moveTo>
                  <a:lnTo>
                    <a:pt x="2976562" y="1562100"/>
                  </a:lnTo>
                </a:path>
                <a:path w="6858634" h="2505075">
                  <a:moveTo>
                    <a:pt x="5938837" y="1562100"/>
                  </a:moveTo>
                  <a:lnTo>
                    <a:pt x="6529387" y="1562100"/>
                  </a:lnTo>
                </a:path>
                <a:path w="6858634" h="2505075">
                  <a:moveTo>
                    <a:pt x="3881437" y="1562100"/>
                  </a:moveTo>
                  <a:lnTo>
                    <a:pt x="4348162" y="1562100"/>
                  </a:lnTo>
                </a:path>
                <a:path w="6858634" h="2505075">
                  <a:moveTo>
                    <a:pt x="5815012" y="1562100"/>
                  </a:moveTo>
                  <a:lnTo>
                    <a:pt x="5843587" y="1562100"/>
                  </a:lnTo>
                </a:path>
                <a:path w="6858634" h="2505075">
                  <a:moveTo>
                    <a:pt x="4443412" y="1562100"/>
                  </a:moveTo>
                  <a:lnTo>
                    <a:pt x="4471987" y="1562100"/>
                  </a:lnTo>
                </a:path>
                <a:path w="6858634" h="2505075">
                  <a:moveTo>
                    <a:pt x="0" y="1562100"/>
                  </a:moveTo>
                  <a:lnTo>
                    <a:pt x="357187" y="1562100"/>
                  </a:lnTo>
                </a:path>
                <a:path w="6858634" h="2505075">
                  <a:moveTo>
                    <a:pt x="3071812" y="1562100"/>
                  </a:moveTo>
                  <a:lnTo>
                    <a:pt x="3100387" y="1562100"/>
                  </a:lnTo>
                </a:path>
                <a:path w="6858634" h="2505075">
                  <a:moveTo>
                    <a:pt x="6624637" y="1562100"/>
                  </a:moveTo>
                  <a:lnTo>
                    <a:pt x="6858063" y="1562100"/>
                  </a:lnTo>
                </a:path>
                <a:path w="6858634" h="2505075">
                  <a:moveTo>
                    <a:pt x="5253037" y="1562100"/>
                  </a:moveTo>
                  <a:lnTo>
                    <a:pt x="5719762" y="1562100"/>
                  </a:lnTo>
                </a:path>
                <a:path w="6858634" h="2505075">
                  <a:moveTo>
                    <a:pt x="3195637" y="1562100"/>
                  </a:moveTo>
                  <a:lnTo>
                    <a:pt x="3786187" y="1562100"/>
                  </a:lnTo>
                </a:path>
                <a:path w="6858634" h="2505075">
                  <a:moveTo>
                    <a:pt x="5129212" y="1562100"/>
                  </a:moveTo>
                  <a:lnTo>
                    <a:pt x="5157787" y="1562100"/>
                  </a:lnTo>
                </a:path>
                <a:path w="6858634" h="2505075">
                  <a:moveTo>
                    <a:pt x="1824037" y="1562100"/>
                  </a:moveTo>
                  <a:lnTo>
                    <a:pt x="2414587" y="1562100"/>
                  </a:lnTo>
                </a:path>
                <a:path w="6858634" h="2505075">
                  <a:moveTo>
                    <a:pt x="452437" y="1562100"/>
                  </a:moveTo>
                  <a:lnTo>
                    <a:pt x="919162" y="1562100"/>
                  </a:lnTo>
                </a:path>
                <a:path w="6858634" h="2505075">
                  <a:moveTo>
                    <a:pt x="1138237" y="1562100"/>
                  </a:moveTo>
                  <a:lnTo>
                    <a:pt x="1604962" y="1562100"/>
                  </a:lnTo>
                </a:path>
                <a:path w="6858634" h="2505075">
                  <a:moveTo>
                    <a:pt x="5938837" y="1247775"/>
                  </a:moveTo>
                  <a:lnTo>
                    <a:pt x="6529387" y="1247775"/>
                  </a:lnTo>
                </a:path>
                <a:path w="6858634" h="2505075">
                  <a:moveTo>
                    <a:pt x="1138237" y="1247775"/>
                  </a:moveTo>
                  <a:lnTo>
                    <a:pt x="1728787" y="1247775"/>
                  </a:lnTo>
                </a:path>
                <a:path w="6858634" h="2505075">
                  <a:moveTo>
                    <a:pt x="2509837" y="1247775"/>
                  </a:moveTo>
                  <a:lnTo>
                    <a:pt x="3100387" y="1247775"/>
                  </a:lnTo>
                </a:path>
                <a:path w="6858634" h="2505075">
                  <a:moveTo>
                    <a:pt x="452437" y="1247775"/>
                  </a:moveTo>
                  <a:lnTo>
                    <a:pt x="1042987" y="1247775"/>
                  </a:lnTo>
                </a:path>
                <a:path w="6858634" h="2505075">
                  <a:moveTo>
                    <a:pt x="3195637" y="1247775"/>
                  </a:moveTo>
                  <a:lnTo>
                    <a:pt x="3786187" y="1247775"/>
                  </a:lnTo>
                </a:path>
                <a:path w="6858634" h="2505075">
                  <a:moveTo>
                    <a:pt x="5253037" y="1247775"/>
                  </a:moveTo>
                  <a:lnTo>
                    <a:pt x="5843587" y="1247775"/>
                  </a:lnTo>
                </a:path>
                <a:path w="6858634" h="2505075">
                  <a:moveTo>
                    <a:pt x="0" y="1247775"/>
                  </a:moveTo>
                  <a:lnTo>
                    <a:pt x="357187" y="1247775"/>
                  </a:lnTo>
                </a:path>
                <a:path w="6858634" h="2505075">
                  <a:moveTo>
                    <a:pt x="4567237" y="1247775"/>
                  </a:moveTo>
                  <a:lnTo>
                    <a:pt x="5157787" y="1247775"/>
                  </a:lnTo>
                </a:path>
                <a:path w="6858634" h="2505075">
                  <a:moveTo>
                    <a:pt x="6624637" y="1247775"/>
                  </a:moveTo>
                  <a:lnTo>
                    <a:pt x="6858063" y="1247775"/>
                  </a:lnTo>
                </a:path>
                <a:path w="6858634" h="2505075">
                  <a:moveTo>
                    <a:pt x="3881437" y="1247775"/>
                  </a:moveTo>
                  <a:lnTo>
                    <a:pt x="4471987" y="1247775"/>
                  </a:lnTo>
                </a:path>
                <a:path w="6858634" h="2505075">
                  <a:moveTo>
                    <a:pt x="1824037" y="1247775"/>
                  </a:moveTo>
                  <a:lnTo>
                    <a:pt x="2414587" y="1247775"/>
                  </a:lnTo>
                </a:path>
                <a:path w="6858634" h="2505075">
                  <a:moveTo>
                    <a:pt x="3881437" y="933450"/>
                  </a:moveTo>
                  <a:lnTo>
                    <a:pt x="4471987" y="933450"/>
                  </a:lnTo>
                </a:path>
                <a:path w="6858634" h="2505075">
                  <a:moveTo>
                    <a:pt x="5253037" y="933450"/>
                  </a:moveTo>
                  <a:lnTo>
                    <a:pt x="5843587" y="933450"/>
                  </a:lnTo>
                </a:path>
                <a:path w="6858634" h="2505075">
                  <a:moveTo>
                    <a:pt x="1824037" y="933450"/>
                  </a:moveTo>
                  <a:lnTo>
                    <a:pt x="2414587" y="933450"/>
                  </a:lnTo>
                </a:path>
                <a:path w="6858634" h="2505075">
                  <a:moveTo>
                    <a:pt x="1138237" y="933450"/>
                  </a:moveTo>
                  <a:lnTo>
                    <a:pt x="1728787" y="933450"/>
                  </a:lnTo>
                </a:path>
                <a:path w="6858634" h="2505075">
                  <a:moveTo>
                    <a:pt x="0" y="933450"/>
                  </a:moveTo>
                  <a:lnTo>
                    <a:pt x="357187" y="933450"/>
                  </a:lnTo>
                </a:path>
                <a:path w="6858634" h="2505075">
                  <a:moveTo>
                    <a:pt x="3195637" y="933450"/>
                  </a:moveTo>
                  <a:lnTo>
                    <a:pt x="3786187" y="933450"/>
                  </a:lnTo>
                </a:path>
                <a:path w="6858634" h="2505075">
                  <a:moveTo>
                    <a:pt x="2509837" y="933450"/>
                  </a:moveTo>
                  <a:lnTo>
                    <a:pt x="3100387" y="933450"/>
                  </a:lnTo>
                </a:path>
                <a:path w="6858634" h="2505075">
                  <a:moveTo>
                    <a:pt x="452437" y="933450"/>
                  </a:moveTo>
                  <a:lnTo>
                    <a:pt x="1042987" y="933450"/>
                  </a:lnTo>
                </a:path>
                <a:path w="6858634" h="2505075">
                  <a:moveTo>
                    <a:pt x="5938837" y="933450"/>
                  </a:moveTo>
                  <a:lnTo>
                    <a:pt x="6529387" y="933450"/>
                  </a:lnTo>
                </a:path>
                <a:path w="6858634" h="2505075">
                  <a:moveTo>
                    <a:pt x="6624637" y="933450"/>
                  </a:moveTo>
                  <a:lnTo>
                    <a:pt x="6834187" y="933450"/>
                  </a:lnTo>
                </a:path>
                <a:path w="6858634" h="2505075">
                  <a:moveTo>
                    <a:pt x="4567237" y="933450"/>
                  </a:moveTo>
                  <a:lnTo>
                    <a:pt x="5157787" y="933450"/>
                  </a:lnTo>
                </a:path>
                <a:path w="6858634" h="2505075">
                  <a:moveTo>
                    <a:pt x="6624637" y="619125"/>
                  </a:moveTo>
                  <a:lnTo>
                    <a:pt x="6834187" y="619125"/>
                  </a:lnTo>
                </a:path>
                <a:path w="6858634" h="2505075">
                  <a:moveTo>
                    <a:pt x="5253037" y="619125"/>
                  </a:moveTo>
                  <a:lnTo>
                    <a:pt x="5843587" y="619125"/>
                  </a:lnTo>
                </a:path>
                <a:path w="6858634" h="2505075">
                  <a:moveTo>
                    <a:pt x="0" y="619125"/>
                  </a:moveTo>
                  <a:lnTo>
                    <a:pt x="357187" y="619125"/>
                  </a:lnTo>
                </a:path>
                <a:path w="6858634" h="2505075">
                  <a:moveTo>
                    <a:pt x="452437" y="619125"/>
                  </a:moveTo>
                  <a:lnTo>
                    <a:pt x="1728787" y="619125"/>
                  </a:lnTo>
                </a:path>
                <a:path w="6858634" h="2505075">
                  <a:moveTo>
                    <a:pt x="2509837" y="619125"/>
                  </a:moveTo>
                  <a:lnTo>
                    <a:pt x="3100387" y="619125"/>
                  </a:lnTo>
                </a:path>
                <a:path w="6858634" h="2505075">
                  <a:moveTo>
                    <a:pt x="4567237" y="619125"/>
                  </a:moveTo>
                  <a:lnTo>
                    <a:pt x="5157787" y="619125"/>
                  </a:lnTo>
                </a:path>
                <a:path w="6858634" h="2505075">
                  <a:moveTo>
                    <a:pt x="5938837" y="619125"/>
                  </a:moveTo>
                  <a:lnTo>
                    <a:pt x="6529387" y="619125"/>
                  </a:lnTo>
                </a:path>
                <a:path w="6858634" h="2505075">
                  <a:moveTo>
                    <a:pt x="1824037" y="619125"/>
                  </a:moveTo>
                  <a:lnTo>
                    <a:pt x="2414587" y="619125"/>
                  </a:lnTo>
                </a:path>
                <a:path w="6858634" h="2505075">
                  <a:moveTo>
                    <a:pt x="3195637" y="619125"/>
                  </a:moveTo>
                  <a:lnTo>
                    <a:pt x="4471987" y="619125"/>
                  </a:lnTo>
                </a:path>
                <a:path w="6858634" h="2505075">
                  <a:moveTo>
                    <a:pt x="6624637" y="304800"/>
                  </a:moveTo>
                  <a:lnTo>
                    <a:pt x="6858063" y="304800"/>
                  </a:lnTo>
                </a:path>
                <a:path w="6858634" h="2505075">
                  <a:moveTo>
                    <a:pt x="0" y="304800"/>
                  </a:moveTo>
                  <a:lnTo>
                    <a:pt x="357187" y="304800"/>
                  </a:lnTo>
                </a:path>
                <a:path w="6858634" h="2505075">
                  <a:moveTo>
                    <a:pt x="2509837" y="304800"/>
                  </a:moveTo>
                  <a:lnTo>
                    <a:pt x="5157787" y="304800"/>
                  </a:lnTo>
                </a:path>
                <a:path w="6858634" h="2505075">
                  <a:moveTo>
                    <a:pt x="5253037" y="304800"/>
                  </a:moveTo>
                  <a:lnTo>
                    <a:pt x="6529387" y="304800"/>
                  </a:lnTo>
                </a:path>
                <a:path w="6858634" h="2505075">
                  <a:moveTo>
                    <a:pt x="452437" y="304800"/>
                  </a:moveTo>
                  <a:lnTo>
                    <a:pt x="2414587" y="304800"/>
                  </a:lnTo>
                </a:path>
                <a:path w="6858634" h="2505075">
                  <a:moveTo>
                    <a:pt x="0" y="0"/>
                  </a:moveTo>
                  <a:lnTo>
                    <a:pt x="2414587" y="0"/>
                  </a:lnTo>
                </a:path>
                <a:path w="6858634" h="2505075">
                  <a:moveTo>
                    <a:pt x="2509837" y="0"/>
                  </a:moveTo>
                  <a:lnTo>
                    <a:pt x="685806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9"/>
            <p:cNvSpPr/>
            <p:nvPr/>
          </p:nvSpPr>
          <p:spPr>
            <a:xfrm>
              <a:off x="1152525" y="4848225"/>
              <a:ext cx="6267450" cy="904875"/>
            </a:xfrm>
            <a:custGeom>
              <a:avLst/>
              <a:gdLst/>
              <a:ahLst/>
              <a:cxnLst/>
              <a:rect l="l" t="t" r="r" b="b"/>
              <a:pathLst>
                <a:path w="6267450" h="904875">
                  <a:moveTo>
                    <a:pt x="95250" y="409575"/>
                  </a:moveTo>
                  <a:lnTo>
                    <a:pt x="0" y="409575"/>
                  </a:lnTo>
                  <a:lnTo>
                    <a:pt x="0" y="904875"/>
                  </a:lnTo>
                  <a:lnTo>
                    <a:pt x="95250" y="904875"/>
                  </a:lnTo>
                  <a:lnTo>
                    <a:pt x="95250" y="409575"/>
                  </a:lnTo>
                  <a:close/>
                </a:path>
                <a:path w="6267450" h="904875">
                  <a:moveTo>
                    <a:pt x="781050" y="342900"/>
                  </a:moveTo>
                  <a:lnTo>
                    <a:pt x="685800" y="342900"/>
                  </a:lnTo>
                  <a:lnTo>
                    <a:pt x="685800" y="904875"/>
                  </a:lnTo>
                  <a:lnTo>
                    <a:pt x="781050" y="904875"/>
                  </a:lnTo>
                  <a:lnTo>
                    <a:pt x="781050" y="342900"/>
                  </a:lnTo>
                  <a:close/>
                </a:path>
                <a:path w="6267450" h="904875">
                  <a:moveTo>
                    <a:pt x="1466850" y="247650"/>
                  </a:moveTo>
                  <a:lnTo>
                    <a:pt x="1371600" y="247650"/>
                  </a:lnTo>
                  <a:lnTo>
                    <a:pt x="1371600" y="904875"/>
                  </a:lnTo>
                  <a:lnTo>
                    <a:pt x="1466850" y="904875"/>
                  </a:lnTo>
                  <a:lnTo>
                    <a:pt x="1466850" y="247650"/>
                  </a:lnTo>
                  <a:close/>
                </a:path>
                <a:path w="6267450" h="904875">
                  <a:moveTo>
                    <a:pt x="2152650" y="371475"/>
                  </a:moveTo>
                  <a:lnTo>
                    <a:pt x="2057400" y="371475"/>
                  </a:lnTo>
                  <a:lnTo>
                    <a:pt x="2057400" y="904875"/>
                  </a:lnTo>
                  <a:lnTo>
                    <a:pt x="2152650" y="904875"/>
                  </a:lnTo>
                  <a:lnTo>
                    <a:pt x="2152650" y="371475"/>
                  </a:lnTo>
                  <a:close/>
                </a:path>
                <a:path w="6267450" h="904875">
                  <a:moveTo>
                    <a:pt x="2838450" y="247650"/>
                  </a:moveTo>
                  <a:lnTo>
                    <a:pt x="2743200" y="247650"/>
                  </a:lnTo>
                  <a:lnTo>
                    <a:pt x="2743200" y="904875"/>
                  </a:lnTo>
                  <a:lnTo>
                    <a:pt x="2838450" y="904875"/>
                  </a:lnTo>
                  <a:lnTo>
                    <a:pt x="2838450" y="247650"/>
                  </a:lnTo>
                  <a:close/>
                </a:path>
                <a:path w="6267450" h="904875">
                  <a:moveTo>
                    <a:pt x="3524250" y="0"/>
                  </a:moveTo>
                  <a:lnTo>
                    <a:pt x="3429000" y="0"/>
                  </a:lnTo>
                  <a:lnTo>
                    <a:pt x="3429000" y="904875"/>
                  </a:lnTo>
                  <a:lnTo>
                    <a:pt x="3524250" y="904875"/>
                  </a:lnTo>
                  <a:lnTo>
                    <a:pt x="3524250" y="0"/>
                  </a:lnTo>
                  <a:close/>
                </a:path>
                <a:path w="6267450" h="904875">
                  <a:moveTo>
                    <a:pt x="4210050" y="95250"/>
                  </a:moveTo>
                  <a:lnTo>
                    <a:pt x="4114800" y="95250"/>
                  </a:lnTo>
                  <a:lnTo>
                    <a:pt x="4114800" y="904875"/>
                  </a:lnTo>
                  <a:lnTo>
                    <a:pt x="4210050" y="904875"/>
                  </a:lnTo>
                  <a:lnTo>
                    <a:pt x="4210050" y="95250"/>
                  </a:lnTo>
                  <a:close/>
                </a:path>
                <a:path w="6267450" h="904875">
                  <a:moveTo>
                    <a:pt x="4895850" y="95250"/>
                  </a:moveTo>
                  <a:lnTo>
                    <a:pt x="4800600" y="95250"/>
                  </a:lnTo>
                  <a:lnTo>
                    <a:pt x="4800600" y="904875"/>
                  </a:lnTo>
                  <a:lnTo>
                    <a:pt x="4895850" y="904875"/>
                  </a:lnTo>
                  <a:lnTo>
                    <a:pt x="4895850" y="95250"/>
                  </a:lnTo>
                  <a:close/>
                </a:path>
                <a:path w="6267450" h="904875">
                  <a:moveTo>
                    <a:pt x="5581650" y="247650"/>
                  </a:moveTo>
                  <a:lnTo>
                    <a:pt x="5486400" y="247650"/>
                  </a:lnTo>
                  <a:lnTo>
                    <a:pt x="5486400" y="904875"/>
                  </a:lnTo>
                  <a:lnTo>
                    <a:pt x="5581650" y="904875"/>
                  </a:lnTo>
                  <a:lnTo>
                    <a:pt x="5581650" y="247650"/>
                  </a:lnTo>
                  <a:close/>
                </a:path>
                <a:path w="6267450" h="904875">
                  <a:moveTo>
                    <a:pt x="6267450" y="123825"/>
                  </a:moveTo>
                  <a:lnTo>
                    <a:pt x="6172200" y="123825"/>
                  </a:lnTo>
                  <a:lnTo>
                    <a:pt x="6172200" y="904875"/>
                  </a:lnTo>
                  <a:lnTo>
                    <a:pt x="6267450" y="904875"/>
                  </a:lnTo>
                  <a:lnTo>
                    <a:pt x="6267450" y="123825"/>
                  </a:lnTo>
                  <a:close/>
                </a:path>
              </a:pathLst>
            </a:custGeom>
            <a:solidFill>
              <a:srgbClr val="744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10"/>
            <p:cNvSpPr/>
            <p:nvPr/>
          </p:nvSpPr>
          <p:spPr>
            <a:xfrm>
              <a:off x="1276350" y="4286249"/>
              <a:ext cx="6267450" cy="1466850"/>
            </a:xfrm>
            <a:custGeom>
              <a:avLst/>
              <a:gdLst/>
              <a:ahLst/>
              <a:cxnLst/>
              <a:rect l="l" t="t" r="r" b="b"/>
              <a:pathLst>
                <a:path w="6267450" h="1466850">
                  <a:moveTo>
                    <a:pt x="95250" y="400050"/>
                  </a:moveTo>
                  <a:lnTo>
                    <a:pt x="0" y="400050"/>
                  </a:lnTo>
                  <a:lnTo>
                    <a:pt x="0" y="1466850"/>
                  </a:lnTo>
                  <a:lnTo>
                    <a:pt x="95250" y="1466850"/>
                  </a:lnTo>
                  <a:lnTo>
                    <a:pt x="95250" y="400050"/>
                  </a:lnTo>
                  <a:close/>
                </a:path>
                <a:path w="6267450" h="1466850">
                  <a:moveTo>
                    <a:pt x="781050" y="0"/>
                  </a:moveTo>
                  <a:lnTo>
                    <a:pt x="685800" y="0"/>
                  </a:lnTo>
                  <a:lnTo>
                    <a:pt x="685800" y="1466850"/>
                  </a:lnTo>
                  <a:lnTo>
                    <a:pt x="781050" y="1466850"/>
                  </a:lnTo>
                  <a:lnTo>
                    <a:pt x="781050" y="0"/>
                  </a:lnTo>
                  <a:close/>
                </a:path>
                <a:path w="6267450" h="1466850">
                  <a:moveTo>
                    <a:pt x="1466850" y="180975"/>
                  </a:moveTo>
                  <a:lnTo>
                    <a:pt x="1371600" y="180975"/>
                  </a:lnTo>
                  <a:lnTo>
                    <a:pt x="1371600" y="1466850"/>
                  </a:lnTo>
                  <a:lnTo>
                    <a:pt x="1466850" y="1466850"/>
                  </a:lnTo>
                  <a:lnTo>
                    <a:pt x="1466850" y="180975"/>
                  </a:lnTo>
                  <a:close/>
                </a:path>
                <a:path w="6267450" h="1466850">
                  <a:moveTo>
                    <a:pt x="2152650" y="247650"/>
                  </a:moveTo>
                  <a:lnTo>
                    <a:pt x="2057400" y="247650"/>
                  </a:lnTo>
                  <a:lnTo>
                    <a:pt x="2057400" y="1466850"/>
                  </a:lnTo>
                  <a:lnTo>
                    <a:pt x="2152650" y="1466850"/>
                  </a:lnTo>
                  <a:lnTo>
                    <a:pt x="2152650" y="247650"/>
                  </a:lnTo>
                  <a:close/>
                </a:path>
                <a:path w="6267450" h="1466850">
                  <a:moveTo>
                    <a:pt x="2838450" y="180975"/>
                  </a:moveTo>
                  <a:lnTo>
                    <a:pt x="2743200" y="180975"/>
                  </a:lnTo>
                  <a:lnTo>
                    <a:pt x="2743200" y="1466850"/>
                  </a:lnTo>
                  <a:lnTo>
                    <a:pt x="2838450" y="1466850"/>
                  </a:lnTo>
                  <a:lnTo>
                    <a:pt x="2838450" y="180975"/>
                  </a:lnTo>
                  <a:close/>
                </a:path>
                <a:path w="6267450" h="1466850">
                  <a:moveTo>
                    <a:pt x="3524250" y="438150"/>
                  </a:moveTo>
                  <a:lnTo>
                    <a:pt x="3429000" y="438150"/>
                  </a:lnTo>
                  <a:lnTo>
                    <a:pt x="3429000" y="1466850"/>
                  </a:lnTo>
                  <a:lnTo>
                    <a:pt x="3524250" y="1466850"/>
                  </a:lnTo>
                  <a:lnTo>
                    <a:pt x="3524250" y="438150"/>
                  </a:lnTo>
                  <a:close/>
                </a:path>
                <a:path w="6267450" h="1466850">
                  <a:moveTo>
                    <a:pt x="4210050" y="180975"/>
                  </a:moveTo>
                  <a:lnTo>
                    <a:pt x="4114800" y="180975"/>
                  </a:lnTo>
                  <a:lnTo>
                    <a:pt x="4114800" y="1466850"/>
                  </a:lnTo>
                  <a:lnTo>
                    <a:pt x="4210050" y="1466850"/>
                  </a:lnTo>
                  <a:lnTo>
                    <a:pt x="4210050" y="180975"/>
                  </a:lnTo>
                  <a:close/>
                </a:path>
                <a:path w="6267450" h="1466850">
                  <a:moveTo>
                    <a:pt x="4895850" y="123825"/>
                  </a:moveTo>
                  <a:lnTo>
                    <a:pt x="4800600" y="123825"/>
                  </a:lnTo>
                  <a:lnTo>
                    <a:pt x="4800600" y="1466850"/>
                  </a:lnTo>
                  <a:lnTo>
                    <a:pt x="4895850" y="1466850"/>
                  </a:lnTo>
                  <a:lnTo>
                    <a:pt x="4895850" y="123825"/>
                  </a:lnTo>
                  <a:close/>
                </a:path>
                <a:path w="6267450" h="1466850">
                  <a:moveTo>
                    <a:pt x="5581650" y="57150"/>
                  </a:moveTo>
                  <a:lnTo>
                    <a:pt x="5486400" y="57150"/>
                  </a:lnTo>
                  <a:lnTo>
                    <a:pt x="5486400" y="1466850"/>
                  </a:lnTo>
                  <a:lnTo>
                    <a:pt x="5581650" y="1466850"/>
                  </a:lnTo>
                  <a:lnTo>
                    <a:pt x="5581650" y="57150"/>
                  </a:lnTo>
                  <a:close/>
                </a:path>
                <a:path w="6267450" h="1466850">
                  <a:moveTo>
                    <a:pt x="6267450" y="400050"/>
                  </a:moveTo>
                  <a:lnTo>
                    <a:pt x="6172200" y="400050"/>
                  </a:lnTo>
                  <a:lnTo>
                    <a:pt x="6172200" y="1466850"/>
                  </a:lnTo>
                  <a:lnTo>
                    <a:pt x="6267450" y="1466850"/>
                  </a:lnTo>
                  <a:lnTo>
                    <a:pt x="6267450" y="400050"/>
                  </a:lnTo>
                  <a:close/>
                </a:path>
              </a:pathLst>
            </a:custGeom>
            <a:solidFill>
              <a:srgbClr val="8A5B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1"/>
            <p:cNvSpPr/>
            <p:nvPr/>
          </p:nvSpPr>
          <p:spPr>
            <a:xfrm>
              <a:off x="1400175" y="2867024"/>
              <a:ext cx="6267450" cy="2886075"/>
            </a:xfrm>
            <a:custGeom>
              <a:avLst/>
              <a:gdLst/>
              <a:ahLst/>
              <a:cxnLst/>
              <a:rect l="l" t="t" r="r" b="b"/>
              <a:pathLst>
                <a:path w="6267450" h="2886075">
                  <a:moveTo>
                    <a:pt x="95250" y="228600"/>
                  </a:moveTo>
                  <a:lnTo>
                    <a:pt x="0" y="228600"/>
                  </a:lnTo>
                  <a:lnTo>
                    <a:pt x="0" y="2886075"/>
                  </a:lnTo>
                  <a:lnTo>
                    <a:pt x="95250" y="2886075"/>
                  </a:lnTo>
                  <a:lnTo>
                    <a:pt x="95250" y="228600"/>
                  </a:lnTo>
                  <a:close/>
                </a:path>
                <a:path w="6267450" h="2886075">
                  <a:moveTo>
                    <a:pt x="781050" y="847725"/>
                  </a:moveTo>
                  <a:lnTo>
                    <a:pt x="685800" y="847725"/>
                  </a:lnTo>
                  <a:lnTo>
                    <a:pt x="685800" y="2886075"/>
                  </a:lnTo>
                  <a:lnTo>
                    <a:pt x="781050" y="2886075"/>
                  </a:lnTo>
                  <a:lnTo>
                    <a:pt x="781050" y="847725"/>
                  </a:lnTo>
                  <a:close/>
                </a:path>
                <a:path w="6267450" h="2886075">
                  <a:moveTo>
                    <a:pt x="1466850" y="447675"/>
                  </a:moveTo>
                  <a:lnTo>
                    <a:pt x="1371600" y="447675"/>
                  </a:lnTo>
                  <a:lnTo>
                    <a:pt x="1371600" y="2886075"/>
                  </a:lnTo>
                  <a:lnTo>
                    <a:pt x="1466850" y="2886075"/>
                  </a:lnTo>
                  <a:lnTo>
                    <a:pt x="1466850" y="447675"/>
                  </a:lnTo>
                  <a:close/>
                </a:path>
                <a:path w="6267450" h="2886075">
                  <a:moveTo>
                    <a:pt x="2152650" y="0"/>
                  </a:moveTo>
                  <a:lnTo>
                    <a:pt x="2057400" y="0"/>
                  </a:lnTo>
                  <a:lnTo>
                    <a:pt x="2057400" y="2886075"/>
                  </a:lnTo>
                  <a:lnTo>
                    <a:pt x="2152650" y="2886075"/>
                  </a:lnTo>
                  <a:lnTo>
                    <a:pt x="2152650" y="0"/>
                  </a:lnTo>
                  <a:close/>
                </a:path>
                <a:path w="6267450" h="2886075">
                  <a:moveTo>
                    <a:pt x="2838450" y="476250"/>
                  </a:moveTo>
                  <a:lnTo>
                    <a:pt x="2743200" y="476250"/>
                  </a:lnTo>
                  <a:lnTo>
                    <a:pt x="2743200" y="2886075"/>
                  </a:lnTo>
                  <a:lnTo>
                    <a:pt x="2838450" y="2886075"/>
                  </a:lnTo>
                  <a:lnTo>
                    <a:pt x="2838450" y="476250"/>
                  </a:lnTo>
                  <a:close/>
                </a:path>
                <a:path w="6267450" h="2886075">
                  <a:moveTo>
                    <a:pt x="3524250" y="723900"/>
                  </a:moveTo>
                  <a:lnTo>
                    <a:pt x="3429000" y="723900"/>
                  </a:lnTo>
                  <a:lnTo>
                    <a:pt x="3429000" y="2886075"/>
                  </a:lnTo>
                  <a:lnTo>
                    <a:pt x="3524250" y="2886075"/>
                  </a:lnTo>
                  <a:lnTo>
                    <a:pt x="3524250" y="723900"/>
                  </a:lnTo>
                  <a:close/>
                </a:path>
                <a:path w="6267450" h="2886075">
                  <a:moveTo>
                    <a:pt x="4210050" y="533400"/>
                  </a:moveTo>
                  <a:lnTo>
                    <a:pt x="4114800" y="533400"/>
                  </a:lnTo>
                  <a:lnTo>
                    <a:pt x="4114800" y="2886075"/>
                  </a:lnTo>
                  <a:lnTo>
                    <a:pt x="4210050" y="2886075"/>
                  </a:lnTo>
                  <a:lnTo>
                    <a:pt x="4210050" y="533400"/>
                  </a:lnTo>
                  <a:close/>
                </a:path>
                <a:path w="6267450" h="2886075">
                  <a:moveTo>
                    <a:pt x="4895850" y="314325"/>
                  </a:moveTo>
                  <a:lnTo>
                    <a:pt x="4800600" y="314325"/>
                  </a:lnTo>
                  <a:lnTo>
                    <a:pt x="4800600" y="2886075"/>
                  </a:lnTo>
                  <a:lnTo>
                    <a:pt x="4895850" y="2886075"/>
                  </a:lnTo>
                  <a:lnTo>
                    <a:pt x="4895850" y="314325"/>
                  </a:lnTo>
                  <a:close/>
                </a:path>
                <a:path w="6267450" h="2886075">
                  <a:moveTo>
                    <a:pt x="5581650" y="666750"/>
                  </a:moveTo>
                  <a:lnTo>
                    <a:pt x="5486400" y="666750"/>
                  </a:lnTo>
                  <a:lnTo>
                    <a:pt x="5486400" y="2886075"/>
                  </a:lnTo>
                  <a:lnTo>
                    <a:pt x="5581650" y="2886075"/>
                  </a:lnTo>
                  <a:lnTo>
                    <a:pt x="5581650" y="666750"/>
                  </a:lnTo>
                  <a:close/>
                </a:path>
                <a:path w="6267450" h="2886075">
                  <a:moveTo>
                    <a:pt x="6267450" y="257175"/>
                  </a:moveTo>
                  <a:lnTo>
                    <a:pt x="6172200" y="257175"/>
                  </a:lnTo>
                  <a:lnTo>
                    <a:pt x="6172200" y="2886075"/>
                  </a:lnTo>
                  <a:lnTo>
                    <a:pt x="6267450" y="2886075"/>
                  </a:lnTo>
                  <a:lnTo>
                    <a:pt x="6267450" y="257175"/>
                  </a:lnTo>
                  <a:close/>
                </a:path>
              </a:pathLst>
            </a:custGeom>
            <a:solidFill>
              <a:srgbClr val="A98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2"/>
            <p:cNvSpPr/>
            <p:nvPr/>
          </p:nvSpPr>
          <p:spPr>
            <a:xfrm>
              <a:off x="1524000" y="5257800"/>
              <a:ext cx="6267450" cy="495300"/>
            </a:xfrm>
            <a:custGeom>
              <a:avLst/>
              <a:gdLst/>
              <a:ahLst/>
              <a:cxnLst/>
              <a:rect l="l" t="t" r="r" b="b"/>
              <a:pathLst>
                <a:path w="6267450" h="495300">
                  <a:moveTo>
                    <a:pt x="95250" y="28575"/>
                  </a:moveTo>
                  <a:lnTo>
                    <a:pt x="0" y="28575"/>
                  </a:lnTo>
                  <a:lnTo>
                    <a:pt x="0" y="495300"/>
                  </a:lnTo>
                  <a:lnTo>
                    <a:pt x="95250" y="495300"/>
                  </a:lnTo>
                  <a:lnTo>
                    <a:pt x="95250" y="28575"/>
                  </a:lnTo>
                  <a:close/>
                </a:path>
                <a:path w="6267450" h="495300">
                  <a:moveTo>
                    <a:pt x="781050" y="28575"/>
                  </a:moveTo>
                  <a:lnTo>
                    <a:pt x="685800" y="28575"/>
                  </a:lnTo>
                  <a:lnTo>
                    <a:pt x="685800" y="495300"/>
                  </a:lnTo>
                  <a:lnTo>
                    <a:pt x="781050" y="495300"/>
                  </a:lnTo>
                  <a:lnTo>
                    <a:pt x="781050" y="28575"/>
                  </a:lnTo>
                  <a:close/>
                </a:path>
                <a:path w="6267450" h="495300">
                  <a:moveTo>
                    <a:pt x="1466850" y="57150"/>
                  </a:moveTo>
                  <a:lnTo>
                    <a:pt x="1371600" y="57150"/>
                  </a:lnTo>
                  <a:lnTo>
                    <a:pt x="1371600" y="495300"/>
                  </a:lnTo>
                  <a:lnTo>
                    <a:pt x="1466850" y="495300"/>
                  </a:lnTo>
                  <a:lnTo>
                    <a:pt x="1466850" y="57150"/>
                  </a:lnTo>
                  <a:close/>
                </a:path>
                <a:path w="6267450" h="495300">
                  <a:moveTo>
                    <a:pt x="2152650" y="219075"/>
                  </a:moveTo>
                  <a:lnTo>
                    <a:pt x="2057400" y="219075"/>
                  </a:lnTo>
                  <a:lnTo>
                    <a:pt x="2057400" y="495300"/>
                  </a:lnTo>
                  <a:lnTo>
                    <a:pt x="2152650" y="495300"/>
                  </a:lnTo>
                  <a:lnTo>
                    <a:pt x="2152650" y="219075"/>
                  </a:lnTo>
                  <a:close/>
                </a:path>
                <a:path w="6267450" h="495300">
                  <a:moveTo>
                    <a:pt x="2838450" y="28575"/>
                  </a:moveTo>
                  <a:lnTo>
                    <a:pt x="2743200" y="28575"/>
                  </a:lnTo>
                  <a:lnTo>
                    <a:pt x="2743200" y="495300"/>
                  </a:lnTo>
                  <a:lnTo>
                    <a:pt x="2838450" y="495300"/>
                  </a:lnTo>
                  <a:lnTo>
                    <a:pt x="2838450" y="28575"/>
                  </a:lnTo>
                  <a:close/>
                </a:path>
                <a:path w="6267450" h="495300">
                  <a:moveTo>
                    <a:pt x="3524250" y="123825"/>
                  </a:moveTo>
                  <a:lnTo>
                    <a:pt x="3429000" y="123825"/>
                  </a:lnTo>
                  <a:lnTo>
                    <a:pt x="3429000" y="495300"/>
                  </a:lnTo>
                  <a:lnTo>
                    <a:pt x="3524250" y="495300"/>
                  </a:lnTo>
                  <a:lnTo>
                    <a:pt x="3524250" y="123825"/>
                  </a:lnTo>
                  <a:close/>
                </a:path>
                <a:path w="6267450" h="495300">
                  <a:moveTo>
                    <a:pt x="4210050" y="28575"/>
                  </a:moveTo>
                  <a:lnTo>
                    <a:pt x="4114800" y="28575"/>
                  </a:lnTo>
                  <a:lnTo>
                    <a:pt x="4114800" y="495300"/>
                  </a:lnTo>
                  <a:lnTo>
                    <a:pt x="4210050" y="495300"/>
                  </a:lnTo>
                  <a:lnTo>
                    <a:pt x="4210050" y="28575"/>
                  </a:lnTo>
                  <a:close/>
                </a:path>
                <a:path w="6267450" h="495300">
                  <a:moveTo>
                    <a:pt x="4895850" y="0"/>
                  </a:moveTo>
                  <a:lnTo>
                    <a:pt x="4800600" y="0"/>
                  </a:lnTo>
                  <a:lnTo>
                    <a:pt x="4800600" y="495300"/>
                  </a:lnTo>
                  <a:lnTo>
                    <a:pt x="4895850" y="495300"/>
                  </a:lnTo>
                  <a:lnTo>
                    <a:pt x="4895850" y="0"/>
                  </a:lnTo>
                  <a:close/>
                </a:path>
                <a:path w="6267450" h="495300">
                  <a:moveTo>
                    <a:pt x="5581650" y="85725"/>
                  </a:moveTo>
                  <a:lnTo>
                    <a:pt x="5486400" y="85725"/>
                  </a:lnTo>
                  <a:lnTo>
                    <a:pt x="5486400" y="495300"/>
                  </a:lnTo>
                  <a:lnTo>
                    <a:pt x="5581650" y="495300"/>
                  </a:lnTo>
                  <a:lnTo>
                    <a:pt x="5581650" y="85725"/>
                  </a:lnTo>
                  <a:close/>
                </a:path>
                <a:path w="6267450" h="495300">
                  <a:moveTo>
                    <a:pt x="6267450" y="85725"/>
                  </a:moveTo>
                  <a:lnTo>
                    <a:pt x="6172200" y="85725"/>
                  </a:lnTo>
                  <a:lnTo>
                    <a:pt x="6172200" y="495300"/>
                  </a:lnTo>
                  <a:lnTo>
                    <a:pt x="6267450" y="495300"/>
                  </a:lnTo>
                  <a:lnTo>
                    <a:pt x="6267450" y="85725"/>
                  </a:lnTo>
                  <a:close/>
                </a:path>
              </a:pathLst>
            </a:custGeom>
            <a:solidFill>
              <a:srgbClr val="CAB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3"/>
            <p:cNvSpPr/>
            <p:nvPr/>
          </p:nvSpPr>
          <p:spPr>
            <a:xfrm>
              <a:off x="1042987" y="5757862"/>
              <a:ext cx="6858634" cy="0"/>
            </a:xfrm>
            <a:custGeom>
              <a:avLst/>
              <a:gdLst/>
              <a:ahLst/>
              <a:cxnLst/>
              <a:rect l="l" t="t" r="r" b="b"/>
              <a:pathLst>
                <a:path w="6858634">
                  <a:moveTo>
                    <a:pt x="0" y="0"/>
                  </a:moveTo>
                  <a:lnTo>
                    <a:pt x="685806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0" name="object 14"/>
            <p:cNvSpPr/>
            <p:nvPr/>
          </p:nvSpPr>
          <p:spPr>
            <a:xfrm>
              <a:off x="1381125" y="4505325"/>
              <a:ext cx="6181725" cy="9525"/>
            </a:xfrm>
            <a:custGeom>
              <a:avLst/>
              <a:gdLst/>
              <a:ahLst/>
              <a:cxnLst/>
              <a:rect l="l" t="t" r="r" b="b"/>
              <a:pathLst>
                <a:path w="6181725" h="9525">
                  <a:moveTo>
                    <a:pt x="0" y="0"/>
                  </a:moveTo>
                  <a:lnTo>
                    <a:pt x="6181725" y="9525"/>
                  </a:lnTo>
                </a:path>
              </a:pathLst>
            </a:custGeom>
            <a:ln w="19050">
              <a:solidFill>
                <a:srgbClr val="8A5B4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1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3314700"/>
              <a:ext cx="6200775" cy="28575"/>
            </a:xfrm>
            <a:prstGeom prst="rect">
              <a:avLst/>
            </a:prstGeom>
          </p:spPr>
        </p:pic>
        <p:sp>
          <p:nvSpPr>
            <p:cNvPr id="1048661" name="object 16"/>
            <p:cNvSpPr/>
            <p:nvPr/>
          </p:nvSpPr>
          <p:spPr>
            <a:xfrm>
              <a:off x="7877175" y="3543300"/>
              <a:ext cx="323850" cy="57150"/>
            </a:xfrm>
            <a:custGeom>
              <a:avLst/>
              <a:gdLst/>
              <a:ahLst/>
              <a:cxnLst/>
              <a:rect l="l" t="t" r="r" b="b"/>
              <a:pathLst>
                <a:path w="323850" h="57150">
                  <a:moveTo>
                    <a:pt x="3238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323850" y="57150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744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2" name="object 17"/>
          <p:cNvSpPr txBox="1"/>
          <p:nvPr/>
        </p:nvSpPr>
        <p:spPr>
          <a:xfrm>
            <a:off x="808355" y="5356225"/>
            <a:ext cx="146050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900">
              <a:latin typeface="Trebuchet MS"/>
              <a:cs typeface="Trebuchet MS"/>
            </a:endParaRPr>
          </a:p>
          <a:p>
            <a:pPr marL="72390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63" name="object 18"/>
          <p:cNvSpPr txBox="1"/>
          <p:nvPr/>
        </p:nvSpPr>
        <p:spPr>
          <a:xfrm>
            <a:off x="808355" y="5041836"/>
            <a:ext cx="1397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20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64" name="object 19"/>
          <p:cNvSpPr txBox="1"/>
          <p:nvPr/>
        </p:nvSpPr>
        <p:spPr>
          <a:xfrm>
            <a:off x="808355" y="47285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30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65" name="object 20"/>
          <p:cNvSpPr txBox="1"/>
          <p:nvPr/>
        </p:nvSpPr>
        <p:spPr>
          <a:xfrm>
            <a:off x="808355" y="4414202"/>
            <a:ext cx="1397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40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66" name="object 21"/>
          <p:cNvSpPr txBox="1"/>
          <p:nvPr/>
        </p:nvSpPr>
        <p:spPr>
          <a:xfrm>
            <a:off x="808355" y="4100829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50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67" name="object 22"/>
          <p:cNvSpPr txBox="1"/>
          <p:nvPr/>
        </p:nvSpPr>
        <p:spPr>
          <a:xfrm>
            <a:off x="808355" y="3786441"/>
            <a:ext cx="1397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60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68" name="object 23"/>
          <p:cNvSpPr txBox="1"/>
          <p:nvPr/>
        </p:nvSpPr>
        <p:spPr>
          <a:xfrm>
            <a:off x="808355" y="3473196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70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69" name="object 24"/>
          <p:cNvSpPr txBox="1"/>
          <p:nvPr/>
        </p:nvSpPr>
        <p:spPr>
          <a:xfrm>
            <a:off x="748347" y="2531173"/>
            <a:ext cx="209550" cy="79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100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900">
              <a:latin typeface="Trebuchet MS"/>
              <a:cs typeface="Trebuchet MS"/>
            </a:endParaRPr>
          </a:p>
          <a:p>
            <a:pPr marL="72390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90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900">
              <a:latin typeface="Trebuchet MS"/>
              <a:cs typeface="Trebuchet MS"/>
            </a:endParaRPr>
          </a:p>
          <a:p>
            <a:pPr marL="72390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80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70" name="object 25"/>
          <p:cNvSpPr txBox="1"/>
          <p:nvPr/>
        </p:nvSpPr>
        <p:spPr>
          <a:xfrm>
            <a:off x="1275461" y="5812790"/>
            <a:ext cx="2178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BPC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71" name="object 26"/>
          <p:cNvSpPr txBox="1"/>
          <p:nvPr/>
        </p:nvSpPr>
        <p:spPr>
          <a:xfrm>
            <a:off x="1923795" y="5812790"/>
            <a:ext cx="301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CCDR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72" name="object 27"/>
          <p:cNvSpPr txBox="1"/>
          <p:nvPr/>
        </p:nvSpPr>
        <p:spPr>
          <a:xfrm>
            <a:off x="2667635" y="5812790"/>
            <a:ext cx="1758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73" name="object 28"/>
          <p:cNvSpPr txBox="1"/>
          <p:nvPr/>
        </p:nvSpPr>
        <p:spPr>
          <a:xfrm>
            <a:off x="3331209" y="5812790"/>
            <a:ext cx="2279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MSC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74" name="object 29"/>
          <p:cNvSpPr txBox="1"/>
          <p:nvPr/>
        </p:nvSpPr>
        <p:spPr>
          <a:xfrm>
            <a:off x="4024376" y="5812790"/>
            <a:ext cx="217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NEL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75" name="object 30"/>
          <p:cNvSpPr txBox="1"/>
          <p:nvPr/>
        </p:nvSpPr>
        <p:spPr>
          <a:xfrm>
            <a:off x="4745990" y="58127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PL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76" name="object 31"/>
          <p:cNvSpPr txBox="1"/>
          <p:nvPr/>
        </p:nvSpPr>
        <p:spPr>
          <a:xfrm>
            <a:off x="5397500" y="5812790"/>
            <a:ext cx="221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PYZ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77" name="object 32"/>
          <p:cNvSpPr txBox="1"/>
          <p:nvPr/>
        </p:nvSpPr>
        <p:spPr>
          <a:xfrm>
            <a:off x="6080505" y="5812790"/>
            <a:ext cx="226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SVG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78" name="object 33"/>
          <p:cNvSpPr txBox="1"/>
          <p:nvPr/>
        </p:nvSpPr>
        <p:spPr>
          <a:xfrm>
            <a:off x="6769481" y="5812790"/>
            <a:ext cx="2241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TNS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79" name="object 34"/>
          <p:cNvSpPr txBox="1"/>
          <p:nvPr/>
        </p:nvSpPr>
        <p:spPr>
          <a:xfrm>
            <a:off x="7443469" y="5812790"/>
            <a:ext cx="2451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WBL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80" name="object 35"/>
          <p:cNvSpPr txBox="1"/>
          <p:nvPr/>
        </p:nvSpPr>
        <p:spPr>
          <a:xfrm>
            <a:off x="3711575" y="2237104"/>
            <a:ext cx="253555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585858"/>
                </a:solidFill>
                <a:latin typeface="Trebuchet MS"/>
                <a:cs typeface="Trebuchet MS"/>
              </a:rPr>
              <a:t>Employee</a:t>
            </a:r>
            <a:r>
              <a:rPr sz="1400" spc="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Trebuchet MS"/>
                <a:cs typeface="Trebuchet MS"/>
              </a:rPr>
              <a:t>Performance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48681" name="object 36"/>
          <p:cNvSpPr txBox="1"/>
          <p:nvPr/>
        </p:nvSpPr>
        <p:spPr>
          <a:xfrm>
            <a:off x="8227059" y="3482720"/>
            <a:ext cx="281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HIGH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82" name="object 37"/>
          <p:cNvSpPr/>
          <p:nvPr/>
        </p:nvSpPr>
        <p:spPr>
          <a:xfrm>
            <a:off x="7877175" y="386715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A5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object 38"/>
          <p:cNvSpPr txBox="1"/>
          <p:nvPr/>
        </p:nvSpPr>
        <p:spPr>
          <a:xfrm>
            <a:off x="8227059" y="3806190"/>
            <a:ext cx="2565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LOW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84" name="object 39"/>
          <p:cNvSpPr/>
          <p:nvPr/>
        </p:nvSpPr>
        <p:spPr>
          <a:xfrm>
            <a:off x="7877175" y="419100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A987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0"/>
          <p:cNvSpPr txBox="1"/>
          <p:nvPr/>
        </p:nvSpPr>
        <p:spPr>
          <a:xfrm>
            <a:off x="8227059" y="4129341"/>
            <a:ext cx="23876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MED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86" name="object 41"/>
          <p:cNvSpPr/>
          <p:nvPr/>
        </p:nvSpPr>
        <p:spPr>
          <a:xfrm>
            <a:off x="7877175" y="451485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AB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42"/>
          <p:cNvSpPr txBox="1"/>
          <p:nvPr/>
        </p:nvSpPr>
        <p:spPr>
          <a:xfrm>
            <a:off x="8227059" y="4452937"/>
            <a:ext cx="5765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VERY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HIGH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88" name="object 43"/>
          <p:cNvSpPr/>
          <p:nvPr/>
        </p:nvSpPr>
        <p:spPr>
          <a:xfrm>
            <a:off x="7877175" y="486727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8A5B4A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9" name="object 44"/>
          <p:cNvSpPr txBox="1"/>
          <p:nvPr/>
        </p:nvSpPr>
        <p:spPr>
          <a:xfrm>
            <a:off x="8227059" y="4777104"/>
            <a:ext cx="695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Linear</a:t>
            </a:r>
            <a:r>
              <a:rPr sz="900" spc="-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(LOW)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90" name="object 45"/>
          <p:cNvSpPr/>
          <p:nvPr/>
        </p:nvSpPr>
        <p:spPr>
          <a:xfrm>
            <a:off x="7877175" y="519112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A9877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1" name="object 46"/>
          <p:cNvSpPr txBox="1"/>
          <p:nvPr/>
        </p:nvSpPr>
        <p:spPr>
          <a:xfrm>
            <a:off x="8227059" y="5100573"/>
            <a:ext cx="705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Expon.</a:t>
            </a:r>
            <a:r>
              <a:rPr sz="900" spc="-4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(MED)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96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104869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10" dirty="0"/>
              <a:t>conclusion</a:t>
            </a:r>
            <a:r>
              <a:rPr spc="-5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employee</a:t>
            </a:r>
            <a:r>
              <a:rPr spc="-55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analysis</a:t>
            </a:r>
            <a:r>
              <a:rPr spc="-70" dirty="0"/>
              <a:t> </a:t>
            </a:r>
            <a:r>
              <a:rPr dirty="0"/>
              <a:t>reveals</a:t>
            </a:r>
            <a:r>
              <a:rPr spc="-70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-25" dirty="0"/>
              <a:t>key </a:t>
            </a:r>
            <a:r>
              <a:rPr dirty="0"/>
              <a:t>insights</a:t>
            </a:r>
            <a:r>
              <a:rPr spc="-25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dirty="0"/>
              <a:t>workforce</a:t>
            </a:r>
            <a:r>
              <a:rPr spc="-80" dirty="0"/>
              <a:t> </a:t>
            </a:r>
            <a:r>
              <a:rPr dirty="0"/>
              <a:t>performance</a:t>
            </a:r>
            <a:r>
              <a:rPr spc="-1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areas</a:t>
            </a:r>
            <a:r>
              <a:rPr spc="-25" dirty="0"/>
              <a:t> </a:t>
            </a:r>
            <a:r>
              <a:rPr dirty="0"/>
              <a:t>needed</a:t>
            </a:r>
            <a:r>
              <a:rPr spc="-100" dirty="0"/>
              <a:t> </a:t>
            </a:r>
            <a:r>
              <a:rPr spc="-25" dirty="0"/>
              <a:t>for </a:t>
            </a:r>
            <a:r>
              <a:rPr dirty="0"/>
              <a:t>improvement.</a:t>
            </a:r>
            <a:r>
              <a:rPr spc="-10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effective</a:t>
            </a:r>
            <a:r>
              <a:rPr spc="-2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dirty="0"/>
              <a:t>provides</a:t>
            </a:r>
            <a:r>
              <a:rPr spc="-100" dirty="0"/>
              <a:t> </a:t>
            </a:r>
            <a:r>
              <a:rPr spc="-50" dirty="0"/>
              <a:t>a </a:t>
            </a:r>
            <a:r>
              <a:rPr dirty="0"/>
              <a:t>foundation</a:t>
            </a:r>
            <a:r>
              <a:rPr spc="-80" dirty="0"/>
              <a:t> </a:t>
            </a:r>
            <a:r>
              <a:rPr dirty="0"/>
              <a:t>for</a:t>
            </a:r>
            <a:r>
              <a:rPr spc="1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improvised</a:t>
            </a:r>
            <a:r>
              <a:rPr spc="-25" dirty="0"/>
              <a:t> </a:t>
            </a:r>
            <a:r>
              <a:rPr dirty="0"/>
              <a:t>planning</a:t>
            </a:r>
            <a:r>
              <a:rPr spc="-6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operational </a:t>
            </a:r>
            <a:r>
              <a:rPr dirty="0"/>
              <a:t>developments,</a:t>
            </a:r>
            <a:r>
              <a:rPr spc="-35" dirty="0"/>
              <a:t> </a:t>
            </a:r>
            <a:r>
              <a:rPr dirty="0"/>
              <a:t>which</a:t>
            </a:r>
            <a:r>
              <a:rPr spc="-20" dirty="0"/>
              <a:t> </a:t>
            </a:r>
            <a:r>
              <a:rPr dirty="0"/>
              <a:t>leads</a:t>
            </a:r>
            <a:r>
              <a:rPr spc="-4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motivated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productive </a:t>
            </a:r>
            <a:r>
              <a:rPr dirty="0"/>
              <a:t>workforce</a:t>
            </a:r>
            <a:r>
              <a:rPr spc="-65" dirty="0"/>
              <a:t> </a:t>
            </a:r>
            <a:r>
              <a:rPr spc="-10" dirty="0"/>
              <a:t>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>
            <a:spLocks noGrp="1"/>
          </p:cNvSpPr>
          <p:nvPr>
            <p:ph type="ctrTitle"/>
          </p:nvPr>
        </p:nvSpPr>
        <p:spPr>
          <a:xfrm>
            <a:off x="677862" y="595249"/>
            <a:ext cx="759333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PROJECT</a:t>
            </a:r>
            <a:r>
              <a:rPr sz="4800" spc="-175" dirty="0"/>
              <a:t> </a:t>
            </a:r>
            <a:r>
              <a:rPr sz="4800" spc="-10" dirty="0"/>
              <a:t>TITLE</a:t>
            </a:r>
            <a:endParaRPr sz="4800"/>
          </a:p>
        </p:txBody>
      </p:sp>
      <p:sp>
        <p:nvSpPr>
          <p:cNvPr id="1048616" name="object 3"/>
          <p:cNvSpPr txBox="1"/>
          <p:nvPr/>
        </p:nvSpPr>
        <p:spPr>
          <a:xfrm>
            <a:off x="756602" y="2187193"/>
            <a:ext cx="7212330" cy="1118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5"/>
              </a:spcBef>
            </a:pP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sz="36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sz="36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2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600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600" spc="-47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600" spc="-2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36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600" spc="4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6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6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36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Trebuchet MS"/>
                <a:cs typeface="Trebuchet MS"/>
              </a:rPr>
              <a:t>EXCEL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8" name="object 3"/>
          <p:cNvSpPr txBox="1">
            <a:spLocks noGrp="1"/>
          </p:cNvSpPr>
          <p:nvPr>
            <p:ph type="title"/>
          </p:nvPr>
        </p:nvSpPr>
        <p:spPr>
          <a:xfrm>
            <a:off x="677862" y="595249"/>
            <a:ext cx="5342890" cy="509396"/>
          </a:xfrm>
          <a:prstGeom prst="rect">
            <a:avLst/>
          </a:prstGeom>
        </p:spPr>
        <p:txBody>
          <a:bodyPr vert="horz" wrap="square" lIns="0" tIns="52196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1048619" name="object 4"/>
          <p:cNvSpPr txBox="1"/>
          <p:nvPr/>
        </p:nvSpPr>
        <p:spPr>
          <a:xfrm>
            <a:off x="2824226" y="1420375"/>
            <a:ext cx="3195955" cy="377276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SzPct val="81250"/>
              <a:buAutoNum type="arabicPeriod"/>
              <a:tabLst>
                <a:tab pos="355600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D24717"/>
              </a:buClr>
              <a:buSzPct val="81250"/>
              <a:buAutoNum type="arabicPeriod"/>
              <a:tabLst>
                <a:tab pos="355600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50"/>
              </a:spcBef>
              <a:buClr>
                <a:srgbClr val="D24717"/>
              </a:buClr>
              <a:buSzPct val="81250"/>
              <a:buAutoNum type="arabicPeriod"/>
              <a:tabLst>
                <a:tab pos="355600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  <a:p>
            <a:pPr marL="355600" marR="736600" indent="-343535">
              <a:lnSpc>
                <a:spcPct val="101600"/>
              </a:lnSpc>
              <a:spcBef>
                <a:spcPts val="980"/>
              </a:spcBef>
              <a:buClr>
                <a:srgbClr val="D24717"/>
              </a:buClr>
              <a:buSzPct val="81250"/>
              <a:buAutoNum type="arabicPeriod"/>
              <a:tabLst>
                <a:tab pos="355600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50"/>
              </a:spcBef>
              <a:buClr>
                <a:srgbClr val="D24717"/>
              </a:buClr>
              <a:buSzPct val="81250"/>
              <a:buAutoNum type="arabicPeriod"/>
              <a:tabLst>
                <a:tab pos="355600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D24717"/>
              </a:buClr>
              <a:buSzPct val="81250"/>
              <a:buAutoNum type="arabicPeriod"/>
              <a:tabLst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4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Clr>
                <a:srgbClr val="D24717"/>
              </a:buClr>
              <a:buSzPct val="81250"/>
              <a:buAutoNum type="arabicPeriod"/>
              <a:tabLst>
                <a:tab pos="355600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50"/>
              </a:spcBef>
              <a:buClr>
                <a:srgbClr val="D24717"/>
              </a:buClr>
              <a:buSzPct val="81250"/>
              <a:buAutoNum type="arabicPeriod"/>
              <a:tabLst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2" name="object 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6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23" name="object 7"/>
          <p:cNvSpPr txBox="1">
            <a:spLocks noGrp="1"/>
          </p:cNvSpPr>
          <p:nvPr>
            <p:ph type="title"/>
          </p:nvPr>
        </p:nvSpPr>
        <p:spPr>
          <a:xfrm>
            <a:off x="677862" y="595249"/>
            <a:ext cx="5342890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PROBLEM</a:t>
            </a:r>
            <a:r>
              <a:rPr sz="4250" spc="-60" dirty="0"/>
              <a:t> </a:t>
            </a:r>
            <a:r>
              <a:rPr sz="4250" spc="35" dirty="0"/>
              <a:t>S</a:t>
            </a:r>
            <a:r>
              <a:rPr sz="4250" spc="-755" dirty="0"/>
              <a:t>T</a:t>
            </a:r>
            <a:r>
              <a:rPr sz="4250" spc="-760" dirty="0"/>
              <a:t>A</a:t>
            </a:r>
            <a:r>
              <a:rPr sz="4250" spc="35" dirty="0"/>
              <a:t>T</a:t>
            </a:r>
            <a:r>
              <a:rPr sz="4250" spc="10" dirty="0"/>
              <a:t>E</a:t>
            </a:r>
            <a:r>
              <a:rPr sz="4250" dirty="0"/>
              <a:t>M</a:t>
            </a:r>
            <a:r>
              <a:rPr sz="4250" spc="-10" dirty="0"/>
              <a:t>E</a:t>
            </a:r>
            <a:r>
              <a:rPr sz="4250" spc="35" dirty="0"/>
              <a:t>NT</a:t>
            </a:r>
            <a:endParaRPr sz="4250"/>
          </a:p>
        </p:txBody>
      </p:sp>
      <p:sp>
        <p:nvSpPr>
          <p:cNvPr id="1048624" name="object 8"/>
          <p:cNvSpPr txBox="1"/>
          <p:nvPr/>
        </p:nvSpPr>
        <p:spPr>
          <a:xfrm>
            <a:off x="756602" y="2187257"/>
            <a:ext cx="4017010" cy="1156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defined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well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person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executes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job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duties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responsibilities.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companies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assess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employees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quarterly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basis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define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certain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areas.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48625" name="object 9"/>
          <p:cNvSpPr txBox="1"/>
          <p:nvPr/>
        </p:nvSpPr>
        <p:spPr>
          <a:xfrm>
            <a:off x="5172709" y="2187257"/>
            <a:ext cx="2593340" cy="9325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Dataset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overview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employee,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contains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about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employees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company.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48626" name="object 10"/>
          <p:cNvSpPr txBox="1"/>
          <p:nvPr/>
        </p:nvSpPr>
        <p:spPr>
          <a:xfrm>
            <a:off x="9206230" y="6154420"/>
            <a:ext cx="85725" cy="12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D24717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2097153" name="object 1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29" name="object 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6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838835" y="824230"/>
            <a:ext cx="5053330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18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1048631" name="object 8"/>
          <p:cNvSpPr txBox="1"/>
          <p:nvPr/>
        </p:nvSpPr>
        <p:spPr>
          <a:xfrm>
            <a:off x="9206230" y="6154420"/>
            <a:ext cx="85725" cy="12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D24717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32" name="object 10"/>
          <p:cNvSpPr txBox="1"/>
          <p:nvPr/>
        </p:nvSpPr>
        <p:spPr>
          <a:xfrm>
            <a:off x="1070292" y="2160206"/>
            <a:ext cx="5624830" cy="1843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involves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analyzing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Excel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which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helps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gaining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knowledge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regarding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organizational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data,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statistical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creating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visualizations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understand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employee performances.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4" name="object 3"/>
          <p:cNvSpPr txBox="1">
            <a:spLocks noGrp="1"/>
          </p:cNvSpPr>
          <p:nvPr>
            <p:ph type="title"/>
          </p:nvPr>
        </p:nvSpPr>
        <p:spPr>
          <a:xfrm>
            <a:off x="677862" y="595249"/>
            <a:ext cx="5342890" cy="422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415" dirty="0"/>
              <a:t> </a:t>
            </a:r>
            <a:r>
              <a:rPr sz="3200" dirty="0"/>
              <a:t>ARE</a:t>
            </a:r>
            <a:r>
              <a:rPr sz="3200" spc="-135" dirty="0"/>
              <a:t> </a:t>
            </a:r>
            <a:r>
              <a:rPr sz="3200" dirty="0"/>
              <a:t>THE</a:t>
            </a:r>
            <a:r>
              <a:rPr sz="3200" spc="-60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sp>
        <p:nvSpPr>
          <p:cNvPr id="1048635" name="object 4"/>
          <p:cNvSpPr txBox="1"/>
          <p:nvPr/>
        </p:nvSpPr>
        <p:spPr>
          <a:xfrm>
            <a:off x="820737" y="2061654"/>
            <a:ext cx="5923915" cy="1440816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end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users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include:</a:t>
            </a:r>
            <a:endParaRPr sz="1800">
              <a:latin typeface="Trebuchet MS"/>
              <a:cs typeface="Trebuchet MS"/>
            </a:endParaRPr>
          </a:p>
          <a:p>
            <a:pPr marL="680085" indent="-27432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68008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Human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Resource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management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professionals.</a:t>
            </a:r>
            <a:endParaRPr sz="1800">
              <a:latin typeface="Trebuchet MS"/>
              <a:cs typeface="Trebuchet MS"/>
            </a:endParaRPr>
          </a:p>
          <a:p>
            <a:pPr marL="680085" indent="-274320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68008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Analysts.</a:t>
            </a:r>
            <a:endParaRPr sz="1800">
              <a:latin typeface="Trebuchet MS"/>
              <a:cs typeface="Trebuchet MS"/>
            </a:endParaRPr>
          </a:p>
          <a:p>
            <a:pPr marL="670560" indent="-264795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670560" algn="l"/>
              </a:tabLst>
            </a:pP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Team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Leaders.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097156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3"/>
          <p:cNvSpPr txBox="1">
            <a:spLocks noGrp="1"/>
          </p:cNvSpPr>
          <p:nvPr>
            <p:ph type="title"/>
          </p:nvPr>
        </p:nvSpPr>
        <p:spPr>
          <a:xfrm>
            <a:off x="677862" y="449199"/>
            <a:ext cx="3237865" cy="16719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10"/>
              </a:spcBef>
            </a:pPr>
            <a:r>
              <a:rPr dirty="0"/>
              <a:t>OUR</a:t>
            </a:r>
            <a:r>
              <a:rPr spc="10" dirty="0"/>
              <a:t> </a:t>
            </a:r>
            <a:r>
              <a:rPr spc="-10" dirty="0"/>
              <a:t>SOLUTION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ITS</a:t>
            </a:r>
            <a:r>
              <a:rPr spc="-10" dirty="0"/>
              <a:t> </a:t>
            </a:r>
            <a:r>
              <a:rPr spc="-465" dirty="0"/>
              <a:t>V</a:t>
            </a:r>
            <a:r>
              <a:rPr spc="60" dirty="0"/>
              <a:t>A</a:t>
            </a:r>
            <a:r>
              <a:rPr spc="130" dirty="0"/>
              <a:t>L</a:t>
            </a:r>
            <a:r>
              <a:rPr spc="105" dirty="0"/>
              <a:t>U</a:t>
            </a:r>
            <a:r>
              <a:rPr spc="100" dirty="0"/>
              <a:t>E</a:t>
            </a:r>
            <a:r>
              <a:rPr spc="-15" dirty="0"/>
              <a:t> </a:t>
            </a:r>
            <a:r>
              <a:rPr spc="-10" dirty="0"/>
              <a:t>PROPOSITION</a:t>
            </a:r>
          </a:p>
        </p:txBody>
      </p:sp>
      <p:sp>
        <p:nvSpPr>
          <p:cNvPr id="1048638" name="object 4"/>
          <p:cNvSpPr txBox="1"/>
          <p:nvPr/>
        </p:nvSpPr>
        <p:spPr>
          <a:xfrm>
            <a:off x="612775" y="2389187"/>
            <a:ext cx="3422015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*Filtering-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fill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values.</a:t>
            </a:r>
            <a:endParaRPr sz="2400">
              <a:latin typeface="Trebuchet MS"/>
              <a:cs typeface="Trebuchet MS"/>
            </a:endParaRPr>
          </a:p>
          <a:p>
            <a:pPr marL="12700" marR="67310">
              <a:lnSpc>
                <a:spcPct val="101699"/>
              </a:lnSpc>
              <a:spcBef>
                <a:spcPts val="98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*Conditional</a:t>
            </a:r>
            <a:r>
              <a:rPr sz="24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formatting-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blank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values.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*Using-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Pivot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table</a:t>
            </a:r>
            <a:r>
              <a:rPr sz="24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chart.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57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500" y="561975"/>
            <a:ext cx="40005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D24717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96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Dataset</a:t>
            </a:r>
            <a:r>
              <a:rPr spc="-3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1048641" name="object 4"/>
          <p:cNvSpPr txBox="1"/>
          <p:nvPr/>
        </p:nvSpPr>
        <p:spPr>
          <a:xfrm>
            <a:off x="756602" y="1433512"/>
            <a:ext cx="3659504" cy="45275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set-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Kaggle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26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D24717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important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ten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are,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1400" spc="13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400" spc="490" dirty="0">
                <a:solidFill>
                  <a:srgbClr val="D2471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1400" spc="13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400" spc="55" dirty="0">
                <a:solidFill>
                  <a:srgbClr val="D24717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1400" spc="13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400" spc="60" dirty="0">
                <a:solidFill>
                  <a:srgbClr val="D24717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Last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1400" spc="13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400" spc="55" dirty="0">
                <a:solidFill>
                  <a:srgbClr val="D24717"/>
                </a:solidFill>
                <a:latin typeface="Lucida Sans Unicode"/>
                <a:cs typeface="Lucida Sans Unicode"/>
              </a:rPr>
              <a:t> 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Gender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400" spc="13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400" spc="35" dirty="0">
                <a:solidFill>
                  <a:srgbClr val="D24717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1400" spc="13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400" spc="35" dirty="0">
                <a:solidFill>
                  <a:srgbClr val="D24717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type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1400" spc="13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400" spc="35" dirty="0">
                <a:solidFill>
                  <a:srgbClr val="D24717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classification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1400" spc="13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400" spc="484" dirty="0">
                <a:solidFill>
                  <a:srgbClr val="D24717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score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1400" spc="13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400" spc="50" dirty="0">
                <a:solidFill>
                  <a:srgbClr val="D24717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employee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ratings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1400" spc="13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1400" spc="495" dirty="0">
                <a:solidFill>
                  <a:srgbClr val="D2471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Business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units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43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20" dirty="0"/>
              <a:t> </a:t>
            </a:r>
            <a:r>
              <a:rPr sz="4250" dirty="0"/>
              <a:t>"WOW"</a:t>
            </a:r>
            <a:r>
              <a:rPr sz="4250" spc="7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4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1048644" name="object 5"/>
          <p:cNvSpPr txBox="1"/>
          <p:nvPr/>
        </p:nvSpPr>
        <p:spPr>
          <a:xfrm>
            <a:off x="2614295" y="2177414"/>
            <a:ext cx="6337300" cy="150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699"/>
              </a:lnSpc>
              <a:spcBef>
                <a:spcPts val="100"/>
              </a:spcBef>
            </a:pPr>
            <a:r>
              <a:rPr sz="2550" spc="200" dirty="0">
                <a:solidFill>
                  <a:srgbClr val="D24717"/>
                </a:solidFill>
                <a:latin typeface="Lucida Sans Unicode"/>
                <a:cs typeface="Lucida Sans Unicode"/>
              </a:rPr>
              <a:t>▶</a:t>
            </a:r>
            <a:r>
              <a:rPr sz="2550" spc="-355" dirty="0">
                <a:solidFill>
                  <a:srgbClr val="D24717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32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Level–</a:t>
            </a:r>
            <a:r>
              <a:rPr sz="32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32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Times New Roman"/>
                <a:cs typeface="Times New Roman"/>
              </a:rPr>
              <a:t>include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32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categories</a:t>
            </a:r>
            <a:r>
              <a:rPr sz="3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32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32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Levels</a:t>
            </a:r>
            <a:r>
              <a:rPr sz="3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32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Times New Roman"/>
                <a:cs typeface="Times New Roman"/>
              </a:rPr>
              <a:t>very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high,</a:t>
            </a:r>
            <a:r>
              <a:rPr sz="32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high,</a:t>
            </a:r>
            <a:r>
              <a:rPr sz="32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medium,</a:t>
            </a:r>
            <a:r>
              <a:rPr sz="32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404040"/>
                </a:solidFill>
                <a:latin typeface="Times New Roman"/>
                <a:cs typeface="Times New Roman"/>
              </a:rPr>
              <a:t>low,</a:t>
            </a:r>
            <a:r>
              <a:rPr sz="32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Times New Roman"/>
                <a:cs typeface="Times New Roman"/>
              </a:rPr>
              <a:t>etc...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8645" name="object 6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Lucida Sans Unicode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IN2011</dc:creator>
  <cp:lastModifiedBy>mark jons</cp:lastModifiedBy>
  <cp:revision>1</cp:revision>
  <dcterms:created xsi:type="dcterms:W3CDTF">2024-09-03T07:25:43Z</dcterms:created>
  <dcterms:modified xsi:type="dcterms:W3CDTF">2024-09-03T18:33:48Z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LastSaved">
    <vt:filetime>2024-09-03T00:00:00Z</vt:filetime>
  </property>
  <property fmtid="{D5CDD505-2E9C-101B-9397-08002B2CF9AE}" pid="4" name="ICV">
    <vt:lpwstr>a79ae340dbd64b429c418f1f0e550715</vt:lpwstr>
  </property>
</Properties>
</file>