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605e6521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605e6521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605e6521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605e6521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605e6521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605e6521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605e6521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605e6521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605e6521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605e6521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605e6521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605e6521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605e6521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605e6521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605e6521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605e6521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605e6521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605e6521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605e6521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605e6521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605e6521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605e6521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605e6521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605e6521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605e6521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605e6521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605e6521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605e6521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605e6521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605e6521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605e6521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605e6521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605e6521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605e6521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605e6521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605e6521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605e6521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605e6521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605e6521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605e6521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ProjectId → username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61475" y="1487825"/>
            <a:ext cx="8520600" cy="15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at 12:05!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256850" y="3526100"/>
            <a:ext cx="66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Enjoy the music until then! Please turn on your camera and say hello in the chat!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life gives you lemons….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Okay, but all of this seems to arbirtly complex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if we make a typo?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Accidentally</a:t>
            </a:r>
            <a:r>
              <a:rPr lang="en"/>
              <a:t> publish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Automation concerns?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….make OAuth! 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OAuth is a way to make our lives easier with an </a:t>
            </a:r>
            <a:r>
              <a:rPr lang="en"/>
              <a:t>automated</a:t>
            </a:r>
            <a:r>
              <a:rPr lang="en"/>
              <a:t> way to enter </a:t>
            </a:r>
            <a:r>
              <a:rPr lang="en"/>
              <a:t>credentials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server and client will send off a lot of requesta nd vreify the </a:t>
            </a:r>
            <a:r>
              <a:rPr lang="en"/>
              <a:t>transaction</a:t>
            </a:r>
            <a:r>
              <a:rPr lang="en"/>
              <a:t>, but for us, it will be </a:t>
            </a:r>
            <a:r>
              <a:rPr lang="en"/>
              <a:t>relatively</a:t>
            </a:r>
            <a:r>
              <a:rPr lang="en"/>
              <a:t> simple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versions: OAuth 1 and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of the rare examples of thiings being named properly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OAuth 2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review: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User: a </a:t>
            </a:r>
            <a:r>
              <a:rPr lang="en"/>
              <a:t>developer</a:t>
            </a:r>
            <a:r>
              <a:rPr lang="en"/>
              <a:t> who wants to connect two websites/services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Client: the website/service making the </a:t>
            </a:r>
            <a:r>
              <a:rPr lang="en"/>
              <a:t>request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Server: the </a:t>
            </a:r>
            <a:r>
              <a:rPr lang="en"/>
              <a:t>website</a:t>
            </a:r>
            <a:r>
              <a:rPr lang="en"/>
              <a:t>/service that has the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</a:t>
            </a:r>
            <a:r>
              <a:rPr lang="en"/>
              <a:t>analogy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 want to connect Slack and Google Calendar. Who;s hwo?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1 - Connection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tell Slack to connect to Google. 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651" y="1718552"/>
            <a:ext cx="6330749" cy="33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2 - </a:t>
            </a:r>
            <a:r>
              <a:rPr lang="en"/>
              <a:t>Redirection</a:t>
            </a:r>
            <a:r>
              <a:rPr lang="en"/>
              <a:t> 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client sends the user to the server website, along with a callback 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Basically, a landing page when </a:t>
            </a:r>
            <a:r>
              <a:rPr lang="en"/>
              <a:t>you've</a:t>
            </a:r>
            <a:r>
              <a:rPr lang="en"/>
              <a:t> </a:t>
            </a:r>
            <a:r>
              <a:rPr lang="en"/>
              <a:t>finished</a:t>
            </a:r>
            <a:r>
              <a:rPr lang="en"/>
              <a:t> with the server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you used a </a:t>
            </a:r>
            <a:r>
              <a:rPr lang="en"/>
              <a:t>service</a:t>
            </a:r>
            <a:r>
              <a:rPr lang="en"/>
              <a:t> where you logged in with Google? Same thing! 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925" y="2189363"/>
            <a:ext cx="72771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3 - User </a:t>
            </a:r>
            <a:r>
              <a:rPr lang="en"/>
              <a:t>Login</a:t>
            </a:r>
            <a:r>
              <a:rPr lang="en"/>
              <a:t> and </a:t>
            </a:r>
            <a:r>
              <a:rPr lang="en"/>
              <a:t>Permissions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050" y="1348600"/>
            <a:ext cx="2825750" cy="35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850" y="1348600"/>
            <a:ext cx="3491140" cy="35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4 - Server Sends Back User and Sends Client Code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goes back to Slack and Slack </a:t>
            </a:r>
            <a:r>
              <a:rPr lang="en"/>
              <a:t>receives</a:t>
            </a:r>
            <a:r>
              <a:rPr lang="en"/>
              <a:t> some code from Google. This is some hidden </a:t>
            </a:r>
            <a:r>
              <a:rPr lang="en"/>
              <a:t>authorization</a:t>
            </a:r>
            <a:r>
              <a:rPr lang="en"/>
              <a:t> key.  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74" y="2490050"/>
            <a:ext cx="4086925" cy="22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124" y="2905652"/>
            <a:ext cx="3901176" cy="13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23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5 - Client Exchanges Code + Secret Key For Access Token 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Now, the client makes another </a:t>
            </a:r>
            <a:r>
              <a:rPr lang="en"/>
              <a:t>request</a:t>
            </a:r>
            <a:r>
              <a:rPr lang="en"/>
              <a:t> to the </a:t>
            </a:r>
            <a:r>
              <a:rPr lang="en"/>
              <a:t>server</a:t>
            </a:r>
            <a:r>
              <a:rPr lang="en"/>
              <a:t>, using the autorizaion key it </a:t>
            </a:r>
            <a:r>
              <a:rPr lang="en"/>
              <a:t>received</a:t>
            </a:r>
            <a:r>
              <a:rPr lang="en"/>
              <a:t> and a secret key. The server will verify this and send back an Access Token, or a code to know it has authenticated the client. 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738" y="2427250"/>
            <a:ext cx="678236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6 - Lemonade!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 the access </a:t>
            </a:r>
            <a:r>
              <a:rPr lang="en"/>
              <a:t>token</a:t>
            </a:r>
            <a:r>
              <a:rPr lang="en"/>
              <a:t> with </a:t>
            </a:r>
            <a:r>
              <a:rPr lang="en"/>
              <a:t>every</a:t>
            </a:r>
            <a:r>
              <a:rPr lang="en"/>
              <a:t> request </a:t>
            </a:r>
            <a:r>
              <a:rPr lang="en"/>
              <a:t>we make</a:t>
            </a:r>
            <a:r>
              <a:rPr lang="en"/>
              <a:t> so that the server knows we have been </a:t>
            </a:r>
            <a:r>
              <a:rPr lang="en"/>
              <a:t>authenticated</a:t>
            </a:r>
            <a:r>
              <a:rPr lang="en"/>
              <a:t>. 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475" y="2136525"/>
            <a:ext cx="5077700" cy="27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</a:t>
            </a:r>
            <a:r>
              <a:rPr lang="en"/>
              <a:t> 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may have thought it was kind of </a:t>
            </a:r>
            <a:r>
              <a:rPr lang="en"/>
              <a:t>dangerous</a:t>
            </a:r>
            <a:r>
              <a:rPr lang="en"/>
              <a:t> to have those access tokens - </a:t>
            </a:r>
            <a:r>
              <a:rPr lang="en"/>
              <a:t>can't</a:t>
            </a:r>
            <a:r>
              <a:rPr lang="en"/>
              <a:t> anyone just use them without going through the </a:t>
            </a:r>
            <a:r>
              <a:rPr lang="en"/>
              <a:t>entire</a:t>
            </a:r>
            <a:r>
              <a:rPr lang="en"/>
              <a:t> </a:t>
            </a:r>
            <a:r>
              <a:rPr lang="en"/>
              <a:t>process</a:t>
            </a:r>
            <a:r>
              <a:rPr lang="en"/>
              <a:t>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prevent this, we can </a:t>
            </a:r>
            <a:r>
              <a:rPr lang="en"/>
              <a:t>optionally</a:t>
            </a:r>
            <a:r>
              <a:rPr lang="en"/>
              <a:t> refresh the access token, o which the lifespan is set by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Once the token expires, we repeat the process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you had to sign into Zoom a lot, </a:t>
            </a:r>
            <a:r>
              <a:rPr lang="en"/>
              <a:t>this is</a:t>
            </a:r>
            <a:r>
              <a:rPr lang="en"/>
              <a:t> the reason why!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OAuth is very similar but with some key differences. This </a:t>
            </a:r>
            <a:r>
              <a:rPr lang="en"/>
              <a:t>isn't</a:t>
            </a:r>
            <a:r>
              <a:rPr lang="en"/>
              <a:t> as commonly used so we </a:t>
            </a:r>
            <a:r>
              <a:rPr lang="en"/>
              <a:t>won't</a:t>
            </a:r>
            <a:r>
              <a:rPr lang="en"/>
              <a:t> cover them here.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07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Data </a:t>
            </a:r>
            <a:r>
              <a:rPr lang="en"/>
              <a:t>Relief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Seems complex, but it really isn’t!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don’t have to worry about the back-end, all we need to do is sign in and the </a:t>
            </a:r>
            <a:r>
              <a:rPr lang="en"/>
              <a:t>computers</a:t>
            </a:r>
            <a:r>
              <a:rPr lang="en"/>
              <a:t> will handle the rest.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Still, as devlopers, it is good for us to know these things if they ever come up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Coding workshop - be </a:t>
            </a:r>
            <a:r>
              <a:rPr lang="en"/>
              <a:t>prepared</a:t>
            </a:r>
            <a:r>
              <a:rPr lang="en"/>
              <a:t> to ask q</a:t>
            </a:r>
            <a:r>
              <a:rPr lang="en"/>
              <a:t>uestions. </a:t>
            </a:r>
            <a:r>
              <a:rPr lang="en"/>
              <a:t>Open to literally anything!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Come in with whatever questions you have and we will answer them.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also discuss using API’s as well.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Buffing up your resume!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Sharing socials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Capstone project to create your </a:t>
            </a:r>
            <a:r>
              <a:rPr lang="en"/>
              <a:t>portfolio</a:t>
            </a:r>
            <a:r>
              <a:rPr lang="en"/>
              <a:t>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far...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We’ve covered how an API is used (Request-Response Cucel)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properly send and </a:t>
            </a:r>
            <a:r>
              <a:rPr lang="en"/>
              <a:t>receive</a:t>
            </a:r>
            <a:r>
              <a:rPr lang="en"/>
              <a:t> data (</a:t>
            </a:r>
            <a:r>
              <a:rPr lang="en"/>
              <a:t>HTTP</a:t>
            </a:r>
            <a:r>
              <a:rPr lang="en"/>
              <a:t> and JSON protocols)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 we need to talk about authentication and identities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you log into a </a:t>
            </a:r>
            <a:r>
              <a:rPr lang="en"/>
              <a:t>website</a:t>
            </a:r>
            <a:r>
              <a:rPr lang="en"/>
              <a:t>, you use your username and password to tell the website who you are.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process is known as authentication.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Similarly</a:t>
            </a:r>
            <a:r>
              <a:rPr lang="en"/>
              <a:t>, API’s use several </a:t>
            </a:r>
            <a:r>
              <a:rPr lang="en"/>
              <a:t>techniques</a:t>
            </a:r>
            <a:r>
              <a:rPr lang="en"/>
              <a:t> to authenticate or identify a </a:t>
            </a:r>
            <a:r>
              <a:rPr lang="en"/>
              <a:t>client</a:t>
            </a:r>
            <a:r>
              <a:rPr lang="en"/>
              <a:t> (and </a:t>
            </a:r>
            <a:r>
              <a:rPr lang="en"/>
              <a:t>their</a:t>
            </a:r>
            <a:r>
              <a:rPr lang="en"/>
              <a:t> </a:t>
            </a:r>
            <a:r>
              <a:rPr lang="en"/>
              <a:t>associated</a:t>
            </a:r>
            <a:r>
              <a:rPr lang="en"/>
              <a:t> accounts/permissions)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techni</a:t>
            </a:r>
            <a:r>
              <a:rPr lang="en"/>
              <a:t>ques are called authentication schemes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Authentication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Official</a:t>
            </a:r>
            <a:r>
              <a:rPr lang="en"/>
              <a:t> Term/Name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to </a:t>
            </a:r>
            <a:r>
              <a:rPr lang="en"/>
              <a:t>logging</a:t>
            </a:r>
            <a:r>
              <a:rPr lang="en"/>
              <a:t> in, it </a:t>
            </a:r>
            <a:r>
              <a:rPr lang="en"/>
              <a:t>requires a username and password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client combines these two credentials and passes them to the API via an HTTP header called Authorization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review, lets look at the structure of a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look at code in the next slide 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400" y="2476925"/>
            <a:ext cx="2701900" cy="25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Authentication Example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25" y="1592712"/>
            <a:ext cx="8215150" cy="25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and Drawbacks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and easy to use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However, using the same username and </a:t>
            </a:r>
            <a:r>
              <a:rPr lang="en"/>
              <a:t>password</a:t>
            </a:r>
            <a:r>
              <a:rPr lang="en"/>
              <a:t> to access the API and to manage your account is not ideal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example, say you want to </a:t>
            </a:r>
            <a:r>
              <a:rPr lang="en"/>
              <a:t>communicate</a:t>
            </a:r>
            <a:r>
              <a:rPr lang="en"/>
              <a:t> with </a:t>
            </a:r>
            <a:r>
              <a:rPr lang="en"/>
              <a:t>Google</a:t>
            </a:r>
            <a:r>
              <a:rPr lang="en"/>
              <a:t>. Using your login info each time you request, say your schedule, can be dangerous, </a:t>
            </a:r>
            <a:r>
              <a:rPr lang="en"/>
              <a:t>especially</a:t>
            </a:r>
            <a:r>
              <a:rPr lang="en"/>
              <a:t> if you </a:t>
            </a:r>
            <a:r>
              <a:rPr lang="en"/>
              <a:t>publish</a:t>
            </a:r>
            <a:r>
              <a:rPr lang="en"/>
              <a:t> it onto the web.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Perhaps</a:t>
            </a:r>
            <a:r>
              <a:rPr lang="en"/>
              <a:t> the </a:t>
            </a:r>
            <a:r>
              <a:rPr lang="en"/>
              <a:t>client</a:t>
            </a:r>
            <a:r>
              <a:rPr lang="en"/>
              <a:t> should have different permissions than the account owner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if yu hire someone to work using your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Giving them access to the master (your) account doesn;t seem ideal.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Thus, we will explore a </a:t>
            </a:r>
            <a:r>
              <a:rPr lang="en"/>
              <a:t>commonly</a:t>
            </a:r>
            <a:r>
              <a:rPr lang="en"/>
              <a:t> used </a:t>
            </a:r>
            <a:r>
              <a:rPr lang="en"/>
              <a:t>alternative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Key Authentication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 of giving everyone access to the master account/sharing the same credentials, we instead use an API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API Key is nothing more than a long series of </a:t>
            </a:r>
            <a:r>
              <a:rPr lang="en"/>
              <a:t>letters</a:t>
            </a:r>
            <a:r>
              <a:rPr lang="en"/>
              <a:t> and numbers - it has no meaning to humans.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a server, it lets the server know to allow the the client access to the daa, but to limit </a:t>
            </a:r>
            <a:r>
              <a:rPr lang="en"/>
              <a:t>permissions</a:t>
            </a:r>
            <a:r>
              <a:rPr lang="en"/>
              <a:t>. For example, a Google API Key can allow you to access your emails (data) but will restrict </a:t>
            </a:r>
            <a:r>
              <a:rPr lang="en"/>
              <a:t>you</a:t>
            </a:r>
            <a:r>
              <a:rPr lang="en"/>
              <a:t> from deleting them (permissions).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Analogy: a hotel manager giving out guest passes - you can stay in the hotel (data) but you can’t change the layout of the hotel (permissions)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Example? 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standardized, refer to </a:t>
            </a:r>
            <a:r>
              <a:rPr lang="en"/>
              <a:t>individual</a:t>
            </a:r>
            <a:r>
              <a:rPr lang="en"/>
              <a:t> API Documentation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have multiple project, you will need a corresponding projectId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450" y="2069461"/>
            <a:ext cx="3835800" cy="27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 rotWithShape="1">
          <a:blip r:embed="rId4">
            <a:alphaModFix/>
          </a:blip>
          <a:srcRect b="1760" l="0" r="1845" t="-1760"/>
          <a:stretch/>
        </p:blipFill>
        <p:spPr>
          <a:xfrm>
            <a:off x="130600" y="2017273"/>
            <a:ext cx="3998275" cy="28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