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9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27" r:id="rId5"/>
    <p:sldLayoutId id="2147483828" r:id="rId6"/>
    <p:sldLayoutId id="2147483834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apier.com/learn/apis/chapter-2-protoco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 descr="Colorful 3D rendering of triangles">
            <a:extLst>
              <a:ext uri="{FF2B5EF4-FFF2-40B4-BE49-F238E27FC236}">
                <a16:creationId xmlns:a16="http://schemas.microsoft.com/office/drawing/2014/main" id="{2062FC92-0429-4DFC-A7A3-F4295376E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4" b="22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9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A20B-816A-4C4C-B2AA-88895F24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979103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5543-F4BA-0345-A865-5FA13C742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More Details About API’s</a:t>
            </a:r>
          </a:p>
        </p:txBody>
      </p:sp>
    </p:spTree>
    <p:extLst>
      <p:ext uri="{BB962C8B-B14F-4D97-AF65-F5344CB8AC3E}">
        <p14:creationId xmlns:p14="http://schemas.microsoft.com/office/powerpoint/2010/main" val="6364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83A6B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D9A5-3FE0-9C46-B606-7EF84B40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HTTP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941-3822-DD43-B5C0-261FAED2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sz="2000" dirty="0"/>
              <a:t>HTTP protocol acts as the set of rules that computers follow when they are interacting with one another.</a:t>
            </a:r>
          </a:p>
          <a:p>
            <a:r>
              <a:rPr lang="en-US" sz="2000" dirty="0"/>
              <a:t>Example: Suppose we are in a checkout line in a grocery store. The set of rules we have to follow when checking out are that we wait until there is nobody in front of us before we can checkout</a:t>
            </a:r>
          </a:p>
          <a:p>
            <a:r>
              <a:rPr lang="en-US" sz="2000" dirty="0"/>
              <a:t>When computers communicate with one another they must make sure that they are following the correct set of instructions(http protocol) when doing so. </a:t>
            </a:r>
          </a:p>
        </p:txBody>
      </p:sp>
    </p:spTree>
    <p:extLst>
      <p:ext uri="{BB962C8B-B14F-4D97-AF65-F5344CB8AC3E}">
        <p14:creationId xmlns:p14="http://schemas.microsoft.com/office/powerpoint/2010/main" val="33857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6BE2-2EAA-5B43-B7F4-F26138E7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380B-53C7-4549-975C-06C8A73D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significant concepts in communication between computers using HTTP protocol is the Request-Response cycle</a:t>
            </a:r>
          </a:p>
          <a:p>
            <a:r>
              <a:rPr lang="en-US" dirty="0"/>
              <a:t>When a client makes an HTTP request to a server, the server sends bake an HTTP response. </a:t>
            </a:r>
          </a:p>
          <a:p>
            <a:endParaRPr lang="en-US" dirty="0"/>
          </a:p>
        </p:txBody>
      </p:sp>
      <p:pic>
        <p:nvPicPr>
          <p:cNvPr id="1028" name="Picture 4" descr="Working with APIs :: Learn Python by Nina Zakharenko">
            <a:extLst>
              <a:ext uri="{FF2B5EF4-FFF2-40B4-BE49-F238E27FC236}">
                <a16:creationId xmlns:a16="http://schemas.microsoft.com/office/drawing/2014/main" id="{1411F1C2-6728-7341-B33E-47DBEA60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5" y="4516437"/>
            <a:ext cx="6096002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DC92-8182-EC40-9110-341A0D11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A7C5-411E-984E-BA01-856C7B73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up of 4 parts: url, method, list of headers, body</a:t>
            </a:r>
          </a:p>
          <a:p>
            <a:r>
              <a:rPr lang="en-US" dirty="0"/>
              <a:t>URL is the unique address for an item on the web</a:t>
            </a:r>
          </a:p>
          <a:p>
            <a:r>
              <a:rPr lang="en-US" dirty="0"/>
              <a:t>Methods: Get, put, post, delete</a:t>
            </a:r>
          </a:p>
          <a:p>
            <a:r>
              <a:rPr lang="en-US" dirty="0"/>
              <a:t>Headers is a summarization of what we are trying to do</a:t>
            </a:r>
          </a:p>
          <a:p>
            <a:r>
              <a:rPr lang="en-US" dirty="0"/>
              <a:t>Body contains the list of information that we want to send the 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6A62-13B2-A343-8F67-53A6F53E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A994-4DBB-564B-887D-4C5625A7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Get: asks the server to get the resource</a:t>
            </a:r>
          </a:p>
          <a:p>
            <a:r>
              <a:rPr lang="en-US" dirty="0"/>
              <a:t>Post: asks server to create a new resource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8E7-D237-7943-835B-FDA58A90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F81EE-592F-3D44-9FB1-5E39A942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958"/>
            <a:ext cx="9049610" cy="52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4F31-1A04-DA44-B957-AB9A1F65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API(Application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5E5B-C7CD-3240-B396-6C9ADD57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is a way that two applications can talk to each other and transfer information</a:t>
            </a:r>
          </a:p>
          <a:p>
            <a:r>
              <a:rPr lang="en-US" dirty="0"/>
              <a:t>API is a tool that make a website’s data accessible for a computer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B8E30D-1152-8D42-8538-4588A4DA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416425"/>
            <a:ext cx="11353800" cy="13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5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8D5D-8C4C-F949-8D68-D83C68C0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Response(Using an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D092-D0D8-7F4A-8FE4-CCF62D78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HTTP response is sent to the client, the data that comes in the response is formatted in a nice accessible format such as JSON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14128-9E6F-0547-B9D4-FA7A257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63" y="3432175"/>
            <a:ext cx="7264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4925-DFE0-A146-8ED8-B288DF41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1A26-F5EF-8845-8140-6F9AEFE3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API, we send a request to a server. Depending on what method, headers, and body we use, the server sends us a response(for us it was in JSON format) that we are then able to use on our own.</a:t>
            </a:r>
          </a:p>
        </p:txBody>
      </p:sp>
    </p:spTree>
    <p:extLst>
      <p:ext uri="{BB962C8B-B14F-4D97-AF65-F5344CB8AC3E}">
        <p14:creationId xmlns:p14="http://schemas.microsoft.com/office/powerpoint/2010/main" val="67411501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3A6BC"/>
      </a:accent1>
      <a:accent2>
        <a:srgbClr val="7F8BBA"/>
      </a:accent2>
      <a:accent3>
        <a:srgbClr val="A196C6"/>
      </a:accent3>
      <a:accent4>
        <a:srgbClr val="A47FBA"/>
      </a:accent4>
      <a:accent5>
        <a:srgbClr val="C492C2"/>
      </a:accent5>
      <a:accent6>
        <a:srgbClr val="BA7F9E"/>
      </a:accent6>
      <a:hlink>
        <a:srgbClr val="A677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344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Tutorial 6</vt:lpstr>
      <vt:lpstr>HTTP Protocol</vt:lpstr>
      <vt:lpstr>HTTP Requests</vt:lpstr>
      <vt:lpstr>HTTP Request</vt:lpstr>
      <vt:lpstr>HTTP Request Methods</vt:lpstr>
      <vt:lpstr>What does it look like?</vt:lpstr>
      <vt:lpstr>API(Application Programming Interface)</vt:lpstr>
      <vt:lpstr>HTTP Response(Using an API)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6</dc:title>
  <dc:creator>Biedermann, Brandon</dc:creator>
  <cp:lastModifiedBy>Biedermann, Brandon</cp:lastModifiedBy>
  <cp:revision>5</cp:revision>
  <dcterms:created xsi:type="dcterms:W3CDTF">2021-04-23T05:49:07Z</dcterms:created>
  <dcterms:modified xsi:type="dcterms:W3CDTF">2021-04-23T07:18:19Z</dcterms:modified>
</cp:coreProperties>
</file>