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CB3-4A6E-F649-B338-2DA5CA83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4C3D-651A-444A-8EF2-5749C60AD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FA84-C40F-3F40-BF7B-4F3E90C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0B6D-BAA1-994C-A786-A9AAC30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A722-BD68-914F-8D6E-F3A796C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9C76-A8BF-534E-B13F-200E8295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7DFFF-1936-624E-B346-66834679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1BF3-46B4-F242-8825-D775525B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C9F-3281-514A-9C41-C36493C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393-D96B-8042-A43E-2909238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6E034-34E0-594F-800A-8D088C2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07BDF-FDF3-0F42-B8C5-EBDCD8A4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33AA-6148-C745-951C-AA04AEAE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122D-5B42-9246-BA99-555739AF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2F8F-6C4F-2643-A617-4513BE4C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C7E-1F90-BF4C-AA00-B9FA769C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9CFE-5D1D-BE42-B743-A7876917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C467-12B8-7147-8C2B-CFECF6A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9848-A90C-8847-A897-936483B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88BB-114D-D045-AE94-ECA7D3D6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60-6006-8A42-96EA-CA996B5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1C19-C1A4-8F4B-A16B-9CE39918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6301-E780-A843-B740-DBACAAA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05BF-7A24-8844-B01D-9506F38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DD71-D65D-2B41-B6D3-C37A83C7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D8B0-5F51-9D41-8116-66230566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6F1E-C035-B346-A1A5-0F3D9E69F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2CF2-74E3-3742-990E-2FE3B662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9FFC-2C55-6F4C-B71E-2825D9AC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A8D4-B8B7-2849-A85B-C706827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7858-ADA7-EC4D-8AAB-C4C929B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0A49-79E8-E14D-A89D-F18D3B9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86D1-21AB-3B40-9CAE-DDAFF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70F8-CA2D-4643-8206-7D250F28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15CC-9878-5A48-912B-3A3E6FF34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8973E-2D19-0741-94C1-25663702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7A98A-0DE0-154E-AA9A-40AB9D9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258D2-422C-404A-AFB4-1307377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D4729-A9AA-1544-8B5A-ACF1EB26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974D-52B4-6C41-9594-53EA7BCD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82D45-90F2-5B46-A523-AA46D15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8C777-66E8-634F-9B23-FDFE415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4A15-B958-4E45-824D-2F6DDC4C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5CC7-9482-6C40-B1C8-99CBA84D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3B6C4-606E-314C-9204-9E510639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72941-7C80-A345-922A-5C96466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53A-DF6B-8A46-817E-BA2535B5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9C88-D495-9141-8F2A-5C403EE5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686D-E7C7-7248-BE5B-4003F80C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8D53-88CF-CD48-8318-C0A3EB38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8C22-72A8-314C-9895-6A86EC9B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228A5-1AC9-854F-AFC3-3B6847DF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EE1-23E6-D146-94B7-ACD49B6A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9F1B9-00E9-4E42-A964-48474BDC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987D-D9A9-6F41-A138-28C9BB2C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216A-6EC9-F145-9265-8FD653BE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34BD4-ED12-A147-802B-D507E5D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A8C2-3A2D-E744-9094-22BC9C1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EB0AB-46AF-1849-A41A-96B4896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99B9-D7D3-EB4E-ABD2-2CDE5F9E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F516-4CA2-7A42-AC16-2755015FC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1B9-4906-6348-BBC5-38C548EDAD8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9305-46AF-234D-846F-9A6B4A0B3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55BE-61C1-804F-B729-F1D02343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31A-8279-2041-B492-91C4A165C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7BA0-FFA0-654E-9E58-1E75A68B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5C73-DB3E-5D44-BCFC-79516609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Linux commands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2A49-EAFB-8241-BAAE-CA9DE20F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Most of the Bioinformatics tools/software run on Linux</a:t>
            </a:r>
          </a:p>
          <a:p>
            <a:r>
              <a:rPr lang="en-US" sz="4000" dirty="0"/>
              <a:t>Work on Linux server/clusters</a:t>
            </a:r>
          </a:p>
          <a:p>
            <a:r>
              <a:rPr lang="en-US" sz="4000" dirty="0"/>
              <a:t>Easy to work with genomic file formats</a:t>
            </a:r>
          </a:p>
          <a:p>
            <a:r>
              <a:rPr lang="en-US" sz="4000" dirty="0"/>
              <a:t>Faster processing of files</a:t>
            </a:r>
          </a:p>
        </p:txBody>
      </p:sp>
    </p:spTree>
    <p:extLst>
      <p:ext uri="{BB962C8B-B14F-4D97-AF65-F5344CB8AC3E}">
        <p14:creationId xmlns:p14="http://schemas.microsoft.com/office/powerpoint/2010/main" val="29854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AA73-CB54-BC45-8FEF-2AD3F40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8A55-B6B7-4746-95ED-4056C85B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the shell is a program that takes commands from the keyboard and gives them to the operating system to perform.</a:t>
            </a:r>
          </a:p>
          <a:p>
            <a:endParaRPr lang="en-US" dirty="0"/>
          </a:p>
          <a:p>
            <a:r>
              <a:rPr lang="en-US" dirty="0"/>
              <a:t>Bash is the shell, or command language interpreter, for the GNU operating system. </a:t>
            </a:r>
          </a:p>
          <a:p>
            <a:endParaRPr lang="en-US" dirty="0"/>
          </a:p>
          <a:p>
            <a:r>
              <a:rPr lang="en-US" dirty="0"/>
              <a:t>GNU is a Linux/Unix like operating system. </a:t>
            </a:r>
          </a:p>
        </p:txBody>
      </p:sp>
    </p:spTree>
    <p:extLst>
      <p:ext uri="{BB962C8B-B14F-4D97-AF65-F5344CB8AC3E}">
        <p14:creationId xmlns:p14="http://schemas.microsoft.com/office/powerpoint/2010/main" val="5055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878-58C1-6D4F-81FA-F78DF1E5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objectives?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51C5-F7D4-DD44-9D65-DC4495D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8165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</vt:lpstr>
      <vt:lpstr>Why Linux commands in Bioinformatics?</vt:lpstr>
      <vt:lpstr>Terminologies</vt:lpstr>
      <vt:lpstr>Learning objectives?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</dc:creator>
  <cp:lastModifiedBy>Rashedul Islam</cp:lastModifiedBy>
  <cp:revision>6</cp:revision>
  <dcterms:created xsi:type="dcterms:W3CDTF">2020-05-13T21:58:40Z</dcterms:created>
  <dcterms:modified xsi:type="dcterms:W3CDTF">2020-05-14T01:19:29Z</dcterms:modified>
</cp:coreProperties>
</file>