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/>
    <p:restoredTop sz="95588"/>
  </p:normalViewPr>
  <p:slideViewPr>
    <p:cSldViewPr snapToGrid="0" snapToObjects="1">
      <p:cViewPr varScale="1">
        <p:scale>
          <a:sx n="73" d="100"/>
          <a:sy n="73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5B209-FBD5-4B75-A0B2-68CE2094BE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0609ED-68C8-4354-9CBF-79A5F8536F58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588AD7E-1979-49FA-BAE7-9BE2A2F2E050}" type="parTrans" cxnId="{5AB31DCD-67E0-43E3-A8D3-C156F35D8655}">
      <dgm:prSet/>
      <dgm:spPr/>
      <dgm:t>
        <a:bodyPr/>
        <a:lstStyle/>
        <a:p>
          <a:endParaRPr lang="en-US"/>
        </a:p>
      </dgm:t>
    </dgm:pt>
    <dgm:pt modelId="{B7AFC715-61D6-4BA0-AEF5-B8EBBC6EA006}" type="sibTrans" cxnId="{5AB31DCD-67E0-43E3-A8D3-C156F35D8655}">
      <dgm:prSet/>
      <dgm:spPr/>
      <dgm:t>
        <a:bodyPr/>
        <a:lstStyle/>
        <a:p>
          <a:endParaRPr lang="en-US"/>
        </a:p>
      </dgm:t>
    </dgm:pt>
    <dgm:pt modelId="{5F04790D-BDF8-B64C-AA01-137F82847191}" type="pres">
      <dgm:prSet presAssocID="{8985B209-FBD5-4B75-A0B2-68CE2094BE0E}" presName="linear" presStyleCnt="0">
        <dgm:presLayoutVars>
          <dgm:animLvl val="lvl"/>
          <dgm:resizeHandles val="exact"/>
        </dgm:presLayoutVars>
      </dgm:prSet>
      <dgm:spPr/>
    </dgm:pt>
    <dgm:pt modelId="{F5F4EDBB-78EC-FE4C-83D2-7DC88A30AC8E}" type="pres">
      <dgm:prSet presAssocID="{750609ED-68C8-4354-9CBF-79A5F8536F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409CCB-7BBB-9141-9A60-8A22E4E8F9F1}" type="presOf" srcId="{750609ED-68C8-4354-9CBF-79A5F8536F58}" destId="{F5F4EDBB-78EC-FE4C-83D2-7DC88A30AC8E}" srcOrd="0" destOrd="0" presId="urn:microsoft.com/office/officeart/2005/8/layout/vList2"/>
    <dgm:cxn modelId="{5AB31DCD-67E0-43E3-A8D3-C156F35D8655}" srcId="{8985B209-FBD5-4B75-A0B2-68CE2094BE0E}" destId="{750609ED-68C8-4354-9CBF-79A5F8536F58}" srcOrd="0" destOrd="0" parTransId="{8588AD7E-1979-49FA-BAE7-9BE2A2F2E050}" sibTransId="{B7AFC715-61D6-4BA0-AEF5-B8EBBC6EA006}"/>
    <dgm:cxn modelId="{DB41DFF9-0F47-634D-A88B-123E65048419}" type="presOf" srcId="{8985B209-FBD5-4B75-A0B2-68CE2094BE0E}" destId="{5F04790D-BDF8-B64C-AA01-137F82847191}" srcOrd="0" destOrd="0" presId="urn:microsoft.com/office/officeart/2005/8/layout/vList2"/>
    <dgm:cxn modelId="{0B0356E7-0FA0-1344-873A-2C14639A6EAC}" type="presParOf" srcId="{5F04790D-BDF8-B64C-AA01-137F82847191}" destId="{F5F4EDBB-78EC-FE4C-83D2-7DC88A30AC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EDBB-78EC-FE4C-83D2-7DC88A30AC8E}">
      <dsp:nvSpPr>
        <dsp:cNvPr id="0" name=""/>
        <dsp:cNvSpPr/>
      </dsp:nvSpPr>
      <dsp:spPr>
        <a:xfrm>
          <a:off x="0" y="770737"/>
          <a:ext cx="9544417" cy="40306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196760" y="967497"/>
        <a:ext cx="9150897" cy="363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B3-4A6E-F649-B338-2DA5CA83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4C3D-651A-444A-8EF2-5749C60A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A84-C40F-3F40-BF7B-4F3E90C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B6D-BAA1-994C-A786-A9AAC30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A722-BD68-914F-8D6E-F3A796C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C76-A8BF-534E-B13F-200E8295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7DFFF-1936-624E-B346-66834679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1BF3-46B4-F242-8825-D775525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C9F-3281-514A-9C41-C36493C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393-D96B-8042-A43E-2909238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E034-34E0-594F-800A-8D088C2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7BDF-FDF3-0F42-B8C5-EBDCD8A4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33AA-6148-C745-951C-AA04AEA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122D-5B42-9246-BA99-555739A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F8F-6C4F-2643-A617-4513BE4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C7E-1F90-BF4C-AA00-B9FA769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9CFE-5D1D-BE42-B743-A7876917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C467-12B8-7147-8C2B-CFECF6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48-A90C-8847-A897-936483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88BB-114D-D045-AE94-ECA7D3D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60-6006-8A42-96EA-CA996B5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C19-C1A4-8F4B-A16B-9CE39918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6301-E780-A843-B740-DBACAA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5BF-7A24-8844-B01D-9506F38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D71-D65D-2B41-B6D3-C37A83C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8B0-5F51-9D41-8116-6623056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F1E-C035-B346-A1A5-0F3D9E69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CF2-74E3-3742-990E-2FE3B66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9FFC-2C55-6F4C-B71E-2825D9A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A8D4-B8B7-2849-A85B-C706827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858-ADA7-EC4D-8AAB-C4C929B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A49-79E8-E14D-A89D-F18D3B9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86D1-21AB-3B40-9CAE-DDAFF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70F8-CA2D-4643-8206-7D250F28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15CC-9878-5A48-912B-3A3E6FF34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73E-2D19-0741-94C1-2566370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A98A-0DE0-154E-AA9A-40AB9D9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258D2-422C-404A-AFB4-1307377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D4729-A9AA-1544-8B5A-ACF1EB2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974D-52B4-6C41-9594-53EA7BC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2D45-90F2-5B46-A523-AA46D1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8C777-66E8-634F-9B23-FDFE415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4A15-B958-4E45-824D-2F6DDC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5CC7-9482-6C40-B1C8-99CBA84D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B6C4-606E-314C-9204-9E51063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2941-7C80-A345-922A-5C96466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53A-DF6B-8A46-817E-BA2535B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C88-D495-9141-8F2A-5C403EE5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86D-E7C7-7248-BE5B-4003F80C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D53-88CF-CD48-8318-C0A3EB38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8C22-72A8-314C-9895-6A86EC9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28A5-1AC9-854F-AFC3-3B6847D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EE1-23E6-D146-94B7-ACD49B6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9F1B9-00E9-4E42-A964-48474BDC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987D-D9A9-6F41-A138-28C9BB2C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216A-6EC9-F145-9265-8FD653B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34BD4-ED12-A147-802B-D507E5D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A8C2-3A2D-E744-9094-22BC9C1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B0AB-46AF-1849-A41A-96B4896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9B9-D7D3-EB4E-ABD2-2CDE5F9E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F516-4CA2-7A42-AC16-2755015F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305-46AF-234D-846F-9A6B4A0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55BE-61C1-804F-B729-F1D02343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edul/Linux-for-Genomics-Bangla-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390262838074549/?ref=group_header" TargetMode="External"/><Relationship Id="rId2" Type="http://schemas.openxmlformats.org/officeDocument/2006/relationships/hyperlink" Target="mailto:Rashedul.ge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31A-8279-2041-B492-91C4A165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7BA0-FFA0-654E-9E58-1E75A68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hlinkClick r:id="rId2"/>
              </a:rPr>
              <a:t>Linux-for-Genomics-Bangla-Tutorial</a:t>
            </a:r>
            <a:endParaRPr lang="en-US" sz="4000" dirty="0"/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0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C73-DB3E-5D44-BCFC-7951660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 commands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2A49-EAFB-8241-BAAE-CA9DE20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Bioinformatics tools/software run on Linux</a:t>
            </a:r>
          </a:p>
          <a:p>
            <a:r>
              <a:rPr lang="en-US" sz="4000" dirty="0"/>
              <a:t>Work on Linux server/clusters</a:t>
            </a:r>
          </a:p>
          <a:p>
            <a:r>
              <a:rPr lang="en-US" sz="4000" dirty="0"/>
              <a:t>Easy to work with genomic file formats</a:t>
            </a:r>
          </a:p>
          <a:p>
            <a:r>
              <a:rPr lang="en-US" sz="4000" dirty="0"/>
              <a:t>Faster processing of files</a:t>
            </a:r>
          </a:p>
        </p:txBody>
      </p:sp>
    </p:spTree>
    <p:extLst>
      <p:ext uri="{BB962C8B-B14F-4D97-AF65-F5344CB8AC3E}">
        <p14:creationId xmlns:p14="http://schemas.microsoft.com/office/powerpoint/2010/main" val="298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AA73-CB54-BC45-8FEF-2AD3F40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8A55-B6B7-4746-95ED-4056C85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the shell is a program that takes commands from the keyboard and gives them to the operating system to perform.</a:t>
            </a:r>
          </a:p>
          <a:p>
            <a:endParaRPr lang="en-US" dirty="0"/>
          </a:p>
          <a:p>
            <a:r>
              <a:rPr lang="en-US" dirty="0"/>
              <a:t>Bash is the shell, or command language interpreter, for the GNU operating system. </a:t>
            </a:r>
          </a:p>
          <a:p>
            <a:endParaRPr lang="en-US" dirty="0"/>
          </a:p>
          <a:p>
            <a:r>
              <a:rPr lang="en-US" dirty="0"/>
              <a:t>GNU is a Linux/Unix like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5055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878-58C1-6D4F-81FA-F78DF1E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C5-F7D4-DD44-9D65-DC4495D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81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402-6186-9D43-A828-95999E71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27700-B697-1640-8304-52C7E61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403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DEAD9-4DAC-1846-9273-D480C975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Rashedul Islam (Rony)</a:t>
            </a:r>
          </a:p>
          <a:p>
            <a:pPr marL="0" indent="0" algn="ctr">
              <a:buNone/>
            </a:pPr>
            <a:r>
              <a:rPr lang="en-CA" sz="3600" dirty="0"/>
              <a:t>Email: </a:t>
            </a:r>
            <a:r>
              <a:rPr lang="en-CA" sz="3600" dirty="0">
                <a:hlinkClick r:id="rId2"/>
              </a:rPr>
              <a:t>Rashedul.gen@gmail.com</a:t>
            </a: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Website: </a:t>
            </a:r>
            <a:r>
              <a:rPr lang="en-CA" sz="3600" dirty="0" err="1"/>
              <a:t>rashedul.net</a:t>
            </a:r>
            <a:endParaRPr lang="en-CA" sz="3600" dirty="0"/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For discussion join our bioinformatics </a:t>
            </a:r>
            <a:r>
              <a:rPr lang="en-CA" sz="3600" dirty="0" err="1"/>
              <a:t>facebook</a:t>
            </a:r>
            <a:r>
              <a:rPr lang="en-CA" sz="3600" dirty="0"/>
              <a:t> group: </a:t>
            </a:r>
            <a:r>
              <a:rPr lang="en-US" sz="3600" dirty="0">
                <a:hlinkClick r:id="rId3"/>
              </a:rPr>
              <a:t>Bioinformatics School (</a:t>
            </a:r>
            <a:r>
              <a:rPr lang="bn-IN" sz="3600" dirty="0">
                <a:hlinkClick r:id="rId3"/>
              </a:rPr>
              <a:t>বায়োইনফরমেটিক্স স্কুল)</a:t>
            </a:r>
            <a:endParaRPr lang="bn-IN" sz="3600" dirty="0"/>
          </a:p>
        </p:txBody>
      </p:sp>
    </p:spTree>
    <p:extLst>
      <p:ext uri="{BB962C8B-B14F-4D97-AF65-F5344CB8AC3E}">
        <p14:creationId xmlns:p14="http://schemas.microsoft.com/office/powerpoint/2010/main" val="39396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3DF8B43-14BC-422B-BE34-C5A1A667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81241"/>
              </p:ext>
            </p:extLst>
          </p:nvPr>
        </p:nvGraphicFramePr>
        <p:xfrm>
          <a:off x="1759700" y="282576"/>
          <a:ext cx="954441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4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5118-78E4-B34B-9A20-F48C77DF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Superuser (</a:t>
            </a:r>
            <a:r>
              <a:rPr lang="en-US" sz="4000" dirty="0" err="1"/>
              <a:t>su</a:t>
            </a:r>
            <a:r>
              <a:rPr lang="en-US" sz="4000" dirty="0"/>
              <a:t>): perform important system administration tasks</a:t>
            </a:r>
          </a:p>
          <a:p>
            <a:r>
              <a:rPr lang="en-US" sz="4000" dirty="0" err="1"/>
              <a:t>sudo</a:t>
            </a:r>
            <a:r>
              <a:rPr lang="en-US" sz="4000" dirty="0"/>
              <a:t>: some systems (e.g., Ubuntu) employ the </a:t>
            </a:r>
            <a:r>
              <a:rPr lang="en-US" sz="4000" dirty="0" err="1"/>
              <a:t>sudo</a:t>
            </a:r>
            <a:r>
              <a:rPr lang="en-US" sz="4000" dirty="0"/>
              <a:t> command instead. With </a:t>
            </a:r>
            <a:r>
              <a:rPr lang="en-US" sz="4000" dirty="0" err="1"/>
              <a:t>sudo</a:t>
            </a:r>
            <a:r>
              <a:rPr lang="en-US" sz="4000" dirty="0"/>
              <a:t>, one or more users are granted superuser privileges on an as needed 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BA65C-8FB5-FE43-BCD4-EC60F6E85ED3}"/>
              </a:ext>
            </a:extLst>
          </p:cNvPr>
          <p:cNvSpPr txBox="1"/>
          <p:nvPr/>
        </p:nvSpPr>
        <p:spPr>
          <a:xfrm>
            <a:off x="3481753" y="487606"/>
            <a:ext cx="472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su</a:t>
            </a:r>
            <a:r>
              <a:rPr lang="en-US" sz="4000" dirty="0"/>
              <a:t> vs </a:t>
            </a:r>
            <a:r>
              <a:rPr lang="en-US" sz="4000" dirty="0" err="1"/>
              <a:t>sudo</a:t>
            </a:r>
            <a:r>
              <a:rPr lang="en-US" sz="40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14820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667-F7F6-6947-AD55-433F388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5" y="48600"/>
            <a:ext cx="6072554" cy="1325563"/>
          </a:xfrm>
        </p:spPr>
        <p:txBody>
          <a:bodyPr/>
          <a:lstStyle/>
          <a:p>
            <a:pPr algn="ctr"/>
            <a:r>
              <a:rPr lang="en-US" dirty="0"/>
              <a:t>File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F437-6EC0-9A44-A536-650D8B3F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9" y="1848952"/>
            <a:ext cx="6865719" cy="4015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6AAB6-BB8A-8B4D-8FFF-6D7CC69E2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0" t="15454" r="12511" b="7295"/>
          <a:stretch/>
        </p:blipFill>
        <p:spPr>
          <a:xfrm>
            <a:off x="7837641" y="1237333"/>
            <a:ext cx="3722546" cy="532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B4B1-03D3-2244-923A-35F27E70CA34}"/>
              </a:ext>
            </a:extLst>
          </p:cNvPr>
          <p:cNvSpPr txBox="1"/>
          <p:nvPr/>
        </p:nvSpPr>
        <p:spPr>
          <a:xfrm>
            <a:off x="7609040" y="705127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`</a:t>
            </a:r>
            <a:r>
              <a:rPr lang="en-US" sz="2400" b="1" dirty="0" err="1"/>
              <a:t>chmod</a:t>
            </a:r>
            <a:r>
              <a:rPr lang="en-US" sz="2400" b="1" dirty="0"/>
              <a:t>` permission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B25C0-FEEA-334C-91C3-CB3EA3C12B70}"/>
              </a:ext>
            </a:extLst>
          </p:cNvPr>
          <p:cNvSpPr txBox="1"/>
          <p:nvPr/>
        </p:nvSpPr>
        <p:spPr>
          <a:xfrm>
            <a:off x="971922" y="1237333"/>
            <a:ext cx="338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Owner – Group - All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9123E-FC29-CF4A-A37E-A66F7F17DD28}"/>
              </a:ext>
            </a:extLst>
          </p:cNvPr>
          <p:cNvCxnSpPr>
            <a:cxnSpLocks/>
          </p:cNvCxnSpPr>
          <p:nvPr/>
        </p:nvCxnSpPr>
        <p:spPr>
          <a:xfrm>
            <a:off x="1494692" y="1690690"/>
            <a:ext cx="1" cy="4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F04B6-0B32-DB4A-81AD-E5235589FE93}"/>
              </a:ext>
            </a:extLst>
          </p:cNvPr>
          <p:cNvCxnSpPr>
            <a:cxnSpLocks/>
          </p:cNvCxnSpPr>
          <p:nvPr/>
        </p:nvCxnSpPr>
        <p:spPr>
          <a:xfrm flipH="1">
            <a:off x="2434396" y="1617057"/>
            <a:ext cx="267775" cy="47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5CE9E-504E-A947-96E5-19087F622DD0}"/>
              </a:ext>
            </a:extLst>
          </p:cNvPr>
          <p:cNvCxnSpPr>
            <a:cxnSpLocks/>
          </p:cNvCxnSpPr>
          <p:nvPr/>
        </p:nvCxnSpPr>
        <p:spPr>
          <a:xfrm flipH="1">
            <a:off x="3119104" y="1653873"/>
            <a:ext cx="532636" cy="438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6B0403-04E6-544E-B0CB-666C31171A9C}"/>
              </a:ext>
            </a:extLst>
          </p:cNvPr>
          <p:cNvSpPr txBox="1"/>
          <p:nvPr/>
        </p:nvSpPr>
        <p:spPr>
          <a:xfrm>
            <a:off x="1219385" y="5970686"/>
            <a:ext cx="30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`</a:t>
            </a:r>
            <a:r>
              <a:rPr lang="en-US" sz="2400" b="1" dirty="0" err="1"/>
              <a:t>chmod</a:t>
            </a:r>
            <a:r>
              <a:rPr lang="en-US" sz="2400" b="1" dirty="0"/>
              <a:t> 777 </a:t>
            </a:r>
            <a:r>
              <a:rPr lang="en-US" sz="2400" b="1" dirty="0" err="1"/>
              <a:t>myfile.txt</a:t>
            </a:r>
            <a:r>
              <a:rPr lang="en-US" sz="2400" b="1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0067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217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Why Linux commands in Bioinformatics?</vt:lpstr>
      <vt:lpstr>Terminologies</vt:lpstr>
      <vt:lpstr>Learning objectives?</vt:lpstr>
      <vt:lpstr>PowerPoint Presentation</vt:lpstr>
      <vt:lpstr>PowerPoint Presentation</vt:lpstr>
      <vt:lpstr>PowerPoint Presentation</vt:lpstr>
      <vt:lpstr>PowerPoint Presentation</vt:lpstr>
      <vt:lpstr>File 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Rashedul Islam</dc:creator>
  <cp:lastModifiedBy>Rashedul Islam</cp:lastModifiedBy>
  <cp:revision>17</cp:revision>
  <dcterms:created xsi:type="dcterms:W3CDTF">2020-05-14T04:54:42Z</dcterms:created>
  <dcterms:modified xsi:type="dcterms:W3CDTF">2020-05-17T19:52:08Z</dcterms:modified>
</cp:coreProperties>
</file>