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5588"/>
  </p:normalViewPr>
  <p:slideViewPr>
    <p:cSldViewPr snapToGrid="0" snapToObjects="1">
      <p:cViewPr varScale="1">
        <p:scale>
          <a:sx n="73" d="100"/>
          <a:sy n="73" d="100"/>
        </p:scale>
        <p:origin x="2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5B209-FBD5-4B75-A0B2-68CE2094BE0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0609ED-68C8-4354-9CBF-79A5F8536F58}">
      <dgm:prSet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7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জিনোমিক্সের</a:t>
          </a:r>
          <a:r>
            <a:rPr lang="bn-IN" sz="7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জন্য </a:t>
          </a:r>
          <a:endParaRPr lang="en-CA" sz="7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  <a:p>
          <a:r>
            <a:rPr lang="en-US" sz="7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বাংলায়</a:t>
          </a:r>
          <a:r>
            <a:rPr lang="bn-IN" sz="7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</a:t>
          </a:r>
          <a:r>
            <a:rPr lang="bn-IN" sz="80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লিনাক্স</a:t>
          </a:r>
          <a:r>
            <a:rPr lang="bn-IN" sz="7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কমান্ড </a:t>
          </a:r>
          <a:endParaRPr lang="en-US" sz="7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8588AD7E-1979-49FA-BAE7-9BE2A2F2E050}" type="parTrans" cxnId="{5AB31DCD-67E0-43E3-A8D3-C156F35D8655}">
      <dgm:prSet/>
      <dgm:spPr/>
      <dgm:t>
        <a:bodyPr/>
        <a:lstStyle/>
        <a:p>
          <a:endParaRPr lang="en-US"/>
        </a:p>
      </dgm:t>
    </dgm:pt>
    <dgm:pt modelId="{B7AFC715-61D6-4BA0-AEF5-B8EBBC6EA006}" type="sibTrans" cxnId="{5AB31DCD-67E0-43E3-A8D3-C156F35D8655}">
      <dgm:prSet/>
      <dgm:spPr/>
      <dgm:t>
        <a:bodyPr/>
        <a:lstStyle/>
        <a:p>
          <a:endParaRPr lang="en-US"/>
        </a:p>
      </dgm:t>
    </dgm:pt>
    <dgm:pt modelId="{5F04790D-BDF8-B64C-AA01-137F82847191}" type="pres">
      <dgm:prSet presAssocID="{8985B209-FBD5-4B75-A0B2-68CE2094BE0E}" presName="linear" presStyleCnt="0">
        <dgm:presLayoutVars>
          <dgm:animLvl val="lvl"/>
          <dgm:resizeHandles val="exact"/>
        </dgm:presLayoutVars>
      </dgm:prSet>
      <dgm:spPr/>
    </dgm:pt>
    <dgm:pt modelId="{F5F4EDBB-78EC-FE4C-83D2-7DC88A30AC8E}" type="pres">
      <dgm:prSet presAssocID="{750609ED-68C8-4354-9CBF-79A5F8536F5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1409CCB-7BBB-9141-9A60-8A22E4E8F9F1}" type="presOf" srcId="{750609ED-68C8-4354-9CBF-79A5F8536F58}" destId="{F5F4EDBB-78EC-FE4C-83D2-7DC88A30AC8E}" srcOrd="0" destOrd="0" presId="urn:microsoft.com/office/officeart/2005/8/layout/vList2"/>
    <dgm:cxn modelId="{5AB31DCD-67E0-43E3-A8D3-C156F35D8655}" srcId="{8985B209-FBD5-4B75-A0B2-68CE2094BE0E}" destId="{750609ED-68C8-4354-9CBF-79A5F8536F58}" srcOrd="0" destOrd="0" parTransId="{8588AD7E-1979-49FA-BAE7-9BE2A2F2E050}" sibTransId="{B7AFC715-61D6-4BA0-AEF5-B8EBBC6EA006}"/>
    <dgm:cxn modelId="{DB41DFF9-0F47-634D-A88B-123E65048419}" type="presOf" srcId="{8985B209-FBD5-4B75-A0B2-68CE2094BE0E}" destId="{5F04790D-BDF8-B64C-AA01-137F82847191}" srcOrd="0" destOrd="0" presId="urn:microsoft.com/office/officeart/2005/8/layout/vList2"/>
    <dgm:cxn modelId="{0B0356E7-0FA0-1344-873A-2C14639A6EAC}" type="presParOf" srcId="{5F04790D-BDF8-B64C-AA01-137F82847191}" destId="{F5F4EDBB-78EC-FE4C-83D2-7DC88A30AC8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4EDBB-78EC-FE4C-83D2-7DC88A30AC8E}">
      <dsp:nvSpPr>
        <dsp:cNvPr id="0" name=""/>
        <dsp:cNvSpPr/>
      </dsp:nvSpPr>
      <dsp:spPr>
        <a:xfrm>
          <a:off x="0" y="770737"/>
          <a:ext cx="9544417" cy="40306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marL="0" lvl="0" indent="0" algn="l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200" kern="1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জিনোমিক্সের</a:t>
          </a:r>
          <a:r>
            <a:rPr lang="bn-IN" sz="72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জন্য </a:t>
          </a:r>
          <a:endParaRPr lang="en-CA" sz="7200" kern="1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  <a:p>
          <a:pPr marL="0" lvl="0" indent="0" algn="l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200" kern="1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বাংলায়</a:t>
          </a:r>
          <a:r>
            <a:rPr lang="bn-IN" sz="72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</a:t>
          </a:r>
          <a:r>
            <a:rPr lang="bn-IN" sz="80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লিনাক্স</a:t>
          </a:r>
          <a:r>
            <a:rPr lang="bn-IN" sz="72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কমান্ড </a:t>
          </a:r>
          <a:endParaRPr lang="en-US" sz="7200" kern="1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196760" y="967497"/>
        <a:ext cx="9150897" cy="3637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0CB3-4A6E-F649-B338-2DA5CA83C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24C3D-651A-444A-8EF2-5749C60AD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FA84-C40F-3F40-BF7B-4F3E90C2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0B6D-BAA1-994C-A786-A9AAC30D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A722-BD68-914F-8D6E-F3A796CF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9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9C76-A8BF-534E-B13F-200E8295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7DFFF-1936-624E-B346-66834679E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1BF3-46B4-F242-8825-D775525B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BC9F-3281-514A-9C41-C36493C9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D393-D96B-8042-A43E-29092385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8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6E034-34E0-594F-800A-8D088C27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07BDF-FDF3-0F42-B8C5-EBDCD8A45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33AA-6148-C745-951C-AA04AEAE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122D-5B42-9246-BA99-555739AF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B2F8F-6C4F-2643-A617-4513BE4C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2C7E-1F90-BF4C-AA00-B9FA769C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9CFE-5D1D-BE42-B743-A7876917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C467-12B8-7147-8C2B-CFECF6A8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9848-A90C-8847-A897-936483B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88BB-114D-D045-AE94-ECA7D3D6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B460-6006-8A42-96EA-CA996B55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1C19-C1A4-8F4B-A16B-9CE39918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6301-E780-A843-B740-DBACAAA6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05BF-7A24-8844-B01D-9506F381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FDD71-D65D-2B41-B6D3-C37A83C7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D8B0-5F51-9D41-8116-66230566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6F1E-C035-B346-A1A5-0F3D9E69F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62CF2-74E3-3742-990E-2FE3B6621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D9FFC-2C55-6F4C-B71E-2825D9AC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4A8D4-B8B7-2849-A85B-C706827D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37858-ADA7-EC4D-8AAB-C4C929B5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0A49-79E8-E14D-A89D-F18D3B9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286D1-21AB-3B40-9CAE-DDAFF559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470F8-CA2D-4643-8206-7D250F282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F15CC-9878-5A48-912B-3A3E6FF34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8973E-2D19-0741-94C1-256637024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7A98A-0DE0-154E-AA9A-40AB9D9E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258D2-422C-404A-AFB4-13073777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D4729-A9AA-1544-8B5A-ACF1EB26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974D-52B4-6C41-9594-53EA7BCD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82D45-90F2-5B46-A523-AA46D155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8C777-66E8-634F-9B23-FDFE4152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24A15-B958-4E45-824D-2F6DDC4C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C5CC7-9482-6C40-B1C8-99CBA84D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3B6C4-606E-314C-9204-9E510639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72941-7C80-A345-922A-5C964667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253A-DF6B-8A46-817E-BA2535B5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9C88-D495-9141-8F2A-5C403EE5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1686D-E7C7-7248-BE5B-4003F80C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8D53-88CF-CD48-8318-C0A3EB38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8C22-72A8-314C-9895-6A86EC9B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228A5-1AC9-854F-AFC3-3B6847DF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BEE1-23E6-D146-94B7-ACD49B6A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9F1B9-00E9-4E42-A964-48474BDCB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987D-D9A9-6F41-A138-28C9BB2C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B216A-6EC9-F145-9265-8FD653BE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34BD4-ED12-A147-802B-D507E5D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A8C2-3A2D-E744-9094-22BC9C1B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EB0AB-46AF-1849-A41A-96B48964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999B9-D7D3-EB4E-ABD2-2CDE5F9E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F516-4CA2-7A42-AC16-2755015FC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9305-46AF-234D-846F-9A6B4A0B3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55BE-61C1-804F-B729-F1D02343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hedul/Linux-for-Genomics-Bangla-Tutori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390262838074549/?ref=group_header" TargetMode="External"/><Relationship Id="rId2" Type="http://schemas.openxmlformats.org/officeDocument/2006/relationships/hyperlink" Target="mailto:Rashedul.gen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231A-8279-2041-B492-91C4A165C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97BA0-FFA0-654E-9E58-1E75A68BC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u="sng" dirty="0">
                <a:hlinkClick r:id="rId2"/>
              </a:rPr>
              <a:t>Linux-for-Genomics-Bangla-Tutorial</a:t>
            </a:r>
            <a:endParaRPr lang="en-US" sz="4000" dirty="0"/>
          </a:p>
          <a:p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905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5C73-DB3E-5D44-BCFC-79516609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Linux commands in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2A49-EAFB-8241-BAAE-CA9DE20F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Most of the Bioinformatics tools/software run on Linux</a:t>
            </a:r>
          </a:p>
          <a:p>
            <a:r>
              <a:rPr lang="en-US" sz="4000" dirty="0"/>
              <a:t>Work on Linux server/clusters</a:t>
            </a:r>
          </a:p>
          <a:p>
            <a:r>
              <a:rPr lang="en-US" sz="4000" dirty="0"/>
              <a:t>Easy to work with genomic file formats</a:t>
            </a:r>
          </a:p>
          <a:p>
            <a:r>
              <a:rPr lang="en-US" sz="4000" dirty="0"/>
              <a:t>Faster processing of files</a:t>
            </a:r>
          </a:p>
        </p:txBody>
      </p:sp>
    </p:spTree>
    <p:extLst>
      <p:ext uri="{BB962C8B-B14F-4D97-AF65-F5344CB8AC3E}">
        <p14:creationId xmlns:p14="http://schemas.microsoft.com/office/powerpoint/2010/main" val="298549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AA73-CB54-BC45-8FEF-2AD3F40F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8A55-B6B7-4746-95ED-4056C85B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the shell is a program that takes commands from the keyboard and gives them to the operating system to perform.</a:t>
            </a:r>
          </a:p>
          <a:p>
            <a:endParaRPr lang="en-US" dirty="0"/>
          </a:p>
          <a:p>
            <a:r>
              <a:rPr lang="en-US" dirty="0"/>
              <a:t>Bash is the shell, or command language interpreter, for the GNU operating system. </a:t>
            </a:r>
          </a:p>
          <a:p>
            <a:endParaRPr lang="en-US" dirty="0"/>
          </a:p>
          <a:p>
            <a:r>
              <a:rPr lang="en-US" dirty="0"/>
              <a:t>GNU is a Linux/Unix like operating system. </a:t>
            </a:r>
          </a:p>
        </p:txBody>
      </p:sp>
    </p:spTree>
    <p:extLst>
      <p:ext uri="{BB962C8B-B14F-4D97-AF65-F5344CB8AC3E}">
        <p14:creationId xmlns:p14="http://schemas.microsoft.com/office/powerpoint/2010/main" val="50554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6878-58C1-6D4F-81FA-F78DF1E5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objectives?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51C5-F7D4-DD44-9D65-DC4495D5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commands of bash/shell</a:t>
            </a:r>
          </a:p>
          <a:p>
            <a:r>
              <a:rPr lang="en-US" sz="4400" dirty="0"/>
              <a:t>Working with files</a:t>
            </a:r>
          </a:p>
          <a:p>
            <a:r>
              <a:rPr lang="en-US" sz="4400" dirty="0"/>
              <a:t>Making bash scripts</a:t>
            </a:r>
          </a:p>
        </p:txBody>
      </p:sp>
    </p:spTree>
    <p:extLst>
      <p:ext uri="{BB962C8B-B14F-4D97-AF65-F5344CB8AC3E}">
        <p14:creationId xmlns:p14="http://schemas.microsoft.com/office/powerpoint/2010/main" val="318165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1402-6186-9D43-A828-95999E71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027700-B697-1640-8304-52C7E618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/>
              <a:t>Basic commands of bash/shell</a:t>
            </a:r>
          </a:p>
          <a:p>
            <a:r>
              <a:rPr lang="en-US" sz="4400" dirty="0"/>
              <a:t>Working with files</a:t>
            </a:r>
          </a:p>
          <a:p>
            <a:r>
              <a:rPr lang="en-US" sz="4400" dirty="0"/>
              <a:t>Making bash scripts</a:t>
            </a:r>
          </a:p>
        </p:txBody>
      </p:sp>
    </p:spTree>
    <p:extLst>
      <p:ext uri="{BB962C8B-B14F-4D97-AF65-F5344CB8AC3E}">
        <p14:creationId xmlns:p14="http://schemas.microsoft.com/office/powerpoint/2010/main" val="314033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BDEAD9-4DAC-1846-9273-D480C975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dirty="0"/>
              <a:t>Rashedul Islam (Rony)</a:t>
            </a:r>
          </a:p>
          <a:p>
            <a:pPr marL="0" indent="0" algn="ctr">
              <a:buNone/>
            </a:pPr>
            <a:r>
              <a:rPr lang="en-CA" sz="3600" dirty="0"/>
              <a:t>Email: </a:t>
            </a:r>
            <a:r>
              <a:rPr lang="en-CA" sz="3600" dirty="0">
                <a:hlinkClick r:id="rId2"/>
              </a:rPr>
              <a:t>Rashedul.gen@gmail.com</a:t>
            </a:r>
            <a:endParaRPr lang="en-CA" sz="3600" dirty="0"/>
          </a:p>
          <a:p>
            <a:pPr marL="0" indent="0" algn="ctr">
              <a:buNone/>
            </a:pPr>
            <a:r>
              <a:rPr lang="en-CA" sz="3600" dirty="0"/>
              <a:t>Website: </a:t>
            </a:r>
            <a:r>
              <a:rPr lang="en-CA" sz="3600" dirty="0" err="1"/>
              <a:t>rashedul.net</a:t>
            </a:r>
            <a:endParaRPr lang="en-CA" sz="3600" dirty="0"/>
          </a:p>
          <a:p>
            <a:pPr marL="0" indent="0" algn="ctr">
              <a:buNone/>
            </a:pPr>
            <a:endParaRPr lang="en-CA" sz="3600" dirty="0"/>
          </a:p>
          <a:p>
            <a:pPr marL="0" indent="0" algn="ctr">
              <a:buNone/>
            </a:pPr>
            <a:r>
              <a:rPr lang="en-CA" sz="3600" dirty="0"/>
              <a:t>For discussion join our bioinformatics </a:t>
            </a:r>
            <a:r>
              <a:rPr lang="en-CA" sz="3600" dirty="0" err="1"/>
              <a:t>facebook</a:t>
            </a:r>
            <a:r>
              <a:rPr lang="en-CA" sz="3600" dirty="0"/>
              <a:t> group: </a:t>
            </a:r>
            <a:r>
              <a:rPr lang="en-US" sz="3600" dirty="0">
                <a:hlinkClick r:id="rId3"/>
              </a:rPr>
              <a:t>Bioinformatics School (</a:t>
            </a:r>
            <a:r>
              <a:rPr lang="bn-IN" sz="3600" dirty="0">
                <a:hlinkClick r:id="rId3"/>
              </a:rPr>
              <a:t>বায়োইনফরমেটিক্স স্কুল)</a:t>
            </a:r>
            <a:endParaRPr lang="bn-IN" sz="3600" dirty="0"/>
          </a:p>
        </p:txBody>
      </p:sp>
    </p:spTree>
    <p:extLst>
      <p:ext uri="{BB962C8B-B14F-4D97-AF65-F5344CB8AC3E}">
        <p14:creationId xmlns:p14="http://schemas.microsoft.com/office/powerpoint/2010/main" val="393967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E3DF8B43-14BC-422B-BE34-C5A1A6670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381241"/>
              </p:ext>
            </p:extLst>
          </p:nvPr>
        </p:nvGraphicFramePr>
        <p:xfrm>
          <a:off x="1759700" y="282576"/>
          <a:ext cx="954441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14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D667-F7F6-6947-AD55-433F388F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72554" cy="1325563"/>
          </a:xfrm>
        </p:spPr>
        <p:txBody>
          <a:bodyPr/>
          <a:lstStyle/>
          <a:p>
            <a:pPr algn="ctr"/>
            <a:r>
              <a:rPr lang="en-US" dirty="0"/>
              <a:t>File permissions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9F437-6EC0-9A44-A536-650D8B3F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9" y="1690688"/>
            <a:ext cx="7662419" cy="448135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6AAB6-BB8A-8B4D-8FFF-6D7CC69E2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0" t="15454" r="12511" b="7295"/>
          <a:stretch/>
        </p:blipFill>
        <p:spPr>
          <a:xfrm>
            <a:off x="8340500" y="1375446"/>
            <a:ext cx="3722546" cy="5324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9B4B1-03D3-2244-923A-35F27E70CA34}"/>
              </a:ext>
            </a:extLst>
          </p:cNvPr>
          <p:cNvSpPr txBox="1"/>
          <p:nvPr/>
        </p:nvSpPr>
        <p:spPr>
          <a:xfrm>
            <a:off x="8111899" y="843240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`</a:t>
            </a:r>
            <a:r>
              <a:rPr lang="en-US" sz="2400" b="1" dirty="0" err="1"/>
              <a:t>chmod</a:t>
            </a:r>
            <a:r>
              <a:rPr lang="en-US" sz="2400" b="1" dirty="0"/>
              <a:t>` permission number</a:t>
            </a:r>
          </a:p>
        </p:txBody>
      </p:sp>
    </p:spTree>
    <p:extLst>
      <p:ext uri="{BB962C8B-B14F-4D97-AF65-F5344CB8AC3E}">
        <p14:creationId xmlns:p14="http://schemas.microsoft.com/office/powerpoint/2010/main" val="200677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4C1B-0EC7-4A4F-8A6C-18BD226B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5118-78E4-B34B-9A20-F48C77DF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distributions, most notably Ubuntu, an alternate method is used. Rather than using </a:t>
            </a:r>
            <a:r>
              <a:rPr lang="en-US" dirty="0" err="1"/>
              <a:t>su</a:t>
            </a:r>
            <a:r>
              <a:rPr lang="en-US" dirty="0"/>
              <a:t>, these systems employ the </a:t>
            </a:r>
            <a:r>
              <a:rPr lang="en-US" dirty="0" err="1"/>
              <a:t>sudo</a:t>
            </a:r>
            <a:r>
              <a:rPr lang="en-US" dirty="0"/>
              <a:t> command instead. With </a:t>
            </a:r>
            <a:r>
              <a:rPr lang="en-US" dirty="0" err="1"/>
              <a:t>sudo</a:t>
            </a:r>
            <a:r>
              <a:rPr lang="en-US" dirty="0"/>
              <a:t>, one or more users are granted superuser privileges on an as needed basis. To execute a command as the superuser, the desired command is simply </a:t>
            </a:r>
            <a:r>
              <a:rPr lang="en-US" dirty="0" err="1"/>
              <a:t>preceeded</a:t>
            </a:r>
            <a:r>
              <a:rPr lang="en-US" dirty="0"/>
              <a:t> with the </a:t>
            </a:r>
            <a:r>
              <a:rPr lang="en-US" dirty="0" err="1"/>
              <a:t>sudo</a:t>
            </a:r>
            <a:r>
              <a:rPr lang="en-US" dirty="0"/>
              <a:t> command. After the command is entered, the user is prompted for the user's password rather than the superuser's:</a:t>
            </a:r>
          </a:p>
        </p:txBody>
      </p:sp>
    </p:spTree>
    <p:extLst>
      <p:ext uri="{BB962C8B-B14F-4D97-AF65-F5344CB8AC3E}">
        <p14:creationId xmlns:p14="http://schemas.microsoft.com/office/powerpoint/2010/main" val="414820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241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</vt:lpstr>
      <vt:lpstr>Why Linux commands in Bioinformatics?</vt:lpstr>
      <vt:lpstr>Terminologies</vt:lpstr>
      <vt:lpstr>Learning objectives?</vt:lpstr>
      <vt:lpstr>PowerPoint Presentation</vt:lpstr>
      <vt:lpstr>PowerPoint Presentation</vt:lpstr>
      <vt:lpstr>PowerPoint Presentation</vt:lpstr>
      <vt:lpstr>File permissions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Rashedul Islam</dc:creator>
  <cp:lastModifiedBy>Rashedul Islam</cp:lastModifiedBy>
  <cp:revision>9</cp:revision>
  <dcterms:created xsi:type="dcterms:W3CDTF">2020-05-14T04:54:42Z</dcterms:created>
  <dcterms:modified xsi:type="dcterms:W3CDTF">2020-05-17T19:25:42Z</dcterms:modified>
</cp:coreProperties>
</file>