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7636-6A90-BF08-DAAD-ECE04A2B9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7C4D7-B866-5C65-0C36-27E8431B9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0085-32FB-2795-77FA-FD6363C9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AED4-1B6A-2BC4-BA17-5CFEF757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BD09-BE56-DD8A-1A61-84C8B02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ACFB-052C-5927-2635-57CF1A4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ADC4-5F4B-E127-C5DF-3531C35B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C4C6-3937-A245-B3C8-121717C0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5917-7E8A-7037-EA8B-F387ECA4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3E39-F5B7-FC68-C4CC-5E4CD329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A1EBE-DFAF-EE1F-48C9-5CE6EE7B1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FC1B-FF98-5763-BE4D-B82A277D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1E2B-4C54-0027-E142-063CD978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7D80-36DD-98DF-DEB4-67F9874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6577-E520-023D-EE0A-C62C9914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ED44-0533-B145-B45B-0F71436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0BC8-E834-1591-D2DB-88941759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DC4D-8558-D6E3-B942-561B9CF2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4182-A817-00F7-7041-DF33D0A1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B94D-67B9-0640-BC14-77DCEF25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4132-2104-722D-E9E7-02ABC845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94CB-2DAE-C6FD-D206-2C18062A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9503-66F7-F0DF-510F-DB463B4A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7244-E46C-0A95-FE2C-620AA4E7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1151-762B-5F76-E780-7DFAA064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EA0E-1350-43A8-1EB9-4EF02110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2057-9BF6-64E6-1829-96DAE0C3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9DCEA-C9D0-D435-73E0-99302626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A9E5-D6B4-8853-84FF-32F3984E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C3C8-322D-5E2A-B669-83A0535C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FC489-D070-8815-0422-8F42095F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B0E-E360-174C-451E-2E90CDF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50CA-50C8-BBE6-2F25-8CD78EAA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6F94-DA7E-C345-069C-0C91D152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2E0E-CAFC-077D-55B5-BFE0F5DA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307A5-D4F1-9E08-0412-1C2409AB3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25F68-0697-FE4A-75DD-8575F58C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6C92C-6034-28F4-AB90-CE8E421F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FE2-B8FE-1830-79B2-B88D6DBD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C184-1BF0-39D7-16B1-9113762F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C479A-4729-08A4-A474-85115D51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91FB2-0895-A5D2-72CB-D0C3545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ACD93-556E-958B-EFC6-A2E4D259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AF8D4-DB16-31CA-DF43-1A1C4BC6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84628-6256-3176-ED14-644AED2A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24EB1-DB8F-A62A-390D-945EAB0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A3D2-3F63-955F-A8C8-8D816257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09E2-8F76-90CE-C947-4A24B8B4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39EC0-1EAD-FD2D-446E-9852AA5D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E6D0-A8B3-6F37-1E81-3DE71179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2843-0D49-5D30-0C9D-8B507344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CA4A-C753-82B6-38E0-FAA6A337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896A-25FE-05EC-1364-35EFBBAA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F5D25-4FC4-D911-2BCA-98E438DE6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1B572-F86A-7D0D-101E-93DD7CB9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06C27-5AA5-38A4-BD5B-96DEA6B3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8F35-DB59-0F16-FB11-E9851B8B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DD18-63D0-199A-6ED1-52AABC3B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3580C-3555-D823-CD2E-F5CFD9FB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7C399-8425-F8B4-F984-7E3A24A5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5C20-EEF3-7794-5D81-6AFADBF64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04DA-16D5-4D4D-A089-32EB19EA267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4E93-589E-096E-AFDA-2C2BF3B33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0B598-3F03-42C4-C8FE-B4091E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A5D2-10EB-4FCF-8970-5DFEF662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E39E-AB78-1785-B686-198C6ED50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C9B6-E736-A9FE-FAE0-306B2F0CF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C101-EAEC-02DC-B8E0-D0B4DB2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AF8A-3652-71F6-C3A3-F4779B58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CQRS</a:t>
            </a:r>
          </a:p>
          <a:p>
            <a:r>
              <a:rPr lang="en-US" dirty="0"/>
              <a:t>Domain  Driven Design </a:t>
            </a:r>
          </a:p>
          <a:p>
            <a:r>
              <a:rPr lang="en-US" dirty="0"/>
              <a:t>Unit of work and Repository Pattern </a:t>
            </a:r>
          </a:p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88830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Employee Management System</vt:lpstr>
      <vt:lpstr>Backend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Rashedul Alam</dc:creator>
  <cp:lastModifiedBy>Rashedul Alam</cp:lastModifiedBy>
  <cp:revision>1</cp:revision>
  <dcterms:created xsi:type="dcterms:W3CDTF">2024-10-16T21:46:56Z</dcterms:created>
  <dcterms:modified xsi:type="dcterms:W3CDTF">2024-10-16T21:48:44Z</dcterms:modified>
</cp:coreProperties>
</file>