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5:57:3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24575,'1'21'0,"1"1"0,2-1 0,9 34 0,4 26 0,-11-49 0,14 45 0,-13-54 0,-1 0 0,-1 1 0,0-1 0,0 30 0,4 49 0,0 14 0,-10-57 0,-1-13 0,2 1 0,13 91 0,-8-102 0,-1 1 0,-3 73 0,-3-73 0,3 0 0,8 69 0,-6-75 0,5 18 0,-8-47 0,1-1 0,0 1 0,0 0 0,-1-1 0,1 1 0,0-1 0,0 1 0,0-1 0,1 1 0,-1-1 0,0 0 0,1 0 0,-1 0 0,0 1 0,1-1 0,-1 0 0,1-1 0,0 1 0,-1 0 0,1 0 0,0-1 0,-1 1 0,4 0 0,54 7 0,-38-7 0,0 2 0,-1 1 0,29 9 0,-43-11 0,0 1 0,0-1 0,0 0 0,0 0 0,1 0 0,-1-1 0,0 0 0,1-1 0,-1 1 0,1-1 0,-1 0 0,0-1 0,1 0 0,-1 0 0,1 0 0,-1 0 0,9-5 0,0 0 0,0 0 0,-1-2 0,16-10 0,-18 10 0,1 1 0,0 0 0,0 1 0,24-8 0,3 4 0,0 2 0,1 2 0,0 2 0,0 1 0,0 2 0,42 5 0,25 15 0,-29-1-2,-67-13-122,-1-2 0,1 1 0,0-2 0,-1 0 0,1 0 0,0-1 0,0 0 1,0-1-1,0-1 0,24-3 0,-25 0-6702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5:57:3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24575,'1'3'0,"-1"-1"0,1 0 0,0 0 0,0 1 0,0-1 0,0 0 0,0 0 0,0 0 0,1 0 0,-1 0 0,1 0 0,-1-1 0,1 1 0,0 0 0,-1-1 0,1 1 0,4 1 0,45 29 0,-22-14 0,91 72 0,46 32 0,-134-100 0,-1 2 0,-2 1 0,40 44 0,67 96 0,-131-159 0,8 10 0,0 3 0,-42-29 0,16 3 0,2 1 0,0 1 0,-1 0 0,1 1 0,-24-6 0,31 9 0,-27-5 0,1 1 0,-51-1 0,21-3 134,11 1-1633,34 7-5327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4052-877B-4C32-B742-A4E51B36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C3A1E-690E-453A-99C0-6E73CCFF2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1631-6789-46A7-A2A7-D0E3AB92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0E25-AC8D-4B3B-A7E1-0174C6A0DB35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FFA3-2ABA-4F96-836A-69C635F2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800E4-A981-460F-B998-074A4BBF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2D5-5D39-4B7E-A236-92139F298A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061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C49E-6057-4FF7-84C8-8B0D2F03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1CF01-9262-4541-A2B0-910ABB556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E0E4-E198-4AAF-802D-B88AA32C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0E25-AC8D-4B3B-A7E1-0174C6A0DB35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5F06A-E031-465A-B93C-4216798A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483C7-934A-41FD-9382-9948CDDD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2D5-5D39-4B7E-A236-92139F298A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621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205A9-C795-4B39-B3FF-819A278CD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6CDB8-54E1-4423-A5E7-1DA9487F9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DB47E-A905-4798-BF83-DEBE490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0E25-AC8D-4B3B-A7E1-0174C6A0DB35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8A32-8201-4830-A96B-4554C09F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97F8E-3424-4F4E-95F8-E808ED5A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2D5-5D39-4B7E-A236-92139F298A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94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018C-2555-4162-96AE-9991CFCE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2637-B170-41CE-B699-8BE31A44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FE95F-8EBB-472B-B9A4-7A513F0D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0E25-AC8D-4B3B-A7E1-0174C6A0DB35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00DA2-A99D-4B91-A51A-2FB0F91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95E-7558-4DB8-91BE-96C94172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2D5-5D39-4B7E-A236-92139F298A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04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6BD0-1C84-4478-B6AC-98D9D22A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D93A-6124-46D8-A570-5A1BC5BE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E112B-B40B-468C-8328-B849F460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0E25-AC8D-4B3B-A7E1-0174C6A0DB35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410-D07F-457E-B465-A544FEF2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17EE4-B30D-4F7E-AE19-757E9C0B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2D5-5D39-4B7E-A236-92139F298A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62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17C2-6BB0-4AD7-A476-73B9D710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6163-BB2A-44E9-BDEB-27013B3F5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73BCA-FE4B-4D16-9EC9-02F09F7AE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8A542-79DF-4E3C-9D33-36F3C1DF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0E25-AC8D-4B3B-A7E1-0174C6A0DB35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F817F-EE02-4D69-8569-E0750E88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21186-8920-4C4C-BA37-7E5F522D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2D5-5D39-4B7E-A236-92139F298A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604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C5B3-8777-4167-9708-7A0E8A17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F08E-B0F6-4D06-B8FC-2DEC7899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17EA-5D30-4DB7-AFE5-D75186CB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C5535-83F8-47CE-8B74-5836847F1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6009F-2E94-43F0-B7FD-5440D1AD1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93754-B989-439F-98E2-81AEC56E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0E25-AC8D-4B3B-A7E1-0174C6A0DB35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3A656-2957-4492-B6D8-D044FE57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6DF28-C7DF-4BDF-BFB1-1D5093A6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2D5-5D39-4B7E-A236-92139F298A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077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F53-08A6-4338-8E36-3D0B7364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CB418-F415-4C80-AE42-3211E03D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0E25-AC8D-4B3B-A7E1-0174C6A0DB35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DD349-EE37-4DD3-B8E3-A898940F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0C0E3-8181-48EF-8C6D-CF80AC1F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2D5-5D39-4B7E-A236-92139F298A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274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5A49F-1CD7-4070-96D7-277785D2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0E25-AC8D-4B3B-A7E1-0174C6A0DB35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F3F9D-CF6B-4436-8FD4-A57C961E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CB12D-0173-4024-AE92-C310FB8D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2D5-5D39-4B7E-A236-92139F298A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600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A468-76E7-450D-86B0-40ED0EAD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29EF-4641-4264-BCC7-9AA7553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5560C-EE5C-4A5C-876A-CDBF18A7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2CA7E-B3C2-42A8-96DA-8AA8E7A1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0E25-AC8D-4B3B-A7E1-0174C6A0DB35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B1238-82D3-466F-95CE-7DB51F3B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D8FEF-981F-4CF0-B3A5-2E14F989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2D5-5D39-4B7E-A236-92139F298A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595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964B-3E42-4A60-A45F-07870C86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E797F-AB47-40E7-87AA-3BE1A34BA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39E3B-E7E0-49CC-86B2-F15F4BFC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ED122-788F-413E-88C8-14AF1DCC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0E25-AC8D-4B3B-A7E1-0174C6A0DB35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95B75-4028-4997-9566-05DD36BA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9BAD-1EAB-435C-8820-26C31019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F2D5-5D39-4B7E-A236-92139F298A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369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08698-DF44-416B-B0FB-2BF00B4D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E51E5-466E-46BD-A705-4AA4B4C2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A273-F261-49D6-AC46-974E8C383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0E25-AC8D-4B3B-A7E1-0174C6A0DB35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C536-C656-47D2-898F-6DB6DB6CD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0D71-33A1-429C-A339-226E91F63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DF2D5-5D39-4B7E-A236-92139F298A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113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MYK balls on a grey background">
            <a:extLst>
              <a:ext uri="{FF2B5EF4-FFF2-40B4-BE49-F238E27FC236}">
                <a16:creationId xmlns:a16="http://schemas.microsoft.com/office/drawing/2014/main" id="{FCCB4137-557A-4133-8F48-FA9C73AFD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6" b="92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FD7E0-955B-42B7-B9F9-982433014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Positions</a:t>
            </a:r>
            <a:endParaRPr lang="en-IL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F0DAA-4529-4E3D-90B5-6E7AEA5E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he-IL" sz="2000"/>
              <a:t>מיקום של אלמנטים על המסך</a:t>
            </a:r>
            <a:endParaRPr lang="en-IL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8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15B5-9BCA-48DA-8C84-2B533BA9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436" y="0"/>
            <a:ext cx="4233127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3299159-277B-42D7-9603-86C787699080}"/>
              </a:ext>
            </a:extLst>
          </p:cNvPr>
          <p:cNvGrpSpPr/>
          <p:nvPr/>
        </p:nvGrpSpPr>
        <p:grpSpPr>
          <a:xfrm>
            <a:off x="4073401" y="2292363"/>
            <a:ext cx="645480" cy="604800"/>
            <a:chOff x="4245120" y="2331514"/>
            <a:chExt cx="64548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EE79FFD-BED9-47F8-950D-9AD9B4781F3D}"/>
                    </a:ext>
                  </a:extLst>
                </p14:cNvPr>
                <p14:cNvContentPartPr/>
                <p14:nvPr/>
              </p14:nvContentPartPr>
              <p14:xfrm>
                <a:off x="4245120" y="2331514"/>
                <a:ext cx="473760" cy="53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EE79FFD-BED9-47F8-950D-9AD9B4781F3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36480" y="2322514"/>
                  <a:ext cx="4914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77DE9A-6D49-44BE-B504-585305EDCDD3}"/>
                    </a:ext>
                  </a:extLst>
                </p14:cNvPr>
                <p14:cNvContentPartPr/>
                <p14:nvPr/>
              </p14:nvContentPartPr>
              <p14:xfrm>
                <a:off x="4630680" y="2703754"/>
                <a:ext cx="259920" cy="232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77DE9A-6D49-44BE-B504-585305EDCD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21680" y="2694754"/>
                  <a:ext cx="277560" cy="25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4EE71AD-0A8C-4C81-9FCF-0DE975ADC744}"/>
              </a:ext>
            </a:extLst>
          </p:cNvPr>
          <p:cNvSpPr txBox="1"/>
          <p:nvPr/>
        </p:nvSpPr>
        <p:spPr>
          <a:xfrm>
            <a:off x="3363687" y="2410097"/>
            <a:ext cx="7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20px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98ACD-FA7E-4BC1-B666-2F90D23791D9}"/>
              </a:ext>
            </a:extLst>
          </p:cNvPr>
          <p:cNvSpPr txBox="1"/>
          <p:nvPr/>
        </p:nvSpPr>
        <p:spPr>
          <a:xfrm>
            <a:off x="4339085" y="2834010"/>
            <a:ext cx="70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20px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5B2BE-524E-4DFD-A734-CA7E50ECD977}"/>
              </a:ext>
            </a:extLst>
          </p:cNvPr>
          <p:cNvSpPr txBox="1"/>
          <p:nvPr/>
        </p:nvSpPr>
        <p:spPr>
          <a:xfrm>
            <a:off x="2836638" y="1734122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relative</a:t>
            </a:r>
            <a:endParaRPr lang="en-IL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08DFE-DA9E-4803-A1BB-5576A81E5898}"/>
              </a:ext>
            </a:extLst>
          </p:cNvPr>
          <p:cNvSpPr/>
          <p:nvPr/>
        </p:nvSpPr>
        <p:spPr>
          <a:xfrm>
            <a:off x="4073401" y="2292363"/>
            <a:ext cx="2109123" cy="21380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B1F459-613A-497E-B403-6F9EFD594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615" y="1984402"/>
            <a:ext cx="4519234" cy="20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9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19031-A7C1-46AA-8C28-D7307A5CA8B4}"/>
              </a:ext>
            </a:extLst>
          </p:cNvPr>
          <p:cNvSpPr txBox="1"/>
          <p:nvPr/>
        </p:nvSpPr>
        <p:spPr>
          <a:xfrm>
            <a:off x="765051" y="662400"/>
            <a:ext cx="3384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absolute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15600-6BA0-45DD-BB53-B13F570FC8B1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Relative to the last positioned parent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Losses its position in the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A4BD2-C7B7-4584-8A15-9E1B5972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731797"/>
            <a:ext cx="2872521" cy="5394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DAE55-87C6-4916-A86F-8B975D4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717" y="2757548"/>
            <a:ext cx="2872521" cy="13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1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D92F84-8435-41DB-A136-6D89864AE119}"/>
              </a:ext>
            </a:extLst>
          </p:cNvPr>
          <p:cNvSpPr/>
          <p:nvPr/>
        </p:nvSpPr>
        <p:spPr>
          <a:xfrm>
            <a:off x="2893423" y="1338943"/>
            <a:ext cx="4323806" cy="382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3227DF-3C63-420A-8B7E-4AB977B2D4F8}"/>
              </a:ext>
            </a:extLst>
          </p:cNvPr>
          <p:cNvSpPr/>
          <p:nvPr/>
        </p:nvSpPr>
        <p:spPr>
          <a:xfrm>
            <a:off x="3114859" y="1533832"/>
            <a:ext cx="1846498" cy="1622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B99D7-F675-42E4-AFCA-96A50BB7F5E2}"/>
              </a:ext>
            </a:extLst>
          </p:cNvPr>
          <p:cNvSpPr/>
          <p:nvPr/>
        </p:nvSpPr>
        <p:spPr>
          <a:xfrm>
            <a:off x="5113757" y="1533832"/>
            <a:ext cx="1846498" cy="1622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794F8-AC26-4288-9905-67BC2C710C53}"/>
              </a:ext>
            </a:extLst>
          </p:cNvPr>
          <p:cNvSpPr/>
          <p:nvPr/>
        </p:nvSpPr>
        <p:spPr>
          <a:xfrm>
            <a:off x="3114859" y="3290855"/>
            <a:ext cx="1846498" cy="1622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B21E8-D975-416C-95B4-674441B05286}"/>
              </a:ext>
            </a:extLst>
          </p:cNvPr>
          <p:cNvSpPr/>
          <p:nvPr/>
        </p:nvSpPr>
        <p:spPr>
          <a:xfrm>
            <a:off x="5592167" y="3728181"/>
            <a:ext cx="1846498" cy="1622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281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57B4A8-D356-4B39-A876-11C32E528E1D}"/>
              </a:ext>
            </a:extLst>
          </p:cNvPr>
          <p:cNvSpPr/>
          <p:nvPr/>
        </p:nvSpPr>
        <p:spPr>
          <a:xfrm>
            <a:off x="1173972" y="513244"/>
            <a:ext cx="2247654" cy="197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38D52C8E-53E6-48D7-A436-E6D64B4975AA}"/>
              </a:ext>
            </a:extLst>
          </p:cNvPr>
          <p:cNvSpPr/>
          <p:nvPr/>
        </p:nvSpPr>
        <p:spPr>
          <a:xfrm>
            <a:off x="1625272" y="896703"/>
            <a:ext cx="1345053" cy="1221166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C0A34-041C-43FC-BB52-2922A4378A00}"/>
              </a:ext>
            </a:extLst>
          </p:cNvPr>
          <p:cNvSpPr txBox="1"/>
          <p:nvPr/>
        </p:nvSpPr>
        <p:spPr>
          <a:xfrm>
            <a:off x="2353843" y="2560320"/>
            <a:ext cx="18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about you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60009-1A31-42B3-AD6A-F304233A7DC8}"/>
              </a:ext>
            </a:extLst>
          </p:cNvPr>
          <p:cNvSpPr/>
          <p:nvPr/>
        </p:nvSpPr>
        <p:spPr>
          <a:xfrm>
            <a:off x="6417515" y="1572178"/>
            <a:ext cx="2247654" cy="19762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3695280F-F6D8-4D7E-A0BA-ED409DCDA06C}"/>
              </a:ext>
            </a:extLst>
          </p:cNvPr>
          <p:cNvSpPr/>
          <p:nvPr/>
        </p:nvSpPr>
        <p:spPr>
          <a:xfrm>
            <a:off x="6868815" y="1955637"/>
            <a:ext cx="1345053" cy="122116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9D18E-C439-4D0E-AA0D-8E8CE9D5A248}"/>
              </a:ext>
            </a:extLst>
          </p:cNvPr>
          <p:cNvSpPr txBox="1"/>
          <p:nvPr/>
        </p:nvSpPr>
        <p:spPr>
          <a:xfrm>
            <a:off x="6576797" y="1586305"/>
            <a:ext cx="18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about you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F9E8E0-B53C-42F6-9A09-90C5E1540C88}"/>
              </a:ext>
            </a:extLst>
          </p:cNvPr>
          <p:cNvSpPr/>
          <p:nvPr/>
        </p:nvSpPr>
        <p:spPr>
          <a:xfrm>
            <a:off x="1845516" y="3914221"/>
            <a:ext cx="2247654" cy="197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F4374630-9D0D-43E0-BE14-2B68B2F8F5E0}"/>
              </a:ext>
            </a:extLst>
          </p:cNvPr>
          <p:cNvSpPr/>
          <p:nvPr/>
        </p:nvSpPr>
        <p:spPr>
          <a:xfrm>
            <a:off x="2296816" y="4297680"/>
            <a:ext cx="1345053" cy="1221166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F73B9-3F29-445B-9091-177F73D22A18}"/>
              </a:ext>
            </a:extLst>
          </p:cNvPr>
          <p:cNvSpPr txBox="1"/>
          <p:nvPr/>
        </p:nvSpPr>
        <p:spPr>
          <a:xfrm>
            <a:off x="2296816" y="5149514"/>
            <a:ext cx="18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about you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54B45-4C60-4414-A3B1-AD3ACDD3AD4B}"/>
              </a:ext>
            </a:extLst>
          </p:cNvPr>
          <p:cNvSpPr/>
          <p:nvPr/>
        </p:nvSpPr>
        <p:spPr>
          <a:xfrm>
            <a:off x="0" y="0"/>
            <a:ext cx="12192000" cy="3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site (fixed)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52DE62-AE16-45D6-B55C-FBF09B4A7DD0}"/>
              </a:ext>
            </a:extLst>
          </p:cNvPr>
          <p:cNvSpPr/>
          <p:nvPr/>
        </p:nvSpPr>
        <p:spPr>
          <a:xfrm>
            <a:off x="9030438" y="351012"/>
            <a:ext cx="2247654" cy="19762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D63792E5-FAD0-4707-A21C-E0D41C59A309}"/>
              </a:ext>
            </a:extLst>
          </p:cNvPr>
          <p:cNvSpPr/>
          <p:nvPr/>
        </p:nvSpPr>
        <p:spPr>
          <a:xfrm>
            <a:off x="9481739" y="787565"/>
            <a:ext cx="1345053" cy="122116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AFDCB-2BC4-4719-A821-82944CB150B5}"/>
              </a:ext>
            </a:extLst>
          </p:cNvPr>
          <p:cNvSpPr txBox="1"/>
          <p:nvPr/>
        </p:nvSpPr>
        <p:spPr>
          <a:xfrm>
            <a:off x="9189721" y="418233"/>
            <a:ext cx="182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profile image (sticky)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692140-6049-4539-92D0-219AB9529D45}"/>
              </a:ext>
            </a:extLst>
          </p:cNvPr>
          <p:cNvSpPr/>
          <p:nvPr/>
        </p:nvSpPr>
        <p:spPr>
          <a:xfrm>
            <a:off x="4093170" y="5641749"/>
            <a:ext cx="2247654" cy="197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16039F4D-12A2-4379-8AF1-CD29B7E1221C}"/>
              </a:ext>
            </a:extLst>
          </p:cNvPr>
          <p:cNvSpPr/>
          <p:nvPr/>
        </p:nvSpPr>
        <p:spPr>
          <a:xfrm>
            <a:off x="4544470" y="6025208"/>
            <a:ext cx="1345053" cy="1221166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5F3A5-ADB3-4D43-9416-800CCEF02BF5}"/>
              </a:ext>
            </a:extLst>
          </p:cNvPr>
          <p:cNvSpPr txBox="1"/>
          <p:nvPr/>
        </p:nvSpPr>
        <p:spPr>
          <a:xfrm>
            <a:off x="4544470" y="6877042"/>
            <a:ext cx="18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about you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95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Positions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Positions</dc:title>
  <dc:creator>Tal Yaron</dc:creator>
  <cp:lastModifiedBy>Tal Yaron</cp:lastModifiedBy>
  <cp:revision>2</cp:revision>
  <dcterms:created xsi:type="dcterms:W3CDTF">2021-11-08T15:38:07Z</dcterms:created>
  <dcterms:modified xsi:type="dcterms:W3CDTF">2021-11-08T18:54:09Z</dcterms:modified>
</cp:coreProperties>
</file>