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wmf" ContentType="image/x-w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45"/>
  </p:notesMasterIdLst>
  <p:handoutMasterIdLst>
    <p:handoutMasterId r:id="rId46"/>
  </p:handoutMasterIdLst>
  <p:sldIdLst>
    <p:sldId id="1383" r:id="rId2"/>
    <p:sldId id="1988" r:id="rId3"/>
    <p:sldId id="1996" r:id="rId4"/>
    <p:sldId id="1794" r:id="rId5"/>
    <p:sldId id="1550" r:id="rId6"/>
    <p:sldId id="1994" r:id="rId7"/>
    <p:sldId id="1913" r:id="rId8"/>
    <p:sldId id="1937" r:id="rId9"/>
    <p:sldId id="1990" r:id="rId10"/>
    <p:sldId id="1991" r:id="rId11"/>
    <p:sldId id="1992" r:id="rId12"/>
    <p:sldId id="1951" r:id="rId13"/>
    <p:sldId id="1989" r:id="rId14"/>
    <p:sldId id="1995" r:id="rId15"/>
    <p:sldId id="1952" r:id="rId16"/>
    <p:sldId id="1953" r:id="rId17"/>
    <p:sldId id="1954" r:id="rId18"/>
    <p:sldId id="1955" r:id="rId19"/>
    <p:sldId id="1959" r:id="rId20"/>
    <p:sldId id="1960" r:id="rId21"/>
    <p:sldId id="1956" r:id="rId22"/>
    <p:sldId id="1957" r:id="rId23"/>
    <p:sldId id="1964" r:id="rId24"/>
    <p:sldId id="1965" r:id="rId25"/>
    <p:sldId id="1966" r:id="rId26"/>
    <p:sldId id="1967" r:id="rId27"/>
    <p:sldId id="1958" r:id="rId28"/>
    <p:sldId id="1963" r:id="rId29"/>
    <p:sldId id="1961" r:id="rId30"/>
    <p:sldId id="1968" r:id="rId31"/>
    <p:sldId id="1970" r:id="rId32"/>
    <p:sldId id="1971" r:id="rId33"/>
    <p:sldId id="1972" r:id="rId34"/>
    <p:sldId id="1973" r:id="rId35"/>
    <p:sldId id="1978" r:id="rId36"/>
    <p:sldId id="1979" r:id="rId37"/>
    <p:sldId id="1976" r:id="rId38"/>
    <p:sldId id="1977" r:id="rId39"/>
    <p:sldId id="1974" r:id="rId40"/>
    <p:sldId id="1975" r:id="rId41"/>
    <p:sldId id="1986" r:id="rId42"/>
    <p:sldId id="1987" r:id="rId43"/>
    <p:sldId id="1984" r:id="rId44"/>
  </p:sldIdLst>
  <p:sldSz cx="9144000" cy="6858000" type="screen4x3"/>
  <p:notesSz cx="68580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15:guide id="1" orient="horz" pos="2928">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0831"/>
    <a:srgbClr val="FFCC00"/>
    <a:srgbClr val="A50021"/>
    <a:srgbClr val="C2EB91"/>
    <a:srgbClr val="F5F7A7"/>
    <a:srgbClr val="D2EBC9"/>
    <a:srgbClr val="EEEDB0"/>
    <a:srgbClr val="E0B500"/>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596" autoAdjust="0"/>
    <p:restoredTop sz="96271" autoAdjust="0"/>
  </p:normalViewPr>
  <p:slideViewPr>
    <p:cSldViewPr>
      <p:cViewPr>
        <p:scale>
          <a:sx n="125" d="100"/>
          <a:sy n="125" d="100"/>
        </p:scale>
        <p:origin x="-656" y="-24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24966"/>
    </p:cViewPr>
  </p:sorterViewPr>
  <p:notesViewPr>
    <p:cSldViewPr>
      <p:cViewPr varScale="1">
        <p:scale>
          <a:sx n="81" d="100"/>
          <a:sy n="81" d="100"/>
        </p:scale>
        <p:origin x="2058" y="108"/>
      </p:cViewPr>
      <p:guideLst>
        <p:guide orient="horz" pos="2928"/>
        <p:guide pos="2160"/>
      </p:guideLst>
    </p:cSldViewPr>
  </p:notesViewPr>
  <p:gridSpacing cx="76200" cy="76200"/>
</p:viewPr>
</file>

<file path=ppt/_rels/presentation.xml.rels><?xml version="1.0" encoding="UTF-8" standalone="yes"?>
<Relationships xmlns="http://schemas.openxmlformats.org/package/2006/relationships"><Relationship Id="rId46" Type="http://schemas.openxmlformats.org/officeDocument/2006/relationships/handoutMaster" Target="handoutMasters/handoutMaster1.xml"/><Relationship Id="rId47" Type="http://schemas.openxmlformats.org/officeDocument/2006/relationships/printerSettings" Target="printerSettings/printerSettings1.bin"/><Relationship Id="rId48" Type="http://schemas.openxmlformats.org/officeDocument/2006/relationships/presProps" Target="presProps.xml"/><Relationship Id="rId49" Type="http://schemas.openxmlformats.org/officeDocument/2006/relationships/viewProps" Target="viewProp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50" Type="http://schemas.openxmlformats.org/officeDocument/2006/relationships/theme" Target="theme/theme1.xml"/><Relationship Id="rId51"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1848263"/>
              </p:ext>
            </p:extLst>
          </p:nvPr>
        </p:nvGraphicFramePr>
        <p:xfrm>
          <a:off x="86969" y="34925"/>
          <a:ext cx="6696488" cy="483410"/>
        </p:xfrm>
        <a:graphic>
          <a:graphicData uri="http://schemas.openxmlformats.org/drawingml/2006/table">
            <a:tbl>
              <a:tblPr firstRow="1" bandRow="1">
                <a:tableStyleId>{5C22544A-7EE6-4342-B048-85BDC9FD1C3A}</a:tableStyleId>
              </a:tblPr>
              <a:tblGrid>
                <a:gridCol w="6696488"/>
              </a:tblGrid>
              <a:tr h="477919">
                <a:tc>
                  <a:txBody>
                    <a:bodyPr/>
                    <a:lstStyle/>
                    <a:p>
                      <a:pPr marL="0" marR="0" indent="0" algn="l" defTabSz="914400" rtl="0" eaLnBrk="1" fontAlgn="base" latinLnBrk="0" hangingPunct="1">
                        <a:lnSpc>
                          <a:spcPct val="100000"/>
                        </a:lnSpc>
                        <a:spcBef>
                          <a:spcPct val="0"/>
                        </a:spcBef>
                        <a:spcAft>
                          <a:spcPct val="0"/>
                        </a:spcAft>
                        <a:buClrTx/>
                        <a:buSzTx/>
                        <a:buFontTx/>
                        <a:buNone/>
                        <a:tabLst/>
                        <a:defRPr/>
                      </a:pPr>
                      <a:r>
                        <a:rPr lang="en-CA" sz="2500" dirty="0" smtClean="0">
                          <a:solidFill>
                            <a:schemeClr val="tx1"/>
                          </a:solidFill>
                          <a:latin typeface="Cambria" pitchFamily="18" charset="0"/>
                        </a:rPr>
                        <a:t>Presentation Slides</a:t>
                      </a:r>
                    </a:p>
                  </a:txBody>
                  <a:tcPr marL="103894" marR="103894" marT="51205" marB="51205" anchor="ctr">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3" name="Slide Number Placeholder 35"/>
          <p:cNvSpPr txBox="1">
            <a:spLocks/>
          </p:cNvSpPr>
          <p:nvPr/>
        </p:nvSpPr>
        <p:spPr>
          <a:xfrm>
            <a:off x="372718" y="8610601"/>
            <a:ext cx="6112565" cy="512763"/>
          </a:xfrm>
          <a:prstGeom prst="rect">
            <a:avLst/>
          </a:prstGeom>
        </p:spPr>
        <p:txBody>
          <a:bodyPr lIns="104007" tIns="52003" rIns="104007" bIns="52003" anchor="b"/>
          <a:lstStyle>
            <a:lvl1pPr algn="r">
              <a:defRPr sz="1200"/>
            </a:lvl1pPr>
          </a:lstStyle>
          <a:p>
            <a:pPr indent="61913" algn="l" defTabSz="966612">
              <a:tabLst>
                <a:tab pos="6000750" algn="l"/>
              </a:tabLst>
              <a:defRPr/>
            </a:pPr>
            <a:r>
              <a:rPr lang="en-CA" sz="1100" dirty="0" smtClean="0">
                <a:latin typeface="+mn-lt"/>
                <a:cs typeface="+mn-cs"/>
              </a:rPr>
              <a:t>MacEwan University – Project Integration Management                                                              Page 25 - </a:t>
            </a:r>
            <a:fld id="{194FBA0C-F454-4486-8D87-3DD2294BB627}" type="slidenum">
              <a:rPr lang="en-CA" sz="1100" smtClean="0">
                <a:latin typeface="+mn-lt"/>
                <a:cs typeface="+mn-cs"/>
              </a:rPr>
              <a:pPr indent="61913" algn="l" defTabSz="966612">
                <a:tabLst>
                  <a:tab pos="6000750" algn="l"/>
                </a:tabLst>
                <a:defRPr/>
              </a:pPr>
              <a:t>‹#›</a:t>
            </a:fld>
            <a:endParaRPr lang="en-CA" sz="1100" dirty="0">
              <a:latin typeface="+mn-lt"/>
              <a:cs typeface="+mn-cs"/>
            </a:endParaRPr>
          </a:p>
        </p:txBody>
      </p:sp>
    </p:spTree>
    <p:extLst>
      <p:ext uri="{BB962C8B-B14F-4D97-AF65-F5344CB8AC3E}">
        <p14:creationId xmlns:p14="http://schemas.microsoft.com/office/powerpoint/2010/main" val="352240838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1" y="0"/>
            <a:ext cx="2972421"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l" defTabSz="931863">
              <a:defRPr sz="1200">
                <a:cs typeface="+mn-cs"/>
              </a:defRPr>
            </a:lvl1pPr>
          </a:lstStyle>
          <a:p>
            <a:pPr>
              <a:defRPr/>
            </a:pPr>
            <a:endParaRPr lang="en-US" dirty="0"/>
          </a:p>
        </p:txBody>
      </p:sp>
      <p:sp>
        <p:nvSpPr>
          <p:cNvPr id="4099" name="Rectangle 3"/>
          <p:cNvSpPr>
            <a:spLocks noGrp="1" noChangeArrowheads="1"/>
          </p:cNvSpPr>
          <p:nvPr>
            <p:ph type="dt" idx="1"/>
          </p:nvPr>
        </p:nvSpPr>
        <p:spPr bwMode="auto">
          <a:xfrm>
            <a:off x="3884027" y="0"/>
            <a:ext cx="2972421"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r" defTabSz="931863">
              <a:defRPr sz="1200">
                <a:cs typeface="+mn-cs"/>
              </a:defRPr>
            </a:lvl1pPr>
          </a:lstStyle>
          <a:p>
            <a:pPr>
              <a:defRPr/>
            </a:pPr>
            <a:endParaRPr lang="en-US" dirty="0"/>
          </a:p>
        </p:txBody>
      </p:sp>
      <p:sp>
        <p:nvSpPr>
          <p:cNvPr id="11268" name="Rectangle 4"/>
          <p:cNvSpPr>
            <a:spLocks noGrp="1" noRot="1" noChangeAspect="1" noChangeArrowheads="1" noTextEdit="1"/>
          </p:cNvSpPr>
          <p:nvPr>
            <p:ph type="sldImg" idx="2"/>
          </p:nvPr>
        </p:nvSpPr>
        <p:spPr bwMode="auto">
          <a:xfrm>
            <a:off x="1104900" y="696913"/>
            <a:ext cx="4648200" cy="3486150"/>
          </a:xfrm>
          <a:prstGeom prst="rect">
            <a:avLst/>
          </a:prstGeom>
          <a:noFill/>
          <a:ln w="9525">
            <a:solidFill>
              <a:srgbClr val="000000"/>
            </a:solidFill>
            <a:miter lim="800000"/>
            <a:headEnd/>
            <a:tailEnd/>
          </a:ln>
        </p:spPr>
      </p:sp>
      <p:sp>
        <p:nvSpPr>
          <p:cNvPr id="4101" name="Rectangle 5"/>
          <p:cNvSpPr>
            <a:spLocks noGrp="1" noChangeArrowheads="1"/>
          </p:cNvSpPr>
          <p:nvPr>
            <p:ph type="body" sz="quarter" idx="3"/>
          </p:nvPr>
        </p:nvSpPr>
        <p:spPr bwMode="auto">
          <a:xfrm>
            <a:off x="686421" y="4416426"/>
            <a:ext cx="5485158" cy="4183063"/>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4102" name="Rectangle 6"/>
          <p:cNvSpPr>
            <a:spLocks noGrp="1" noChangeArrowheads="1"/>
          </p:cNvSpPr>
          <p:nvPr>
            <p:ph type="ftr" sz="quarter" idx="4"/>
          </p:nvPr>
        </p:nvSpPr>
        <p:spPr bwMode="auto">
          <a:xfrm>
            <a:off x="1" y="8829675"/>
            <a:ext cx="2972421" cy="465138"/>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l" defTabSz="931863">
              <a:defRPr sz="1200">
                <a:cs typeface="+mn-cs"/>
              </a:defRPr>
            </a:lvl1pPr>
          </a:lstStyle>
          <a:p>
            <a:pPr>
              <a:defRPr/>
            </a:pPr>
            <a:endParaRPr lang="en-US" dirty="0"/>
          </a:p>
        </p:txBody>
      </p:sp>
      <p:sp>
        <p:nvSpPr>
          <p:cNvPr id="4103" name="Rectangle 7"/>
          <p:cNvSpPr>
            <a:spLocks noGrp="1" noChangeArrowheads="1"/>
          </p:cNvSpPr>
          <p:nvPr>
            <p:ph type="sldNum" sz="quarter" idx="5"/>
          </p:nvPr>
        </p:nvSpPr>
        <p:spPr bwMode="auto">
          <a:xfrm>
            <a:off x="3884027" y="8829675"/>
            <a:ext cx="2972421" cy="465138"/>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r" defTabSz="931863">
              <a:defRPr sz="1200">
                <a:cs typeface="+mn-cs"/>
              </a:defRPr>
            </a:lvl1pPr>
          </a:lstStyle>
          <a:p>
            <a:pPr>
              <a:defRPr/>
            </a:pPr>
            <a:fld id="{54558E0F-7361-475A-B5A5-B8CC2D6E5F67}" type="slidenum">
              <a:rPr lang="en-US"/>
              <a:pPr>
                <a:defRPr/>
              </a:pPr>
              <a:t>‹#›</a:t>
            </a:fld>
            <a:endParaRPr lang="en-US" dirty="0"/>
          </a:p>
        </p:txBody>
      </p:sp>
    </p:spTree>
    <p:extLst>
      <p:ext uri="{BB962C8B-B14F-4D97-AF65-F5344CB8AC3E}">
        <p14:creationId xmlns:p14="http://schemas.microsoft.com/office/powerpoint/2010/main" val="2979869981"/>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Slide Image Placeholder 1"/>
          <p:cNvSpPr>
            <a:spLocks noGrp="1" noRot="1" noChangeAspect="1" noTextEdit="1"/>
          </p:cNvSpPr>
          <p:nvPr>
            <p:ph type="sldImg"/>
          </p:nvPr>
        </p:nvSpPr>
        <p:spPr>
          <a:xfrm>
            <a:off x="1104900" y="698500"/>
            <a:ext cx="4648200" cy="3486150"/>
          </a:xfrm>
          <a:ln/>
        </p:spPr>
      </p:sp>
      <p:sp>
        <p:nvSpPr>
          <p:cNvPr id="14338" name="Notes Placeholder 2"/>
          <p:cNvSpPr>
            <a:spLocks noGrp="1"/>
          </p:cNvSpPr>
          <p:nvPr>
            <p:ph type="body" idx="1"/>
          </p:nvPr>
        </p:nvSpPr>
        <p:spPr>
          <a:xfrm>
            <a:off x="686421" y="4416425"/>
            <a:ext cx="5485158" cy="4371975"/>
          </a:xfrm>
          <a:noFill/>
          <a:ln/>
        </p:spPr>
        <p:txBody>
          <a:bodyPr lIns="93172" tIns="46586" rIns="93172" bIns="46586"/>
          <a:lstStyle/>
          <a:p>
            <a:pPr>
              <a:spcBef>
                <a:spcPct val="0"/>
              </a:spcBef>
            </a:pPr>
            <a:endParaRPr lang="en-CA" dirty="0" smtClean="0"/>
          </a:p>
        </p:txBody>
      </p:sp>
      <p:sp>
        <p:nvSpPr>
          <p:cNvPr id="14339" name="Slide Number Placeholder 3"/>
          <p:cNvSpPr txBox="1">
            <a:spLocks noGrp="1"/>
          </p:cNvSpPr>
          <p:nvPr/>
        </p:nvSpPr>
        <p:spPr bwMode="auto">
          <a:xfrm>
            <a:off x="3884027" y="8829675"/>
            <a:ext cx="2972421" cy="465138"/>
          </a:xfrm>
          <a:prstGeom prst="rect">
            <a:avLst/>
          </a:prstGeom>
          <a:noFill/>
          <a:ln w="9525">
            <a:noFill/>
            <a:miter lim="800000"/>
            <a:headEnd/>
            <a:tailEnd/>
          </a:ln>
        </p:spPr>
        <p:txBody>
          <a:bodyPr lIns="93172" tIns="46586" rIns="93172" bIns="46586"/>
          <a:lstStyle/>
          <a:p>
            <a:fld id="{230D9DE9-479C-44B4-A516-4631217751E1}" type="slidenum">
              <a:rPr lang="en-CA">
                <a:latin typeface="Calibri" pitchFamily="34" charset="0"/>
              </a:rPr>
              <a:pPr/>
              <a:t>1</a:t>
            </a:fld>
            <a:endParaRPr lang="en-CA" dirty="0">
              <a:latin typeface="Calibri" pitchFamily="34" charset="0"/>
            </a:endParaRPr>
          </a:p>
        </p:txBody>
      </p:sp>
    </p:spTree>
    <p:extLst>
      <p:ext uri="{BB962C8B-B14F-4D97-AF65-F5344CB8AC3E}">
        <p14:creationId xmlns:p14="http://schemas.microsoft.com/office/powerpoint/2010/main" val="13643969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7"/>
          <p:cNvSpPr txBox="1">
            <a:spLocks noGrp="1" noChangeArrowheads="1"/>
          </p:cNvSpPr>
          <p:nvPr/>
        </p:nvSpPr>
        <p:spPr bwMode="auto">
          <a:xfrm>
            <a:off x="3885579" y="8262939"/>
            <a:ext cx="2972421" cy="465137"/>
          </a:xfrm>
          <a:prstGeom prst="rect">
            <a:avLst/>
          </a:prstGeom>
          <a:noFill/>
          <a:ln w="9525">
            <a:noFill/>
            <a:miter lim="800000"/>
            <a:headEnd/>
            <a:tailEnd/>
          </a:ln>
        </p:spPr>
        <p:txBody>
          <a:bodyPr lIns="88132" tIns="44066" rIns="88132" bIns="44066"/>
          <a:lstStyle/>
          <a:p>
            <a:fld id="{846AE633-BD21-46CD-AE8A-C28B839427B3}" type="slidenum">
              <a:rPr lang="en-US">
                <a:latin typeface="Calibri" pitchFamily="34" charset="0"/>
              </a:rPr>
              <a:pPr/>
              <a:t>10</a:t>
            </a:fld>
            <a:endParaRPr lang="en-US" dirty="0">
              <a:latin typeface="Calibri" pitchFamily="34" charset="0"/>
            </a:endParaRPr>
          </a:p>
        </p:txBody>
      </p:sp>
      <p:sp>
        <p:nvSpPr>
          <p:cNvPr id="20482" name="Rectangle 7"/>
          <p:cNvSpPr txBox="1">
            <a:spLocks noGrp="1" noChangeArrowheads="1"/>
          </p:cNvSpPr>
          <p:nvPr/>
        </p:nvSpPr>
        <p:spPr bwMode="auto">
          <a:xfrm>
            <a:off x="3884027" y="8829675"/>
            <a:ext cx="2972421" cy="465138"/>
          </a:xfrm>
          <a:prstGeom prst="rect">
            <a:avLst/>
          </a:prstGeom>
          <a:noFill/>
          <a:ln w="9525">
            <a:noFill/>
            <a:miter lim="800000"/>
            <a:headEnd/>
            <a:tailEnd/>
          </a:ln>
        </p:spPr>
        <p:txBody>
          <a:bodyPr lIns="93195" tIns="46597" rIns="93195" bIns="46597" anchor="b"/>
          <a:lstStyle/>
          <a:p>
            <a:pPr algn="r" defTabSz="930275"/>
            <a:fld id="{95058143-9FB7-47C8-8222-40F620121FAF}" type="slidenum">
              <a:rPr lang="en-US" sz="1300">
                <a:latin typeface="Calibri" pitchFamily="34" charset="0"/>
              </a:rPr>
              <a:pPr algn="r" defTabSz="930275"/>
              <a:t>10</a:t>
            </a:fld>
            <a:endParaRPr lang="en-US" sz="1300" dirty="0">
              <a:latin typeface="Calibri" pitchFamily="34" charset="0"/>
            </a:endParaRPr>
          </a:p>
        </p:txBody>
      </p:sp>
      <p:sp>
        <p:nvSpPr>
          <p:cNvPr id="20483" name="Rectangle 2"/>
          <p:cNvSpPr>
            <a:spLocks noGrp="1" noRot="1" noChangeAspect="1" noChangeArrowheads="1" noTextEdit="1"/>
          </p:cNvSpPr>
          <p:nvPr>
            <p:ph type="sldImg"/>
          </p:nvPr>
        </p:nvSpPr>
        <p:spPr>
          <a:xfrm>
            <a:off x="1104900" y="698500"/>
            <a:ext cx="4648200" cy="3486150"/>
          </a:xfrm>
          <a:ln/>
        </p:spPr>
      </p:sp>
      <p:sp>
        <p:nvSpPr>
          <p:cNvPr id="20484" name="Rectangle 3"/>
          <p:cNvSpPr>
            <a:spLocks noGrp="1" noChangeArrowheads="1"/>
          </p:cNvSpPr>
          <p:nvPr>
            <p:ph type="body" idx="1"/>
          </p:nvPr>
        </p:nvSpPr>
        <p:spPr>
          <a:xfrm>
            <a:off x="714375" y="4205289"/>
            <a:ext cx="5486711" cy="4575175"/>
          </a:xfrm>
          <a:noFill/>
          <a:ln/>
        </p:spPr>
        <p:txBody>
          <a:bodyPr lIns="93163" tIns="46582" rIns="93163" bIns="46582"/>
          <a:lstStyle/>
          <a:p>
            <a:pPr eaLnBrk="1" hangingPunct="1">
              <a:lnSpc>
                <a:spcPct val="90000"/>
              </a:lnSpc>
              <a:spcBef>
                <a:spcPct val="0"/>
              </a:spcBef>
            </a:pPr>
            <a:endParaRPr lang="en-CA" sz="1400" dirty="0" smtClean="0"/>
          </a:p>
        </p:txBody>
      </p:sp>
    </p:spTree>
    <p:extLst>
      <p:ext uri="{BB962C8B-B14F-4D97-AF65-F5344CB8AC3E}">
        <p14:creationId xmlns:p14="http://schemas.microsoft.com/office/powerpoint/2010/main" val="6695399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7"/>
          <p:cNvSpPr txBox="1">
            <a:spLocks noGrp="1" noChangeArrowheads="1"/>
          </p:cNvSpPr>
          <p:nvPr/>
        </p:nvSpPr>
        <p:spPr bwMode="auto">
          <a:xfrm>
            <a:off x="3885579" y="8262939"/>
            <a:ext cx="2972421" cy="465137"/>
          </a:xfrm>
          <a:prstGeom prst="rect">
            <a:avLst/>
          </a:prstGeom>
          <a:noFill/>
          <a:ln w="9525">
            <a:noFill/>
            <a:miter lim="800000"/>
            <a:headEnd/>
            <a:tailEnd/>
          </a:ln>
        </p:spPr>
        <p:txBody>
          <a:bodyPr lIns="88132" tIns="44066" rIns="88132" bIns="44066"/>
          <a:lstStyle/>
          <a:p>
            <a:fld id="{846AE633-BD21-46CD-AE8A-C28B839427B3}" type="slidenum">
              <a:rPr lang="en-US">
                <a:latin typeface="Calibri" pitchFamily="34" charset="0"/>
              </a:rPr>
              <a:pPr/>
              <a:t>11</a:t>
            </a:fld>
            <a:endParaRPr lang="en-US" dirty="0">
              <a:latin typeface="Calibri" pitchFamily="34" charset="0"/>
            </a:endParaRPr>
          </a:p>
        </p:txBody>
      </p:sp>
      <p:sp>
        <p:nvSpPr>
          <p:cNvPr id="20482" name="Rectangle 7"/>
          <p:cNvSpPr txBox="1">
            <a:spLocks noGrp="1" noChangeArrowheads="1"/>
          </p:cNvSpPr>
          <p:nvPr/>
        </p:nvSpPr>
        <p:spPr bwMode="auto">
          <a:xfrm>
            <a:off x="3884027" y="8829675"/>
            <a:ext cx="2972421" cy="465138"/>
          </a:xfrm>
          <a:prstGeom prst="rect">
            <a:avLst/>
          </a:prstGeom>
          <a:noFill/>
          <a:ln w="9525">
            <a:noFill/>
            <a:miter lim="800000"/>
            <a:headEnd/>
            <a:tailEnd/>
          </a:ln>
        </p:spPr>
        <p:txBody>
          <a:bodyPr lIns="93195" tIns="46597" rIns="93195" bIns="46597" anchor="b"/>
          <a:lstStyle/>
          <a:p>
            <a:pPr algn="r" defTabSz="930275"/>
            <a:fld id="{95058143-9FB7-47C8-8222-40F620121FAF}" type="slidenum">
              <a:rPr lang="en-US" sz="1300">
                <a:latin typeface="Calibri" pitchFamily="34" charset="0"/>
              </a:rPr>
              <a:pPr algn="r" defTabSz="930275"/>
              <a:t>11</a:t>
            </a:fld>
            <a:endParaRPr lang="en-US" sz="1300" dirty="0">
              <a:latin typeface="Calibri" pitchFamily="34" charset="0"/>
            </a:endParaRPr>
          </a:p>
        </p:txBody>
      </p:sp>
      <p:sp>
        <p:nvSpPr>
          <p:cNvPr id="20483" name="Rectangle 2"/>
          <p:cNvSpPr>
            <a:spLocks noGrp="1" noRot="1" noChangeAspect="1" noChangeArrowheads="1" noTextEdit="1"/>
          </p:cNvSpPr>
          <p:nvPr>
            <p:ph type="sldImg"/>
          </p:nvPr>
        </p:nvSpPr>
        <p:spPr>
          <a:xfrm>
            <a:off x="1104900" y="698500"/>
            <a:ext cx="4648200" cy="3486150"/>
          </a:xfrm>
          <a:ln/>
        </p:spPr>
      </p:sp>
      <p:sp>
        <p:nvSpPr>
          <p:cNvPr id="20484" name="Rectangle 3"/>
          <p:cNvSpPr>
            <a:spLocks noGrp="1" noChangeArrowheads="1"/>
          </p:cNvSpPr>
          <p:nvPr>
            <p:ph type="body" idx="1"/>
          </p:nvPr>
        </p:nvSpPr>
        <p:spPr>
          <a:xfrm>
            <a:off x="714375" y="4205289"/>
            <a:ext cx="5486711" cy="4575175"/>
          </a:xfrm>
          <a:noFill/>
          <a:ln/>
        </p:spPr>
        <p:txBody>
          <a:bodyPr lIns="93163" tIns="46582" rIns="93163" bIns="46582"/>
          <a:lstStyle/>
          <a:p>
            <a:pPr eaLnBrk="1" hangingPunct="1">
              <a:lnSpc>
                <a:spcPct val="90000"/>
              </a:lnSpc>
              <a:spcBef>
                <a:spcPct val="0"/>
              </a:spcBef>
            </a:pPr>
            <a:endParaRPr lang="en-CA" sz="1400" dirty="0" smtClean="0"/>
          </a:p>
        </p:txBody>
      </p:sp>
    </p:spTree>
    <p:extLst>
      <p:ext uri="{BB962C8B-B14F-4D97-AF65-F5344CB8AC3E}">
        <p14:creationId xmlns:p14="http://schemas.microsoft.com/office/powerpoint/2010/main" val="6695399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7"/>
          <p:cNvSpPr txBox="1">
            <a:spLocks noGrp="1" noChangeArrowheads="1"/>
          </p:cNvSpPr>
          <p:nvPr/>
        </p:nvSpPr>
        <p:spPr bwMode="auto">
          <a:xfrm>
            <a:off x="3885579" y="8262939"/>
            <a:ext cx="2972421" cy="465137"/>
          </a:xfrm>
          <a:prstGeom prst="rect">
            <a:avLst/>
          </a:prstGeom>
          <a:noFill/>
          <a:ln w="9525">
            <a:noFill/>
            <a:miter lim="800000"/>
            <a:headEnd/>
            <a:tailEnd/>
          </a:ln>
        </p:spPr>
        <p:txBody>
          <a:bodyPr lIns="88132" tIns="44066" rIns="88132" bIns="44066"/>
          <a:lstStyle/>
          <a:p>
            <a:fld id="{846AE633-BD21-46CD-AE8A-C28B839427B3}" type="slidenum">
              <a:rPr lang="en-US">
                <a:latin typeface="Calibri" pitchFamily="34" charset="0"/>
              </a:rPr>
              <a:pPr/>
              <a:t>12</a:t>
            </a:fld>
            <a:endParaRPr lang="en-US" dirty="0">
              <a:latin typeface="Calibri" pitchFamily="34" charset="0"/>
            </a:endParaRPr>
          </a:p>
        </p:txBody>
      </p:sp>
      <p:sp>
        <p:nvSpPr>
          <p:cNvPr id="20482" name="Rectangle 7"/>
          <p:cNvSpPr txBox="1">
            <a:spLocks noGrp="1" noChangeArrowheads="1"/>
          </p:cNvSpPr>
          <p:nvPr/>
        </p:nvSpPr>
        <p:spPr bwMode="auto">
          <a:xfrm>
            <a:off x="3884027" y="8829675"/>
            <a:ext cx="2972421" cy="465138"/>
          </a:xfrm>
          <a:prstGeom prst="rect">
            <a:avLst/>
          </a:prstGeom>
          <a:noFill/>
          <a:ln w="9525">
            <a:noFill/>
            <a:miter lim="800000"/>
            <a:headEnd/>
            <a:tailEnd/>
          </a:ln>
        </p:spPr>
        <p:txBody>
          <a:bodyPr lIns="93195" tIns="46597" rIns="93195" bIns="46597" anchor="b"/>
          <a:lstStyle/>
          <a:p>
            <a:pPr algn="r" defTabSz="930275"/>
            <a:fld id="{95058143-9FB7-47C8-8222-40F620121FAF}" type="slidenum">
              <a:rPr lang="en-US" sz="1300">
                <a:latin typeface="Calibri" pitchFamily="34" charset="0"/>
              </a:rPr>
              <a:pPr algn="r" defTabSz="930275"/>
              <a:t>12</a:t>
            </a:fld>
            <a:endParaRPr lang="en-US" sz="1300" dirty="0">
              <a:latin typeface="Calibri" pitchFamily="34" charset="0"/>
            </a:endParaRPr>
          </a:p>
        </p:txBody>
      </p:sp>
      <p:sp>
        <p:nvSpPr>
          <p:cNvPr id="20483" name="Rectangle 2"/>
          <p:cNvSpPr>
            <a:spLocks noGrp="1" noRot="1" noChangeAspect="1" noChangeArrowheads="1" noTextEdit="1"/>
          </p:cNvSpPr>
          <p:nvPr>
            <p:ph type="sldImg"/>
          </p:nvPr>
        </p:nvSpPr>
        <p:spPr>
          <a:xfrm>
            <a:off x="1104900" y="698500"/>
            <a:ext cx="4648200" cy="3486150"/>
          </a:xfrm>
          <a:ln/>
        </p:spPr>
      </p:sp>
      <p:sp>
        <p:nvSpPr>
          <p:cNvPr id="20484" name="Rectangle 3"/>
          <p:cNvSpPr>
            <a:spLocks noGrp="1" noChangeArrowheads="1"/>
          </p:cNvSpPr>
          <p:nvPr>
            <p:ph type="body" idx="1"/>
          </p:nvPr>
        </p:nvSpPr>
        <p:spPr>
          <a:xfrm>
            <a:off x="714375" y="4205289"/>
            <a:ext cx="5486711" cy="4575175"/>
          </a:xfrm>
          <a:noFill/>
          <a:ln/>
        </p:spPr>
        <p:txBody>
          <a:bodyPr lIns="93163" tIns="46582" rIns="93163" bIns="46582"/>
          <a:lstStyle/>
          <a:p>
            <a:pPr eaLnBrk="1" hangingPunct="1">
              <a:lnSpc>
                <a:spcPct val="90000"/>
              </a:lnSpc>
              <a:spcBef>
                <a:spcPct val="0"/>
              </a:spcBef>
            </a:pPr>
            <a:endParaRPr lang="en-CA" sz="1400" dirty="0" smtClean="0"/>
          </a:p>
        </p:txBody>
      </p:sp>
    </p:spTree>
    <p:extLst>
      <p:ext uri="{BB962C8B-B14F-4D97-AF65-F5344CB8AC3E}">
        <p14:creationId xmlns:p14="http://schemas.microsoft.com/office/powerpoint/2010/main" val="6695399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7"/>
          <p:cNvSpPr txBox="1">
            <a:spLocks noGrp="1" noChangeArrowheads="1"/>
          </p:cNvSpPr>
          <p:nvPr/>
        </p:nvSpPr>
        <p:spPr bwMode="auto">
          <a:xfrm>
            <a:off x="3885579" y="8262939"/>
            <a:ext cx="2972421" cy="465137"/>
          </a:xfrm>
          <a:prstGeom prst="rect">
            <a:avLst/>
          </a:prstGeom>
          <a:noFill/>
          <a:ln w="9525">
            <a:noFill/>
            <a:miter lim="800000"/>
            <a:headEnd/>
            <a:tailEnd/>
          </a:ln>
        </p:spPr>
        <p:txBody>
          <a:bodyPr lIns="88132" tIns="44066" rIns="88132" bIns="44066"/>
          <a:lstStyle/>
          <a:p>
            <a:fld id="{846AE633-BD21-46CD-AE8A-C28B839427B3}" type="slidenum">
              <a:rPr lang="en-US">
                <a:latin typeface="Calibri" pitchFamily="34" charset="0"/>
              </a:rPr>
              <a:pPr/>
              <a:t>13</a:t>
            </a:fld>
            <a:endParaRPr lang="en-US" dirty="0">
              <a:latin typeface="Calibri" pitchFamily="34" charset="0"/>
            </a:endParaRPr>
          </a:p>
        </p:txBody>
      </p:sp>
      <p:sp>
        <p:nvSpPr>
          <p:cNvPr id="20482" name="Rectangle 7"/>
          <p:cNvSpPr txBox="1">
            <a:spLocks noGrp="1" noChangeArrowheads="1"/>
          </p:cNvSpPr>
          <p:nvPr/>
        </p:nvSpPr>
        <p:spPr bwMode="auto">
          <a:xfrm>
            <a:off x="3884027" y="8829675"/>
            <a:ext cx="2972421" cy="465138"/>
          </a:xfrm>
          <a:prstGeom prst="rect">
            <a:avLst/>
          </a:prstGeom>
          <a:noFill/>
          <a:ln w="9525">
            <a:noFill/>
            <a:miter lim="800000"/>
            <a:headEnd/>
            <a:tailEnd/>
          </a:ln>
        </p:spPr>
        <p:txBody>
          <a:bodyPr lIns="93195" tIns="46597" rIns="93195" bIns="46597" anchor="b"/>
          <a:lstStyle/>
          <a:p>
            <a:pPr algn="r" defTabSz="930275"/>
            <a:fld id="{95058143-9FB7-47C8-8222-40F620121FAF}" type="slidenum">
              <a:rPr lang="en-US" sz="1300">
                <a:latin typeface="Calibri" pitchFamily="34" charset="0"/>
              </a:rPr>
              <a:pPr algn="r" defTabSz="930275"/>
              <a:t>13</a:t>
            </a:fld>
            <a:endParaRPr lang="en-US" sz="1300" dirty="0">
              <a:latin typeface="Calibri" pitchFamily="34" charset="0"/>
            </a:endParaRPr>
          </a:p>
        </p:txBody>
      </p:sp>
      <p:sp>
        <p:nvSpPr>
          <p:cNvPr id="20483" name="Rectangle 2"/>
          <p:cNvSpPr>
            <a:spLocks noGrp="1" noRot="1" noChangeAspect="1" noChangeArrowheads="1" noTextEdit="1"/>
          </p:cNvSpPr>
          <p:nvPr>
            <p:ph type="sldImg"/>
          </p:nvPr>
        </p:nvSpPr>
        <p:spPr>
          <a:xfrm>
            <a:off x="1104900" y="698500"/>
            <a:ext cx="4648200" cy="3486150"/>
          </a:xfrm>
          <a:ln/>
        </p:spPr>
      </p:sp>
      <p:sp>
        <p:nvSpPr>
          <p:cNvPr id="20484" name="Rectangle 3"/>
          <p:cNvSpPr>
            <a:spLocks noGrp="1" noChangeArrowheads="1"/>
          </p:cNvSpPr>
          <p:nvPr>
            <p:ph type="body" idx="1"/>
          </p:nvPr>
        </p:nvSpPr>
        <p:spPr>
          <a:xfrm>
            <a:off x="714375" y="4205289"/>
            <a:ext cx="5486711" cy="4575175"/>
          </a:xfrm>
          <a:noFill/>
          <a:ln/>
        </p:spPr>
        <p:txBody>
          <a:bodyPr lIns="93163" tIns="46582" rIns="93163" bIns="46582"/>
          <a:lstStyle/>
          <a:p>
            <a:pPr eaLnBrk="1" hangingPunct="1">
              <a:lnSpc>
                <a:spcPct val="90000"/>
              </a:lnSpc>
              <a:spcBef>
                <a:spcPct val="0"/>
              </a:spcBef>
            </a:pPr>
            <a:endParaRPr lang="en-CA" sz="1400" dirty="0" smtClean="0"/>
          </a:p>
        </p:txBody>
      </p:sp>
    </p:spTree>
    <p:extLst>
      <p:ext uri="{BB962C8B-B14F-4D97-AF65-F5344CB8AC3E}">
        <p14:creationId xmlns:p14="http://schemas.microsoft.com/office/powerpoint/2010/main" val="6695399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7"/>
          <p:cNvSpPr txBox="1">
            <a:spLocks noGrp="1" noChangeArrowheads="1"/>
          </p:cNvSpPr>
          <p:nvPr/>
        </p:nvSpPr>
        <p:spPr bwMode="auto">
          <a:xfrm>
            <a:off x="3885579" y="8262939"/>
            <a:ext cx="2972421" cy="465137"/>
          </a:xfrm>
          <a:prstGeom prst="rect">
            <a:avLst/>
          </a:prstGeom>
          <a:noFill/>
          <a:ln w="9525">
            <a:noFill/>
            <a:miter lim="800000"/>
            <a:headEnd/>
            <a:tailEnd/>
          </a:ln>
        </p:spPr>
        <p:txBody>
          <a:bodyPr lIns="88132" tIns="44066" rIns="88132" bIns="44066"/>
          <a:lstStyle/>
          <a:p>
            <a:fld id="{846AE633-BD21-46CD-AE8A-C28B839427B3}" type="slidenum">
              <a:rPr lang="en-US">
                <a:latin typeface="Calibri" pitchFamily="34" charset="0"/>
              </a:rPr>
              <a:pPr/>
              <a:t>14</a:t>
            </a:fld>
            <a:endParaRPr lang="en-US" dirty="0">
              <a:latin typeface="Calibri" pitchFamily="34" charset="0"/>
            </a:endParaRPr>
          </a:p>
        </p:txBody>
      </p:sp>
      <p:sp>
        <p:nvSpPr>
          <p:cNvPr id="20482" name="Rectangle 7"/>
          <p:cNvSpPr txBox="1">
            <a:spLocks noGrp="1" noChangeArrowheads="1"/>
          </p:cNvSpPr>
          <p:nvPr/>
        </p:nvSpPr>
        <p:spPr bwMode="auto">
          <a:xfrm>
            <a:off x="3884027" y="8829675"/>
            <a:ext cx="2972421" cy="465138"/>
          </a:xfrm>
          <a:prstGeom prst="rect">
            <a:avLst/>
          </a:prstGeom>
          <a:noFill/>
          <a:ln w="9525">
            <a:noFill/>
            <a:miter lim="800000"/>
            <a:headEnd/>
            <a:tailEnd/>
          </a:ln>
        </p:spPr>
        <p:txBody>
          <a:bodyPr lIns="93195" tIns="46597" rIns="93195" bIns="46597" anchor="b"/>
          <a:lstStyle/>
          <a:p>
            <a:pPr algn="r" defTabSz="930275"/>
            <a:fld id="{95058143-9FB7-47C8-8222-40F620121FAF}" type="slidenum">
              <a:rPr lang="en-US" sz="1300">
                <a:latin typeface="Calibri" pitchFamily="34" charset="0"/>
              </a:rPr>
              <a:pPr algn="r" defTabSz="930275"/>
              <a:t>14</a:t>
            </a:fld>
            <a:endParaRPr lang="en-US" sz="1300" dirty="0">
              <a:latin typeface="Calibri" pitchFamily="34" charset="0"/>
            </a:endParaRPr>
          </a:p>
        </p:txBody>
      </p:sp>
      <p:sp>
        <p:nvSpPr>
          <p:cNvPr id="20483" name="Rectangle 2"/>
          <p:cNvSpPr>
            <a:spLocks noGrp="1" noRot="1" noChangeAspect="1" noChangeArrowheads="1" noTextEdit="1"/>
          </p:cNvSpPr>
          <p:nvPr>
            <p:ph type="sldImg"/>
          </p:nvPr>
        </p:nvSpPr>
        <p:spPr>
          <a:xfrm>
            <a:off x="1104900" y="698500"/>
            <a:ext cx="4648200" cy="3486150"/>
          </a:xfrm>
          <a:ln/>
        </p:spPr>
      </p:sp>
      <p:sp>
        <p:nvSpPr>
          <p:cNvPr id="20484" name="Rectangle 3"/>
          <p:cNvSpPr>
            <a:spLocks noGrp="1" noChangeArrowheads="1"/>
          </p:cNvSpPr>
          <p:nvPr>
            <p:ph type="body" idx="1"/>
          </p:nvPr>
        </p:nvSpPr>
        <p:spPr>
          <a:xfrm>
            <a:off x="714375" y="4205289"/>
            <a:ext cx="5486711" cy="4575175"/>
          </a:xfrm>
          <a:noFill/>
          <a:ln/>
        </p:spPr>
        <p:txBody>
          <a:bodyPr lIns="93163" tIns="46582" rIns="93163" bIns="46582"/>
          <a:lstStyle/>
          <a:p>
            <a:pPr eaLnBrk="1" hangingPunct="1">
              <a:lnSpc>
                <a:spcPct val="90000"/>
              </a:lnSpc>
              <a:spcBef>
                <a:spcPct val="0"/>
              </a:spcBef>
            </a:pPr>
            <a:endParaRPr lang="en-CA" sz="1400" dirty="0" smtClean="0"/>
          </a:p>
        </p:txBody>
      </p:sp>
    </p:spTree>
    <p:extLst>
      <p:ext uri="{BB962C8B-B14F-4D97-AF65-F5344CB8AC3E}">
        <p14:creationId xmlns:p14="http://schemas.microsoft.com/office/powerpoint/2010/main" val="6695399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7"/>
          <p:cNvSpPr txBox="1">
            <a:spLocks noGrp="1" noChangeArrowheads="1"/>
          </p:cNvSpPr>
          <p:nvPr/>
        </p:nvSpPr>
        <p:spPr bwMode="auto">
          <a:xfrm>
            <a:off x="3885579" y="8262939"/>
            <a:ext cx="2972421" cy="465137"/>
          </a:xfrm>
          <a:prstGeom prst="rect">
            <a:avLst/>
          </a:prstGeom>
          <a:noFill/>
          <a:ln w="9525">
            <a:noFill/>
            <a:miter lim="800000"/>
            <a:headEnd/>
            <a:tailEnd/>
          </a:ln>
        </p:spPr>
        <p:txBody>
          <a:bodyPr lIns="88132" tIns="44066" rIns="88132" bIns="44066"/>
          <a:lstStyle/>
          <a:p>
            <a:fld id="{846AE633-BD21-46CD-AE8A-C28B839427B3}" type="slidenum">
              <a:rPr lang="en-US">
                <a:latin typeface="Calibri" pitchFamily="34" charset="0"/>
              </a:rPr>
              <a:pPr/>
              <a:t>15</a:t>
            </a:fld>
            <a:endParaRPr lang="en-US" dirty="0">
              <a:latin typeface="Calibri" pitchFamily="34" charset="0"/>
            </a:endParaRPr>
          </a:p>
        </p:txBody>
      </p:sp>
      <p:sp>
        <p:nvSpPr>
          <p:cNvPr id="20482" name="Rectangle 7"/>
          <p:cNvSpPr txBox="1">
            <a:spLocks noGrp="1" noChangeArrowheads="1"/>
          </p:cNvSpPr>
          <p:nvPr/>
        </p:nvSpPr>
        <p:spPr bwMode="auto">
          <a:xfrm>
            <a:off x="3884027" y="8829675"/>
            <a:ext cx="2972421" cy="465138"/>
          </a:xfrm>
          <a:prstGeom prst="rect">
            <a:avLst/>
          </a:prstGeom>
          <a:noFill/>
          <a:ln w="9525">
            <a:noFill/>
            <a:miter lim="800000"/>
            <a:headEnd/>
            <a:tailEnd/>
          </a:ln>
        </p:spPr>
        <p:txBody>
          <a:bodyPr lIns="93195" tIns="46597" rIns="93195" bIns="46597" anchor="b"/>
          <a:lstStyle/>
          <a:p>
            <a:pPr algn="r" defTabSz="930275"/>
            <a:fld id="{95058143-9FB7-47C8-8222-40F620121FAF}" type="slidenum">
              <a:rPr lang="en-US" sz="1300">
                <a:latin typeface="Calibri" pitchFamily="34" charset="0"/>
              </a:rPr>
              <a:pPr algn="r" defTabSz="930275"/>
              <a:t>15</a:t>
            </a:fld>
            <a:endParaRPr lang="en-US" sz="1300" dirty="0">
              <a:latin typeface="Calibri" pitchFamily="34" charset="0"/>
            </a:endParaRPr>
          </a:p>
        </p:txBody>
      </p:sp>
      <p:sp>
        <p:nvSpPr>
          <p:cNvPr id="20483" name="Rectangle 2"/>
          <p:cNvSpPr>
            <a:spLocks noGrp="1" noRot="1" noChangeAspect="1" noChangeArrowheads="1" noTextEdit="1"/>
          </p:cNvSpPr>
          <p:nvPr>
            <p:ph type="sldImg"/>
          </p:nvPr>
        </p:nvSpPr>
        <p:spPr>
          <a:xfrm>
            <a:off x="1104900" y="698500"/>
            <a:ext cx="4648200" cy="3486150"/>
          </a:xfrm>
          <a:ln/>
        </p:spPr>
      </p:sp>
      <p:sp>
        <p:nvSpPr>
          <p:cNvPr id="20484" name="Rectangle 3"/>
          <p:cNvSpPr>
            <a:spLocks noGrp="1" noChangeArrowheads="1"/>
          </p:cNvSpPr>
          <p:nvPr>
            <p:ph type="body" idx="1"/>
          </p:nvPr>
        </p:nvSpPr>
        <p:spPr>
          <a:xfrm>
            <a:off x="714375" y="4205289"/>
            <a:ext cx="5486711" cy="4575175"/>
          </a:xfrm>
          <a:noFill/>
          <a:ln/>
        </p:spPr>
        <p:txBody>
          <a:bodyPr lIns="93163" tIns="46582" rIns="93163" bIns="46582"/>
          <a:lstStyle/>
          <a:p>
            <a:pPr eaLnBrk="1" hangingPunct="1">
              <a:lnSpc>
                <a:spcPct val="90000"/>
              </a:lnSpc>
              <a:spcBef>
                <a:spcPct val="0"/>
              </a:spcBef>
            </a:pPr>
            <a:endParaRPr lang="en-CA" sz="1400" dirty="0" smtClean="0"/>
          </a:p>
        </p:txBody>
      </p:sp>
    </p:spTree>
    <p:extLst>
      <p:ext uri="{BB962C8B-B14F-4D97-AF65-F5344CB8AC3E}">
        <p14:creationId xmlns:p14="http://schemas.microsoft.com/office/powerpoint/2010/main" val="66953998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7"/>
          <p:cNvSpPr txBox="1">
            <a:spLocks noGrp="1" noChangeArrowheads="1"/>
          </p:cNvSpPr>
          <p:nvPr/>
        </p:nvSpPr>
        <p:spPr bwMode="auto">
          <a:xfrm>
            <a:off x="3885579" y="8262939"/>
            <a:ext cx="2972421" cy="465137"/>
          </a:xfrm>
          <a:prstGeom prst="rect">
            <a:avLst/>
          </a:prstGeom>
          <a:noFill/>
          <a:ln w="9525">
            <a:noFill/>
            <a:miter lim="800000"/>
            <a:headEnd/>
            <a:tailEnd/>
          </a:ln>
        </p:spPr>
        <p:txBody>
          <a:bodyPr lIns="88132" tIns="44066" rIns="88132" bIns="44066"/>
          <a:lstStyle/>
          <a:p>
            <a:fld id="{846AE633-BD21-46CD-AE8A-C28B839427B3}" type="slidenum">
              <a:rPr lang="en-US">
                <a:latin typeface="Calibri" pitchFamily="34" charset="0"/>
              </a:rPr>
              <a:pPr/>
              <a:t>16</a:t>
            </a:fld>
            <a:endParaRPr lang="en-US" dirty="0">
              <a:latin typeface="Calibri" pitchFamily="34" charset="0"/>
            </a:endParaRPr>
          </a:p>
        </p:txBody>
      </p:sp>
      <p:sp>
        <p:nvSpPr>
          <p:cNvPr id="20482" name="Rectangle 7"/>
          <p:cNvSpPr txBox="1">
            <a:spLocks noGrp="1" noChangeArrowheads="1"/>
          </p:cNvSpPr>
          <p:nvPr/>
        </p:nvSpPr>
        <p:spPr bwMode="auto">
          <a:xfrm>
            <a:off x="3884027" y="8829675"/>
            <a:ext cx="2972421" cy="465138"/>
          </a:xfrm>
          <a:prstGeom prst="rect">
            <a:avLst/>
          </a:prstGeom>
          <a:noFill/>
          <a:ln w="9525">
            <a:noFill/>
            <a:miter lim="800000"/>
            <a:headEnd/>
            <a:tailEnd/>
          </a:ln>
        </p:spPr>
        <p:txBody>
          <a:bodyPr lIns="93195" tIns="46597" rIns="93195" bIns="46597" anchor="b"/>
          <a:lstStyle/>
          <a:p>
            <a:pPr algn="r" defTabSz="930275"/>
            <a:fld id="{95058143-9FB7-47C8-8222-40F620121FAF}" type="slidenum">
              <a:rPr lang="en-US" sz="1300">
                <a:latin typeface="Calibri" pitchFamily="34" charset="0"/>
              </a:rPr>
              <a:pPr algn="r" defTabSz="930275"/>
              <a:t>16</a:t>
            </a:fld>
            <a:endParaRPr lang="en-US" sz="1300" dirty="0">
              <a:latin typeface="Calibri" pitchFamily="34" charset="0"/>
            </a:endParaRPr>
          </a:p>
        </p:txBody>
      </p:sp>
      <p:sp>
        <p:nvSpPr>
          <p:cNvPr id="20483" name="Rectangle 2"/>
          <p:cNvSpPr>
            <a:spLocks noGrp="1" noRot="1" noChangeAspect="1" noChangeArrowheads="1" noTextEdit="1"/>
          </p:cNvSpPr>
          <p:nvPr>
            <p:ph type="sldImg"/>
          </p:nvPr>
        </p:nvSpPr>
        <p:spPr>
          <a:xfrm>
            <a:off x="1104900" y="698500"/>
            <a:ext cx="4648200" cy="3486150"/>
          </a:xfrm>
          <a:ln/>
        </p:spPr>
      </p:sp>
      <p:sp>
        <p:nvSpPr>
          <p:cNvPr id="20484" name="Rectangle 3"/>
          <p:cNvSpPr>
            <a:spLocks noGrp="1" noChangeArrowheads="1"/>
          </p:cNvSpPr>
          <p:nvPr>
            <p:ph type="body" idx="1"/>
          </p:nvPr>
        </p:nvSpPr>
        <p:spPr>
          <a:xfrm>
            <a:off x="714375" y="4205289"/>
            <a:ext cx="5486711" cy="4575175"/>
          </a:xfrm>
          <a:noFill/>
          <a:ln/>
        </p:spPr>
        <p:txBody>
          <a:bodyPr lIns="93163" tIns="46582" rIns="93163" bIns="46582"/>
          <a:lstStyle/>
          <a:p>
            <a:pPr eaLnBrk="1" hangingPunct="1">
              <a:lnSpc>
                <a:spcPct val="90000"/>
              </a:lnSpc>
              <a:spcBef>
                <a:spcPct val="0"/>
              </a:spcBef>
            </a:pPr>
            <a:endParaRPr lang="en-CA" sz="1400" dirty="0" smtClean="0"/>
          </a:p>
        </p:txBody>
      </p:sp>
    </p:spTree>
    <p:extLst>
      <p:ext uri="{BB962C8B-B14F-4D97-AF65-F5344CB8AC3E}">
        <p14:creationId xmlns:p14="http://schemas.microsoft.com/office/powerpoint/2010/main" val="66953998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7"/>
          <p:cNvSpPr txBox="1">
            <a:spLocks noGrp="1" noChangeArrowheads="1"/>
          </p:cNvSpPr>
          <p:nvPr/>
        </p:nvSpPr>
        <p:spPr bwMode="auto">
          <a:xfrm>
            <a:off x="3885579" y="8262939"/>
            <a:ext cx="2972421" cy="465137"/>
          </a:xfrm>
          <a:prstGeom prst="rect">
            <a:avLst/>
          </a:prstGeom>
          <a:noFill/>
          <a:ln w="9525">
            <a:noFill/>
            <a:miter lim="800000"/>
            <a:headEnd/>
            <a:tailEnd/>
          </a:ln>
        </p:spPr>
        <p:txBody>
          <a:bodyPr lIns="88132" tIns="44066" rIns="88132" bIns="44066"/>
          <a:lstStyle/>
          <a:p>
            <a:fld id="{846AE633-BD21-46CD-AE8A-C28B839427B3}" type="slidenum">
              <a:rPr lang="en-US">
                <a:latin typeface="Calibri" pitchFamily="34" charset="0"/>
              </a:rPr>
              <a:pPr/>
              <a:t>17</a:t>
            </a:fld>
            <a:endParaRPr lang="en-US" dirty="0">
              <a:latin typeface="Calibri" pitchFamily="34" charset="0"/>
            </a:endParaRPr>
          </a:p>
        </p:txBody>
      </p:sp>
      <p:sp>
        <p:nvSpPr>
          <p:cNvPr id="20482" name="Rectangle 7"/>
          <p:cNvSpPr txBox="1">
            <a:spLocks noGrp="1" noChangeArrowheads="1"/>
          </p:cNvSpPr>
          <p:nvPr/>
        </p:nvSpPr>
        <p:spPr bwMode="auto">
          <a:xfrm>
            <a:off x="3884027" y="8829675"/>
            <a:ext cx="2972421" cy="465138"/>
          </a:xfrm>
          <a:prstGeom prst="rect">
            <a:avLst/>
          </a:prstGeom>
          <a:noFill/>
          <a:ln w="9525">
            <a:noFill/>
            <a:miter lim="800000"/>
            <a:headEnd/>
            <a:tailEnd/>
          </a:ln>
        </p:spPr>
        <p:txBody>
          <a:bodyPr lIns="93195" tIns="46597" rIns="93195" bIns="46597" anchor="b"/>
          <a:lstStyle/>
          <a:p>
            <a:pPr algn="r" defTabSz="930275"/>
            <a:fld id="{95058143-9FB7-47C8-8222-40F620121FAF}" type="slidenum">
              <a:rPr lang="en-US" sz="1300">
                <a:latin typeface="Calibri" pitchFamily="34" charset="0"/>
              </a:rPr>
              <a:pPr algn="r" defTabSz="930275"/>
              <a:t>17</a:t>
            </a:fld>
            <a:endParaRPr lang="en-US" sz="1300" dirty="0">
              <a:latin typeface="Calibri" pitchFamily="34" charset="0"/>
            </a:endParaRPr>
          </a:p>
        </p:txBody>
      </p:sp>
      <p:sp>
        <p:nvSpPr>
          <p:cNvPr id="20483" name="Rectangle 2"/>
          <p:cNvSpPr>
            <a:spLocks noGrp="1" noRot="1" noChangeAspect="1" noChangeArrowheads="1" noTextEdit="1"/>
          </p:cNvSpPr>
          <p:nvPr>
            <p:ph type="sldImg"/>
          </p:nvPr>
        </p:nvSpPr>
        <p:spPr>
          <a:xfrm>
            <a:off x="1104900" y="698500"/>
            <a:ext cx="4648200" cy="3486150"/>
          </a:xfrm>
          <a:ln/>
        </p:spPr>
      </p:sp>
      <p:sp>
        <p:nvSpPr>
          <p:cNvPr id="20484" name="Rectangle 3"/>
          <p:cNvSpPr>
            <a:spLocks noGrp="1" noChangeArrowheads="1"/>
          </p:cNvSpPr>
          <p:nvPr>
            <p:ph type="body" idx="1"/>
          </p:nvPr>
        </p:nvSpPr>
        <p:spPr>
          <a:xfrm>
            <a:off x="714375" y="4205289"/>
            <a:ext cx="5486711" cy="4575175"/>
          </a:xfrm>
          <a:noFill/>
          <a:ln/>
        </p:spPr>
        <p:txBody>
          <a:bodyPr lIns="93163" tIns="46582" rIns="93163" bIns="46582"/>
          <a:lstStyle/>
          <a:p>
            <a:pPr eaLnBrk="1" hangingPunct="1">
              <a:lnSpc>
                <a:spcPct val="90000"/>
              </a:lnSpc>
              <a:spcBef>
                <a:spcPct val="0"/>
              </a:spcBef>
            </a:pPr>
            <a:endParaRPr lang="en-CA" sz="1400" dirty="0" smtClean="0"/>
          </a:p>
        </p:txBody>
      </p:sp>
    </p:spTree>
    <p:extLst>
      <p:ext uri="{BB962C8B-B14F-4D97-AF65-F5344CB8AC3E}">
        <p14:creationId xmlns:p14="http://schemas.microsoft.com/office/powerpoint/2010/main" val="66953998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7"/>
          <p:cNvSpPr txBox="1">
            <a:spLocks noGrp="1" noChangeArrowheads="1"/>
          </p:cNvSpPr>
          <p:nvPr/>
        </p:nvSpPr>
        <p:spPr bwMode="auto">
          <a:xfrm>
            <a:off x="3885579" y="8262939"/>
            <a:ext cx="2972421" cy="465137"/>
          </a:xfrm>
          <a:prstGeom prst="rect">
            <a:avLst/>
          </a:prstGeom>
          <a:noFill/>
          <a:ln w="9525">
            <a:noFill/>
            <a:miter lim="800000"/>
            <a:headEnd/>
            <a:tailEnd/>
          </a:ln>
        </p:spPr>
        <p:txBody>
          <a:bodyPr lIns="88132" tIns="44066" rIns="88132" bIns="44066"/>
          <a:lstStyle/>
          <a:p>
            <a:fld id="{846AE633-BD21-46CD-AE8A-C28B839427B3}" type="slidenum">
              <a:rPr lang="en-US">
                <a:latin typeface="Calibri" pitchFamily="34" charset="0"/>
              </a:rPr>
              <a:pPr/>
              <a:t>18</a:t>
            </a:fld>
            <a:endParaRPr lang="en-US" dirty="0">
              <a:latin typeface="Calibri" pitchFamily="34" charset="0"/>
            </a:endParaRPr>
          </a:p>
        </p:txBody>
      </p:sp>
      <p:sp>
        <p:nvSpPr>
          <p:cNvPr id="20482" name="Rectangle 7"/>
          <p:cNvSpPr txBox="1">
            <a:spLocks noGrp="1" noChangeArrowheads="1"/>
          </p:cNvSpPr>
          <p:nvPr/>
        </p:nvSpPr>
        <p:spPr bwMode="auto">
          <a:xfrm>
            <a:off x="3884027" y="8829675"/>
            <a:ext cx="2972421" cy="465138"/>
          </a:xfrm>
          <a:prstGeom prst="rect">
            <a:avLst/>
          </a:prstGeom>
          <a:noFill/>
          <a:ln w="9525">
            <a:noFill/>
            <a:miter lim="800000"/>
            <a:headEnd/>
            <a:tailEnd/>
          </a:ln>
        </p:spPr>
        <p:txBody>
          <a:bodyPr lIns="93195" tIns="46597" rIns="93195" bIns="46597" anchor="b"/>
          <a:lstStyle/>
          <a:p>
            <a:pPr algn="r" defTabSz="930275"/>
            <a:fld id="{95058143-9FB7-47C8-8222-40F620121FAF}" type="slidenum">
              <a:rPr lang="en-US" sz="1300">
                <a:latin typeface="Calibri" pitchFamily="34" charset="0"/>
              </a:rPr>
              <a:pPr algn="r" defTabSz="930275"/>
              <a:t>18</a:t>
            </a:fld>
            <a:endParaRPr lang="en-US" sz="1300" dirty="0">
              <a:latin typeface="Calibri" pitchFamily="34" charset="0"/>
            </a:endParaRPr>
          </a:p>
        </p:txBody>
      </p:sp>
      <p:sp>
        <p:nvSpPr>
          <p:cNvPr id="20483" name="Rectangle 2"/>
          <p:cNvSpPr>
            <a:spLocks noGrp="1" noRot="1" noChangeAspect="1" noChangeArrowheads="1" noTextEdit="1"/>
          </p:cNvSpPr>
          <p:nvPr>
            <p:ph type="sldImg"/>
          </p:nvPr>
        </p:nvSpPr>
        <p:spPr>
          <a:xfrm>
            <a:off x="1104900" y="698500"/>
            <a:ext cx="4648200" cy="3486150"/>
          </a:xfrm>
          <a:ln/>
        </p:spPr>
      </p:sp>
      <p:sp>
        <p:nvSpPr>
          <p:cNvPr id="20484" name="Rectangle 3"/>
          <p:cNvSpPr>
            <a:spLocks noGrp="1" noChangeArrowheads="1"/>
          </p:cNvSpPr>
          <p:nvPr>
            <p:ph type="body" idx="1"/>
          </p:nvPr>
        </p:nvSpPr>
        <p:spPr>
          <a:xfrm>
            <a:off x="714375" y="4205289"/>
            <a:ext cx="5486711" cy="4575175"/>
          </a:xfrm>
          <a:noFill/>
          <a:ln/>
        </p:spPr>
        <p:txBody>
          <a:bodyPr lIns="93163" tIns="46582" rIns="93163" bIns="46582"/>
          <a:lstStyle/>
          <a:p>
            <a:pPr eaLnBrk="1" hangingPunct="1">
              <a:lnSpc>
                <a:spcPct val="90000"/>
              </a:lnSpc>
              <a:spcBef>
                <a:spcPct val="0"/>
              </a:spcBef>
            </a:pPr>
            <a:endParaRPr lang="en-CA" sz="1400" dirty="0" smtClean="0"/>
          </a:p>
        </p:txBody>
      </p:sp>
    </p:spTree>
    <p:extLst>
      <p:ext uri="{BB962C8B-B14F-4D97-AF65-F5344CB8AC3E}">
        <p14:creationId xmlns:p14="http://schemas.microsoft.com/office/powerpoint/2010/main" val="66953998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7"/>
          <p:cNvSpPr txBox="1">
            <a:spLocks noGrp="1" noChangeArrowheads="1"/>
          </p:cNvSpPr>
          <p:nvPr/>
        </p:nvSpPr>
        <p:spPr bwMode="auto">
          <a:xfrm>
            <a:off x="3885579" y="8262939"/>
            <a:ext cx="2972421" cy="465137"/>
          </a:xfrm>
          <a:prstGeom prst="rect">
            <a:avLst/>
          </a:prstGeom>
          <a:noFill/>
          <a:ln w="9525">
            <a:noFill/>
            <a:miter lim="800000"/>
            <a:headEnd/>
            <a:tailEnd/>
          </a:ln>
        </p:spPr>
        <p:txBody>
          <a:bodyPr lIns="88132" tIns="44066" rIns="88132" bIns="44066"/>
          <a:lstStyle/>
          <a:p>
            <a:fld id="{846AE633-BD21-46CD-AE8A-C28B839427B3}" type="slidenum">
              <a:rPr lang="en-US">
                <a:latin typeface="Calibri" pitchFamily="34" charset="0"/>
              </a:rPr>
              <a:pPr/>
              <a:t>19</a:t>
            </a:fld>
            <a:endParaRPr lang="en-US" dirty="0">
              <a:latin typeface="Calibri" pitchFamily="34" charset="0"/>
            </a:endParaRPr>
          </a:p>
        </p:txBody>
      </p:sp>
      <p:sp>
        <p:nvSpPr>
          <p:cNvPr id="20482" name="Rectangle 7"/>
          <p:cNvSpPr txBox="1">
            <a:spLocks noGrp="1" noChangeArrowheads="1"/>
          </p:cNvSpPr>
          <p:nvPr/>
        </p:nvSpPr>
        <p:spPr bwMode="auto">
          <a:xfrm>
            <a:off x="3884027" y="8829675"/>
            <a:ext cx="2972421" cy="465138"/>
          </a:xfrm>
          <a:prstGeom prst="rect">
            <a:avLst/>
          </a:prstGeom>
          <a:noFill/>
          <a:ln w="9525">
            <a:noFill/>
            <a:miter lim="800000"/>
            <a:headEnd/>
            <a:tailEnd/>
          </a:ln>
        </p:spPr>
        <p:txBody>
          <a:bodyPr lIns="93195" tIns="46597" rIns="93195" bIns="46597" anchor="b"/>
          <a:lstStyle/>
          <a:p>
            <a:pPr algn="r" defTabSz="930275"/>
            <a:fld id="{95058143-9FB7-47C8-8222-40F620121FAF}" type="slidenum">
              <a:rPr lang="en-US" sz="1300">
                <a:latin typeface="Calibri" pitchFamily="34" charset="0"/>
              </a:rPr>
              <a:pPr algn="r" defTabSz="930275"/>
              <a:t>19</a:t>
            </a:fld>
            <a:endParaRPr lang="en-US" sz="1300" dirty="0">
              <a:latin typeface="Calibri" pitchFamily="34" charset="0"/>
            </a:endParaRPr>
          </a:p>
        </p:txBody>
      </p:sp>
      <p:sp>
        <p:nvSpPr>
          <p:cNvPr id="20483" name="Rectangle 2"/>
          <p:cNvSpPr>
            <a:spLocks noGrp="1" noRot="1" noChangeAspect="1" noChangeArrowheads="1" noTextEdit="1"/>
          </p:cNvSpPr>
          <p:nvPr>
            <p:ph type="sldImg"/>
          </p:nvPr>
        </p:nvSpPr>
        <p:spPr>
          <a:xfrm>
            <a:off x="1104900" y="698500"/>
            <a:ext cx="4648200" cy="3486150"/>
          </a:xfrm>
          <a:ln/>
        </p:spPr>
      </p:sp>
      <p:sp>
        <p:nvSpPr>
          <p:cNvPr id="20484" name="Rectangle 3"/>
          <p:cNvSpPr>
            <a:spLocks noGrp="1" noChangeArrowheads="1"/>
          </p:cNvSpPr>
          <p:nvPr>
            <p:ph type="body" idx="1"/>
          </p:nvPr>
        </p:nvSpPr>
        <p:spPr>
          <a:xfrm>
            <a:off x="714375" y="4205289"/>
            <a:ext cx="5486711" cy="4575175"/>
          </a:xfrm>
          <a:noFill/>
          <a:ln/>
        </p:spPr>
        <p:txBody>
          <a:bodyPr lIns="93163" tIns="46582" rIns="93163" bIns="46582"/>
          <a:lstStyle/>
          <a:p>
            <a:pPr eaLnBrk="1" hangingPunct="1">
              <a:lnSpc>
                <a:spcPct val="90000"/>
              </a:lnSpc>
              <a:spcBef>
                <a:spcPct val="0"/>
              </a:spcBef>
            </a:pPr>
            <a:endParaRPr lang="en-CA" sz="1400" dirty="0" smtClean="0"/>
          </a:p>
        </p:txBody>
      </p:sp>
    </p:spTree>
    <p:extLst>
      <p:ext uri="{BB962C8B-B14F-4D97-AF65-F5344CB8AC3E}">
        <p14:creationId xmlns:p14="http://schemas.microsoft.com/office/powerpoint/2010/main" val="6695399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7"/>
          <p:cNvSpPr txBox="1">
            <a:spLocks noGrp="1" noChangeArrowheads="1"/>
          </p:cNvSpPr>
          <p:nvPr/>
        </p:nvSpPr>
        <p:spPr bwMode="auto">
          <a:xfrm>
            <a:off x="3885579" y="8262939"/>
            <a:ext cx="2972421" cy="465137"/>
          </a:xfrm>
          <a:prstGeom prst="rect">
            <a:avLst/>
          </a:prstGeom>
          <a:noFill/>
          <a:ln w="9525">
            <a:noFill/>
            <a:miter lim="800000"/>
            <a:headEnd/>
            <a:tailEnd/>
          </a:ln>
        </p:spPr>
        <p:txBody>
          <a:bodyPr lIns="88132" tIns="44066" rIns="88132" bIns="44066"/>
          <a:lstStyle/>
          <a:p>
            <a:fld id="{846AE633-BD21-46CD-AE8A-C28B839427B3}" type="slidenum">
              <a:rPr lang="en-US">
                <a:latin typeface="Calibri" pitchFamily="34" charset="0"/>
              </a:rPr>
              <a:pPr/>
              <a:t>2</a:t>
            </a:fld>
            <a:endParaRPr lang="en-US" dirty="0">
              <a:latin typeface="Calibri" pitchFamily="34" charset="0"/>
            </a:endParaRPr>
          </a:p>
        </p:txBody>
      </p:sp>
      <p:sp>
        <p:nvSpPr>
          <p:cNvPr id="20482" name="Rectangle 7"/>
          <p:cNvSpPr txBox="1">
            <a:spLocks noGrp="1" noChangeArrowheads="1"/>
          </p:cNvSpPr>
          <p:nvPr/>
        </p:nvSpPr>
        <p:spPr bwMode="auto">
          <a:xfrm>
            <a:off x="3884027" y="8829675"/>
            <a:ext cx="2972421" cy="465138"/>
          </a:xfrm>
          <a:prstGeom prst="rect">
            <a:avLst/>
          </a:prstGeom>
          <a:noFill/>
          <a:ln w="9525">
            <a:noFill/>
            <a:miter lim="800000"/>
            <a:headEnd/>
            <a:tailEnd/>
          </a:ln>
        </p:spPr>
        <p:txBody>
          <a:bodyPr lIns="93195" tIns="46597" rIns="93195" bIns="46597" anchor="b"/>
          <a:lstStyle/>
          <a:p>
            <a:pPr algn="r" defTabSz="930275"/>
            <a:fld id="{95058143-9FB7-47C8-8222-40F620121FAF}" type="slidenum">
              <a:rPr lang="en-US" sz="1300">
                <a:latin typeface="Calibri" pitchFamily="34" charset="0"/>
              </a:rPr>
              <a:pPr algn="r" defTabSz="930275"/>
              <a:t>2</a:t>
            </a:fld>
            <a:endParaRPr lang="en-US" sz="1300" dirty="0">
              <a:latin typeface="Calibri" pitchFamily="34" charset="0"/>
            </a:endParaRPr>
          </a:p>
        </p:txBody>
      </p:sp>
      <p:sp>
        <p:nvSpPr>
          <p:cNvPr id="20483" name="Rectangle 2"/>
          <p:cNvSpPr>
            <a:spLocks noGrp="1" noRot="1" noChangeAspect="1" noChangeArrowheads="1" noTextEdit="1"/>
          </p:cNvSpPr>
          <p:nvPr>
            <p:ph type="sldImg"/>
          </p:nvPr>
        </p:nvSpPr>
        <p:spPr>
          <a:xfrm>
            <a:off x="1104900" y="698500"/>
            <a:ext cx="4648200" cy="3486150"/>
          </a:xfrm>
          <a:ln/>
        </p:spPr>
      </p:sp>
      <p:sp>
        <p:nvSpPr>
          <p:cNvPr id="20484" name="Rectangle 3"/>
          <p:cNvSpPr>
            <a:spLocks noGrp="1" noChangeArrowheads="1"/>
          </p:cNvSpPr>
          <p:nvPr>
            <p:ph type="body" idx="1"/>
          </p:nvPr>
        </p:nvSpPr>
        <p:spPr>
          <a:xfrm>
            <a:off x="714375" y="4205289"/>
            <a:ext cx="5486711" cy="4575175"/>
          </a:xfrm>
          <a:noFill/>
          <a:ln/>
        </p:spPr>
        <p:txBody>
          <a:bodyPr lIns="93163" tIns="46582" rIns="93163" bIns="46582"/>
          <a:lstStyle/>
          <a:p>
            <a:pPr eaLnBrk="1" hangingPunct="1">
              <a:lnSpc>
                <a:spcPct val="90000"/>
              </a:lnSpc>
              <a:spcBef>
                <a:spcPct val="0"/>
              </a:spcBef>
            </a:pPr>
            <a:endParaRPr lang="en-CA" sz="1400" dirty="0" smtClean="0"/>
          </a:p>
        </p:txBody>
      </p:sp>
    </p:spTree>
    <p:extLst>
      <p:ext uri="{BB962C8B-B14F-4D97-AF65-F5344CB8AC3E}">
        <p14:creationId xmlns:p14="http://schemas.microsoft.com/office/powerpoint/2010/main" val="66953998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7"/>
          <p:cNvSpPr txBox="1">
            <a:spLocks noGrp="1" noChangeArrowheads="1"/>
          </p:cNvSpPr>
          <p:nvPr/>
        </p:nvSpPr>
        <p:spPr bwMode="auto">
          <a:xfrm>
            <a:off x="3885579" y="8262939"/>
            <a:ext cx="2972421" cy="465137"/>
          </a:xfrm>
          <a:prstGeom prst="rect">
            <a:avLst/>
          </a:prstGeom>
          <a:noFill/>
          <a:ln w="9525">
            <a:noFill/>
            <a:miter lim="800000"/>
            <a:headEnd/>
            <a:tailEnd/>
          </a:ln>
        </p:spPr>
        <p:txBody>
          <a:bodyPr lIns="88132" tIns="44066" rIns="88132" bIns="44066"/>
          <a:lstStyle/>
          <a:p>
            <a:fld id="{846AE633-BD21-46CD-AE8A-C28B839427B3}" type="slidenum">
              <a:rPr lang="en-US">
                <a:latin typeface="Calibri" pitchFamily="34" charset="0"/>
              </a:rPr>
              <a:pPr/>
              <a:t>20</a:t>
            </a:fld>
            <a:endParaRPr lang="en-US" dirty="0">
              <a:latin typeface="Calibri" pitchFamily="34" charset="0"/>
            </a:endParaRPr>
          </a:p>
        </p:txBody>
      </p:sp>
      <p:sp>
        <p:nvSpPr>
          <p:cNvPr id="20482" name="Rectangle 7"/>
          <p:cNvSpPr txBox="1">
            <a:spLocks noGrp="1" noChangeArrowheads="1"/>
          </p:cNvSpPr>
          <p:nvPr/>
        </p:nvSpPr>
        <p:spPr bwMode="auto">
          <a:xfrm>
            <a:off x="3884027" y="8829675"/>
            <a:ext cx="2972421" cy="465138"/>
          </a:xfrm>
          <a:prstGeom prst="rect">
            <a:avLst/>
          </a:prstGeom>
          <a:noFill/>
          <a:ln w="9525">
            <a:noFill/>
            <a:miter lim="800000"/>
            <a:headEnd/>
            <a:tailEnd/>
          </a:ln>
        </p:spPr>
        <p:txBody>
          <a:bodyPr lIns="93195" tIns="46597" rIns="93195" bIns="46597" anchor="b"/>
          <a:lstStyle/>
          <a:p>
            <a:pPr algn="r" defTabSz="930275"/>
            <a:fld id="{95058143-9FB7-47C8-8222-40F620121FAF}" type="slidenum">
              <a:rPr lang="en-US" sz="1300">
                <a:latin typeface="Calibri" pitchFamily="34" charset="0"/>
              </a:rPr>
              <a:pPr algn="r" defTabSz="930275"/>
              <a:t>20</a:t>
            </a:fld>
            <a:endParaRPr lang="en-US" sz="1300" dirty="0">
              <a:latin typeface="Calibri" pitchFamily="34" charset="0"/>
            </a:endParaRPr>
          </a:p>
        </p:txBody>
      </p:sp>
      <p:sp>
        <p:nvSpPr>
          <p:cNvPr id="20483" name="Rectangle 2"/>
          <p:cNvSpPr>
            <a:spLocks noGrp="1" noRot="1" noChangeAspect="1" noChangeArrowheads="1" noTextEdit="1"/>
          </p:cNvSpPr>
          <p:nvPr>
            <p:ph type="sldImg"/>
          </p:nvPr>
        </p:nvSpPr>
        <p:spPr>
          <a:xfrm>
            <a:off x="1104900" y="698500"/>
            <a:ext cx="4648200" cy="3486150"/>
          </a:xfrm>
          <a:ln/>
        </p:spPr>
      </p:sp>
      <p:sp>
        <p:nvSpPr>
          <p:cNvPr id="20484" name="Rectangle 3"/>
          <p:cNvSpPr>
            <a:spLocks noGrp="1" noChangeArrowheads="1"/>
          </p:cNvSpPr>
          <p:nvPr>
            <p:ph type="body" idx="1"/>
          </p:nvPr>
        </p:nvSpPr>
        <p:spPr>
          <a:xfrm>
            <a:off x="714375" y="4205289"/>
            <a:ext cx="5486711" cy="4575175"/>
          </a:xfrm>
          <a:noFill/>
          <a:ln/>
        </p:spPr>
        <p:txBody>
          <a:bodyPr lIns="93163" tIns="46582" rIns="93163" bIns="46582"/>
          <a:lstStyle/>
          <a:p>
            <a:pPr eaLnBrk="1" hangingPunct="1">
              <a:lnSpc>
                <a:spcPct val="90000"/>
              </a:lnSpc>
              <a:spcBef>
                <a:spcPct val="0"/>
              </a:spcBef>
            </a:pPr>
            <a:endParaRPr lang="en-CA" sz="1400" dirty="0" smtClean="0"/>
          </a:p>
        </p:txBody>
      </p:sp>
    </p:spTree>
    <p:extLst>
      <p:ext uri="{BB962C8B-B14F-4D97-AF65-F5344CB8AC3E}">
        <p14:creationId xmlns:p14="http://schemas.microsoft.com/office/powerpoint/2010/main" val="66953998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7"/>
          <p:cNvSpPr txBox="1">
            <a:spLocks noGrp="1" noChangeArrowheads="1"/>
          </p:cNvSpPr>
          <p:nvPr/>
        </p:nvSpPr>
        <p:spPr bwMode="auto">
          <a:xfrm>
            <a:off x="3885579" y="8262939"/>
            <a:ext cx="2972421" cy="465137"/>
          </a:xfrm>
          <a:prstGeom prst="rect">
            <a:avLst/>
          </a:prstGeom>
          <a:noFill/>
          <a:ln w="9525">
            <a:noFill/>
            <a:miter lim="800000"/>
            <a:headEnd/>
            <a:tailEnd/>
          </a:ln>
        </p:spPr>
        <p:txBody>
          <a:bodyPr lIns="88132" tIns="44066" rIns="88132" bIns="44066"/>
          <a:lstStyle/>
          <a:p>
            <a:fld id="{846AE633-BD21-46CD-AE8A-C28B839427B3}" type="slidenum">
              <a:rPr lang="en-US">
                <a:latin typeface="Calibri" pitchFamily="34" charset="0"/>
              </a:rPr>
              <a:pPr/>
              <a:t>21</a:t>
            </a:fld>
            <a:endParaRPr lang="en-US" dirty="0">
              <a:latin typeface="Calibri" pitchFamily="34" charset="0"/>
            </a:endParaRPr>
          </a:p>
        </p:txBody>
      </p:sp>
      <p:sp>
        <p:nvSpPr>
          <p:cNvPr id="20482" name="Rectangle 7"/>
          <p:cNvSpPr txBox="1">
            <a:spLocks noGrp="1" noChangeArrowheads="1"/>
          </p:cNvSpPr>
          <p:nvPr/>
        </p:nvSpPr>
        <p:spPr bwMode="auto">
          <a:xfrm>
            <a:off x="3884027" y="8829675"/>
            <a:ext cx="2972421" cy="465138"/>
          </a:xfrm>
          <a:prstGeom prst="rect">
            <a:avLst/>
          </a:prstGeom>
          <a:noFill/>
          <a:ln w="9525">
            <a:noFill/>
            <a:miter lim="800000"/>
            <a:headEnd/>
            <a:tailEnd/>
          </a:ln>
        </p:spPr>
        <p:txBody>
          <a:bodyPr lIns="93195" tIns="46597" rIns="93195" bIns="46597" anchor="b"/>
          <a:lstStyle/>
          <a:p>
            <a:pPr algn="r" defTabSz="930275"/>
            <a:fld id="{95058143-9FB7-47C8-8222-40F620121FAF}" type="slidenum">
              <a:rPr lang="en-US" sz="1300">
                <a:latin typeface="Calibri" pitchFamily="34" charset="0"/>
              </a:rPr>
              <a:pPr algn="r" defTabSz="930275"/>
              <a:t>21</a:t>
            </a:fld>
            <a:endParaRPr lang="en-US" sz="1300" dirty="0">
              <a:latin typeface="Calibri" pitchFamily="34" charset="0"/>
            </a:endParaRPr>
          </a:p>
        </p:txBody>
      </p:sp>
      <p:sp>
        <p:nvSpPr>
          <p:cNvPr id="20483" name="Rectangle 2"/>
          <p:cNvSpPr>
            <a:spLocks noGrp="1" noRot="1" noChangeAspect="1" noChangeArrowheads="1" noTextEdit="1"/>
          </p:cNvSpPr>
          <p:nvPr>
            <p:ph type="sldImg"/>
          </p:nvPr>
        </p:nvSpPr>
        <p:spPr>
          <a:xfrm>
            <a:off x="1104900" y="698500"/>
            <a:ext cx="4648200" cy="3486150"/>
          </a:xfrm>
          <a:ln/>
        </p:spPr>
      </p:sp>
      <p:sp>
        <p:nvSpPr>
          <p:cNvPr id="20484" name="Rectangle 3"/>
          <p:cNvSpPr>
            <a:spLocks noGrp="1" noChangeArrowheads="1"/>
          </p:cNvSpPr>
          <p:nvPr>
            <p:ph type="body" idx="1"/>
          </p:nvPr>
        </p:nvSpPr>
        <p:spPr>
          <a:xfrm>
            <a:off x="714375" y="4205289"/>
            <a:ext cx="5486711" cy="4575175"/>
          </a:xfrm>
          <a:noFill/>
          <a:ln/>
        </p:spPr>
        <p:txBody>
          <a:bodyPr lIns="93163" tIns="46582" rIns="93163" bIns="46582"/>
          <a:lstStyle/>
          <a:p>
            <a:pPr eaLnBrk="1" hangingPunct="1">
              <a:lnSpc>
                <a:spcPct val="90000"/>
              </a:lnSpc>
              <a:spcBef>
                <a:spcPct val="0"/>
              </a:spcBef>
            </a:pPr>
            <a:endParaRPr lang="en-CA" sz="1400" dirty="0" smtClean="0"/>
          </a:p>
        </p:txBody>
      </p:sp>
    </p:spTree>
    <p:extLst>
      <p:ext uri="{BB962C8B-B14F-4D97-AF65-F5344CB8AC3E}">
        <p14:creationId xmlns:p14="http://schemas.microsoft.com/office/powerpoint/2010/main" val="66953998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7"/>
          <p:cNvSpPr txBox="1">
            <a:spLocks noGrp="1" noChangeArrowheads="1"/>
          </p:cNvSpPr>
          <p:nvPr/>
        </p:nvSpPr>
        <p:spPr bwMode="auto">
          <a:xfrm>
            <a:off x="3885579" y="8262939"/>
            <a:ext cx="2972421" cy="465137"/>
          </a:xfrm>
          <a:prstGeom prst="rect">
            <a:avLst/>
          </a:prstGeom>
          <a:noFill/>
          <a:ln w="9525">
            <a:noFill/>
            <a:miter lim="800000"/>
            <a:headEnd/>
            <a:tailEnd/>
          </a:ln>
        </p:spPr>
        <p:txBody>
          <a:bodyPr lIns="88132" tIns="44066" rIns="88132" bIns="44066"/>
          <a:lstStyle/>
          <a:p>
            <a:fld id="{846AE633-BD21-46CD-AE8A-C28B839427B3}" type="slidenum">
              <a:rPr lang="en-US">
                <a:latin typeface="Calibri" pitchFamily="34" charset="0"/>
              </a:rPr>
              <a:pPr/>
              <a:t>22</a:t>
            </a:fld>
            <a:endParaRPr lang="en-US" dirty="0">
              <a:latin typeface="Calibri" pitchFamily="34" charset="0"/>
            </a:endParaRPr>
          </a:p>
        </p:txBody>
      </p:sp>
      <p:sp>
        <p:nvSpPr>
          <p:cNvPr id="20482" name="Rectangle 7"/>
          <p:cNvSpPr txBox="1">
            <a:spLocks noGrp="1" noChangeArrowheads="1"/>
          </p:cNvSpPr>
          <p:nvPr/>
        </p:nvSpPr>
        <p:spPr bwMode="auto">
          <a:xfrm>
            <a:off x="3884027" y="8829675"/>
            <a:ext cx="2972421" cy="465138"/>
          </a:xfrm>
          <a:prstGeom prst="rect">
            <a:avLst/>
          </a:prstGeom>
          <a:noFill/>
          <a:ln w="9525">
            <a:noFill/>
            <a:miter lim="800000"/>
            <a:headEnd/>
            <a:tailEnd/>
          </a:ln>
        </p:spPr>
        <p:txBody>
          <a:bodyPr lIns="93195" tIns="46597" rIns="93195" bIns="46597" anchor="b"/>
          <a:lstStyle/>
          <a:p>
            <a:pPr algn="r" defTabSz="930275"/>
            <a:fld id="{95058143-9FB7-47C8-8222-40F620121FAF}" type="slidenum">
              <a:rPr lang="en-US" sz="1300">
                <a:latin typeface="Calibri" pitchFamily="34" charset="0"/>
              </a:rPr>
              <a:pPr algn="r" defTabSz="930275"/>
              <a:t>22</a:t>
            </a:fld>
            <a:endParaRPr lang="en-US" sz="1300" dirty="0">
              <a:latin typeface="Calibri" pitchFamily="34" charset="0"/>
            </a:endParaRPr>
          </a:p>
        </p:txBody>
      </p:sp>
      <p:sp>
        <p:nvSpPr>
          <p:cNvPr id="20483" name="Rectangle 2"/>
          <p:cNvSpPr>
            <a:spLocks noGrp="1" noRot="1" noChangeAspect="1" noChangeArrowheads="1" noTextEdit="1"/>
          </p:cNvSpPr>
          <p:nvPr>
            <p:ph type="sldImg"/>
          </p:nvPr>
        </p:nvSpPr>
        <p:spPr>
          <a:xfrm>
            <a:off x="1104900" y="698500"/>
            <a:ext cx="4648200" cy="3486150"/>
          </a:xfrm>
          <a:ln/>
        </p:spPr>
      </p:sp>
      <p:sp>
        <p:nvSpPr>
          <p:cNvPr id="20484" name="Rectangle 3"/>
          <p:cNvSpPr>
            <a:spLocks noGrp="1" noChangeArrowheads="1"/>
          </p:cNvSpPr>
          <p:nvPr>
            <p:ph type="body" idx="1"/>
          </p:nvPr>
        </p:nvSpPr>
        <p:spPr>
          <a:xfrm>
            <a:off x="714375" y="4205289"/>
            <a:ext cx="5486711" cy="4575175"/>
          </a:xfrm>
          <a:noFill/>
          <a:ln/>
        </p:spPr>
        <p:txBody>
          <a:bodyPr lIns="93163" tIns="46582" rIns="93163" bIns="46582"/>
          <a:lstStyle/>
          <a:p>
            <a:pPr eaLnBrk="1" hangingPunct="1">
              <a:lnSpc>
                <a:spcPct val="90000"/>
              </a:lnSpc>
              <a:spcBef>
                <a:spcPct val="0"/>
              </a:spcBef>
            </a:pPr>
            <a:endParaRPr lang="en-CA" sz="1400" dirty="0" smtClean="0"/>
          </a:p>
        </p:txBody>
      </p:sp>
    </p:spTree>
    <p:extLst>
      <p:ext uri="{BB962C8B-B14F-4D97-AF65-F5344CB8AC3E}">
        <p14:creationId xmlns:p14="http://schemas.microsoft.com/office/powerpoint/2010/main" val="66953998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7"/>
          <p:cNvSpPr txBox="1">
            <a:spLocks noGrp="1" noChangeArrowheads="1"/>
          </p:cNvSpPr>
          <p:nvPr/>
        </p:nvSpPr>
        <p:spPr bwMode="auto">
          <a:xfrm>
            <a:off x="3885579" y="8262939"/>
            <a:ext cx="2972421" cy="465137"/>
          </a:xfrm>
          <a:prstGeom prst="rect">
            <a:avLst/>
          </a:prstGeom>
          <a:noFill/>
          <a:ln w="9525">
            <a:noFill/>
            <a:miter lim="800000"/>
            <a:headEnd/>
            <a:tailEnd/>
          </a:ln>
        </p:spPr>
        <p:txBody>
          <a:bodyPr lIns="88132" tIns="44066" rIns="88132" bIns="44066"/>
          <a:lstStyle/>
          <a:p>
            <a:fld id="{846AE633-BD21-46CD-AE8A-C28B839427B3}" type="slidenum">
              <a:rPr lang="en-US">
                <a:latin typeface="Calibri" pitchFamily="34" charset="0"/>
              </a:rPr>
              <a:pPr/>
              <a:t>23</a:t>
            </a:fld>
            <a:endParaRPr lang="en-US" dirty="0">
              <a:latin typeface="Calibri" pitchFamily="34" charset="0"/>
            </a:endParaRPr>
          </a:p>
        </p:txBody>
      </p:sp>
      <p:sp>
        <p:nvSpPr>
          <p:cNvPr id="20482" name="Rectangle 7"/>
          <p:cNvSpPr txBox="1">
            <a:spLocks noGrp="1" noChangeArrowheads="1"/>
          </p:cNvSpPr>
          <p:nvPr/>
        </p:nvSpPr>
        <p:spPr bwMode="auto">
          <a:xfrm>
            <a:off x="3884027" y="8829675"/>
            <a:ext cx="2972421" cy="465138"/>
          </a:xfrm>
          <a:prstGeom prst="rect">
            <a:avLst/>
          </a:prstGeom>
          <a:noFill/>
          <a:ln w="9525">
            <a:noFill/>
            <a:miter lim="800000"/>
            <a:headEnd/>
            <a:tailEnd/>
          </a:ln>
        </p:spPr>
        <p:txBody>
          <a:bodyPr lIns="93195" tIns="46597" rIns="93195" bIns="46597" anchor="b"/>
          <a:lstStyle/>
          <a:p>
            <a:pPr algn="r" defTabSz="930275"/>
            <a:fld id="{95058143-9FB7-47C8-8222-40F620121FAF}" type="slidenum">
              <a:rPr lang="en-US" sz="1300">
                <a:latin typeface="Calibri" pitchFamily="34" charset="0"/>
              </a:rPr>
              <a:pPr algn="r" defTabSz="930275"/>
              <a:t>23</a:t>
            </a:fld>
            <a:endParaRPr lang="en-US" sz="1300" dirty="0">
              <a:latin typeface="Calibri" pitchFamily="34" charset="0"/>
            </a:endParaRPr>
          </a:p>
        </p:txBody>
      </p:sp>
      <p:sp>
        <p:nvSpPr>
          <p:cNvPr id="20483" name="Rectangle 2"/>
          <p:cNvSpPr>
            <a:spLocks noGrp="1" noRot="1" noChangeAspect="1" noChangeArrowheads="1" noTextEdit="1"/>
          </p:cNvSpPr>
          <p:nvPr>
            <p:ph type="sldImg"/>
          </p:nvPr>
        </p:nvSpPr>
        <p:spPr>
          <a:xfrm>
            <a:off x="1104900" y="698500"/>
            <a:ext cx="4648200" cy="3486150"/>
          </a:xfrm>
          <a:ln/>
        </p:spPr>
      </p:sp>
      <p:sp>
        <p:nvSpPr>
          <p:cNvPr id="20484" name="Rectangle 3"/>
          <p:cNvSpPr>
            <a:spLocks noGrp="1" noChangeArrowheads="1"/>
          </p:cNvSpPr>
          <p:nvPr>
            <p:ph type="body" idx="1"/>
          </p:nvPr>
        </p:nvSpPr>
        <p:spPr>
          <a:xfrm>
            <a:off x="714375" y="4205289"/>
            <a:ext cx="5486711" cy="4575175"/>
          </a:xfrm>
          <a:noFill/>
          <a:ln/>
        </p:spPr>
        <p:txBody>
          <a:bodyPr lIns="93163" tIns="46582" rIns="93163" bIns="46582"/>
          <a:lstStyle/>
          <a:p>
            <a:pPr eaLnBrk="1" hangingPunct="1">
              <a:lnSpc>
                <a:spcPct val="90000"/>
              </a:lnSpc>
              <a:spcBef>
                <a:spcPct val="0"/>
              </a:spcBef>
            </a:pPr>
            <a:endParaRPr lang="en-CA" sz="1400" dirty="0" smtClean="0"/>
          </a:p>
        </p:txBody>
      </p:sp>
    </p:spTree>
    <p:extLst>
      <p:ext uri="{BB962C8B-B14F-4D97-AF65-F5344CB8AC3E}">
        <p14:creationId xmlns:p14="http://schemas.microsoft.com/office/powerpoint/2010/main" val="66953998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7"/>
          <p:cNvSpPr txBox="1">
            <a:spLocks noGrp="1" noChangeArrowheads="1"/>
          </p:cNvSpPr>
          <p:nvPr/>
        </p:nvSpPr>
        <p:spPr bwMode="auto">
          <a:xfrm>
            <a:off x="3885579" y="8262939"/>
            <a:ext cx="2972421" cy="465137"/>
          </a:xfrm>
          <a:prstGeom prst="rect">
            <a:avLst/>
          </a:prstGeom>
          <a:noFill/>
          <a:ln w="9525">
            <a:noFill/>
            <a:miter lim="800000"/>
            <a:headEnd/>
            <a:tailEnd/>
          </a:ln>
        </p:spPr>
        <p:txBody>
          <a:bodyPr lIns="88132" tIns="44066" rIns="88132" bIns="44066"/>
          <a:lstStyle/>
          <a:p>
            <a:fld id="{846AE633-BD21-46CD-AE8A-C28B839427B3}" type="slidenum">
              <a:rPr lang="en-US">
                <a:latin typeface="Calibri" pitchFamily="34" charset="0"/>
              </a:rPr>
              <a:pPr/>
              <a:t>24</a:t>
            </a:fld>
            <a:endParaRPr lang="en-US" dirty="0">
              <a:latin typeface="Calibri" pitchFamily="34" charset="0"/>
            </a:endParaRPr>
          </a:p>
        </p:txBody>
      </p:sp>
      <p:sp>
        <p:nvSpPr>
          <p:cNvPr id="20482" name="Rectangle 7"/>
          <p:cNvSpPr txBox="1">
            <a:spLocks noGrp="1" noChangeArrowheads="1"/>
          </p:cNvSpPr>
          <p:nvPr/>
        </p:nvSpPr>
        <p:spPr bwMode="auto">
          <a:xfrm>
            <a:off x="3884027" y="8829675"/>
            <a:ext cx="2972421" cy="465138"/>
          </a:xfrm>
          <a:prstGeom prst="rect">
            <a:avLst/>
          </a:prstGeom>
          <a:noFill/>
          <a:ln w="9525">
            <a:noFill/>
            <a:miter lim="800000"/>
            <a:headEnd/>
            <a:tailEnd/>
          </a:ln>
        </p:spPr>
        <p:txBody>
          <a:bodyPr lIns="93195" tIns="46597" rIns="93195" bIns="46597" anchor="b"/>
          <a:lstStyle/>
          <a:p>
            <a:pPr algn="r" defTabSz="930275"/>
            <a:fld id="{95058143-9FB7-47C8-8222-40F620121FAF}" type="slidenum">
              <a:rPr lang="en-US" sz="1300">
                <a:latin typeface="Calibri" pitchFamily="34" charset="0"/>
              </a:rPr>
              <a:pPr algn="r" defTabSz="930275"/>
              <a:t>24</a:t>
            </a:fld>
            <a:endParaRPr lang="en-US" sz="1300" dirty="0">
              <a:latin typeface="Calibri" pitchFamily="34" charset="0"/>
            </a:endParaRPr>
          </a:p>
        </p:txBody>
      </p:sp>
      <p:sp>
        <p:nvSpPr>
          <p:cNvPr id="20483" name="Rectangle 2"/>
          <p:cNvSpPr>
            <a:spLocks noGrp="1" noRot="1" noChangeAspect="1" noChangeArrowheads="1" noTextEdit="1"/>
          </p:cNvSpPr>
          <p:nvPr>
            <p:ph type="sldImg"/>
          </p:nvPr>
        </p:nvSpPr>
        <p:spPr>
          <a:xfrm>
            <a:off x="1104900" y="698500"/>
            <a:ext cx="4648200" cy="3486150"/>
          </a:xfrm>
          <a:ln/>
        </p:spPr>
      </p:sp>
      <p:sp>
        <p:nvSpPr>
          <p:cNvPr id="20484" name="Rectangle 3"/>
          <p:cNvSpPr>
            <a:spLocks noGrp="1" noChangeArrowheads="1"/>
          </p:cNvSpPr>
          <p:nvPr>
            <p:ph type="body" idx="1"/>
          </p:nvPr>
        </p:nvSpPr>
        <p:spPr>
          <a:xfrm>
            <a:off x="714375" y="4205289"/>
            <a:ext cx="5486711" cy="4575175"/>
          </a:xfrm>
          <a:noFill/>
          <a:ln/>
        </p:spPr>
        <p:txBody>
          <a:bodyPr lIns="93163" tIns="46582" rIns="93163" bIns="46582"/>
          <a:lstStyle/>
          <a:p>
            <a:pPr eaLnBrk="1" hangingPunct="1">
              <a:lnSpc>
                <a:spcPct val="90000"/>
              </a:lnSpc>
              <a:spcBef>
                <a:spcPct val="0"/>
              </a:spcBef>
            </a:pPr>
            <a:endParaRPr lang="en-CA" sz="1400" dirty="0" smtClean="0"/>
          </a:p>
        </p:txBody>
      </p:sp>
    </p:spTree>
    <p:extLst>
      <p:ext uri="{BB962C8B-B14F-4D97-AF65-F5344CB8AC3E}">
        <p14:creationId xmlns:p14="http://schemas.microsoft.com/office/powerpoint/2010/main" val="66953998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7"/>
          <p:cNvSpPr txBox="1">
            <a:spLocks noGrp="1" noChangeArrowheads="1"/>
          </p:cNvSpPr>
          <p:nvPr/>
        </p:nvSpPr>
        <p:spPr bwMode="auto">
          <a:xfrm>
            <a:off x="3885579" y="8262939"/>
            <a:ext cx="2972421" cy="465137"/>
          </a:xfrm>
          <a:prstGeom prst="rect">
            <a:avLst/>
          </a:prstGeom>
          <a:noFill/>
          <a:ln w="9525">
            <a:noFill/>
            <a:miter lim="800000"/>
            <a:headEnd/>
            <a:tailEnd/>
          </a:ln>
        </p:spPr>
        <p:txBody>
          <a:bodyPr lIns="88132" tIns="44066" rIns="88132" bIns="44066"/>
          <a:lstStyle/>
          <a:p>
            <a:fld id="{846AE633-BD21-46CD-AE8A-C28B839427B3}" type="slidenum">
              <a:rPr lang="en-US">
                <a:latin typeface="Calibri" pitchFamily="34" charset="0"/>
              </a:rPr>
              <a:pPr/>
              <a:t>25</a:t>
            </a:fld>
            <a:endParaRPr lang="en-US" dirty="0">
              <a:latin typeface="Calibri" pitchFamily="34" charset="0"/>
            </a:endParaRPr>
          </a:p>
        </p:txBody>
      </p:sp>
      <p:sp>
        <p:nvSpPr>
          <p:cNvPr id="20482" name="Rectangle 7"/>
          <p:cNvSpPr txBox="1">
            <a:spLocks noGrp="1" noChangeArrowheads="1"/>
          </p:cNvSpPr>
          <p:nvPr/>
        </p:nvSpPr>
        <p:spPr bwMode="auto">
          <a:xfrm>
            <a:off x="3884027" y="8829675"/>
            <a:ext cx="2972421" cy="465138"/>
          </a:xfrm>
          <a:prstGeom prst="rect">
            <a:avLst/>
          </a:prstGeom>
          <a:noFill/>
          <a:ln w="9525">
            <a:noFill/>
            <a:miter lim="800000"/>
            <a:headEnd/>
            <a:tailEnd/>
          </a:ln>
        </p:spPr>
        <p:txBody>
          <a:bodyPr lIns="93195" tIns="46597" rIns="93195" bIns="46597" anchor="b"/>
          <a:lstStyle/>
          <a:p>
            <a:pPr algn="r" defTabSz="930275"/>
            <a:fld id="{95058143-9FB7-47C8-8222-40F620121FAF}" type="slidenum">
              <a:rPr lang="en-US" sz="1300">
                <a:latin typeface="Calibri" pitchFamily="34" charset="0"/>
              </a:rPr>
              <a:pPr algn="r" defTabSz="930275"/>
              <a:t>25</a:t>
            </a:fld>
            <a:endParaRPr lang="en-US" sz="1300" dirty="0">
              <a:latin typeface="Calibri" pitchFamily="34" charset="0"/>
            </a:endParaRPr>
          </a:p>
        </p:txBody>
      </p:sp>
      <p:sp>
        <p:nvSpPr>
          <p:cNvPr id="20483" name="Rectangle 2"/>
          <p:cNvSpPr>
            <a:spLocks noGrp="1" noRot="1" noChangeAspect="1" noChangeArrowheads="1" noTextEdit="1"/>
          </p:cNvSpPr>
          <p:nvPr>
            <p:ph type="sldImg"/>
          </p:nvPr>
        </p:nvSpPr>
        <p:spPr>
          <a:xfrm>
            <a:off x="1104900" y="698500"/>
            <a:ext cx="4648200" cy="3486150"/>
          </a:xfrm>
          <a:ln/>
        </p:spPr>
      </p:sp>
      <p:sp>
        <p:nvSpPr>
          <p:cNvPr id="20484" name="Rectangle 3"/>
          <p:cNvSpPr>
            <a:spLocks noGrp="1" noChangeArrowheads="1"/>
          </p:cNvSpPr>
          <p:nvPr>
            <p:ph type="body" idx="1"/>
          </p:nvPr>
        </p:nvSpPr>
        <p:spPr>
          <a:xfrm>
            <a:off x="714375" y="4205289"/>
            <a:ext cx="5486711" cy="4575175"/>
          </a:xfrm>
          <a:noFill/>
          <a:ln/>
        </p:spPr>
        <p:txBody>
          <a:bodyPr lIns="93163" tIns="46582" rIns="93163" bIns="46582"/>
          <a:lstStyle/>
          <a:p>
            <a:pPr eaLnBrk="1" hangingPunct="1">
              <a:lnSpc>
                <a:spcPct val="90000"/>
              </a:lnSpc>
              <a:spcBef>
                <a:spcPct val="0"/>
              </a:spcBef>
            </a:pPr>
            <a:endParaRPr lang="en-CA" sz="1400" dirty="0" smtClean="0"/>
          </a:p>
        </p:txBody>
      </p:sp>
    </p:spTree>
    <p:extLst>
      <p:ext uri="{BB962C8B-B14F-4D97-AF65-F5344CB8AC3E}">
        <p14:creationId xmlns:p14="http://schemas.microsoft.com/office/powerpoint/2010/main" val="66953998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7"/>
          <p:cNvSpPr txBox="1">
            <a:spLocks noGrp="1" noChangeArrowheads="1"/>
          </p:cNvSpPr>
          <p:nvPr/>
        </p:nvSpPr>
        <p:spPr bwMode="auto">
          <a:xfrm>
            <a:off x="3885579" y="8262939"/>
            <a:ext cx="2972421" cy="465137"/>
          </a:xfrm>
          <a:prstGeom prst="rect">
            <a:avLst/>
          </a:prstGeom>
          <a:noFill/>
          <a:ln w="9525">
            <a:noFill/>
            <a:miter lim="800000"/>
            <a:headEnd/>
            <a:tailEnd/>
          </a:ln>
        </p:spPr>
        <p:txBody>
          <a:bodyPr lIns="88132" tIns="44066" rIns="88132" bIns="44066"/>
          <a:lstStyle/>
          <a:p>
            <a:fld id="{846AE633-BD21-46CD-AE8A-C28B839427B3}" type="slidenum">
              <a:rPr lang="en-US">
                <a:latin typeface="Calibri" pitchFamily="34" charset="0"/>
              </a:rPr>
              <a:pPr/>
              <a:t>26</a:t>
            </a:fld>
            <a:endParaRPr lang="en-US" dirty="0">
              <a:latin typeface="Calibri" pitchFamily="34" charset="0"/>
            </a:endParaRPr>
          </a:p>
        </p:txBody>
      </p:sp>
      <p:sp>
        <p:nvSpPr>
          <p:cNvPr id="20482" name="Rectangle 7"/>
          <p:cNvSpPr txBox="1">
            <a:spLocks noGrp="1" noChangeArrowheads="1"/>
          </p:cNvSpPr>
          <p:nvPr/>
        </p:nvSpPr>
        <p:spPr bwMode="auto">
          <a:xfrm>
            <a:off x="3884027" y="8829675"/>
            <a:ext cx="2972421" cy="465138"/>
          </a:xfrm>
          <a:prstGeom prst="rect">
            <a:avLst/>
          </a:prstGeom>
          <a:noFill/>
          <a:ln w="9525">
            <a:noFill/>
            <a:miter lim="800000"/>
            <a:headEnd/>
            <a:tailEnd/>
          </a:ln>
        </p:spPr>
        <p:txBody>
          <a:bodyPr lIns="93195" tIns="46597" rIns="93195" bIns="46597" anchor="b"/>
          <a:lstStyle/>
          <a:p>
            <a:pPr algn="r" defTabSz="930275"/>
            <a:fld id="{95058143-9FB7-47C8-8222-40F620121FAF}" type="slidenum">
              <a:rPr lang="en-US" sz="1300">
                <a:latin typeface="Calibri" pitchFamily="34" charset="0"/>
              </a:rPr>
              <a:pPr algn="r" defTabSz="930275"/>
              <a:t>26</a:t>
            </a:fld>
            <a:endParaRPr lang="en-US" sz="1300" dirty="0">
              <a:latin typeface="Calibri" pitchFamily="34" charset="0"/>
            </a:endParaRPr>
          </a:p>
        </p:txBody>
      </p:sp>
      <p:sp>
        <p:nvSpPr>
          <p:cNvPr id="20483" name="Rectangle 2"/>
          <p:cNvSpPr>
            <a:spLocks noGrp="1" noRot="1" noChangeAspect="1" noChangeArrowheads="1" noTextEdit="1"/>
          </p:cNvSpPr>
          <p:nvPr>
            <p:ph type="sldImg"/>
          </p:nvPr>
        </p:nvSpPr>
        <p:spPr>
          <a:xfrm>
            <a:off x="1104900" y="698500"/>
            <a:ext cx="4648200" cy="3486150"/>
          </a:xfrm>
          <a:ln/>
        </p:spPr>
      </p:sp>
      <p:sp>
        <p:nvSpPr>
          <p:cNvPr id="20484" name="Rectangle 3"/>
          <p:cNvSpPr>
            <a:spLocks noGrp="1" noChangeArrowheads="1"/>
          </p:cNvSpPr>
          <p:nvPr>
            <p:ph type="body" idx="1"/>
          </p:nvPr>
        </p:nvSpPr>
        <p:spPr>
          <a:xfrm>
            <a:off x="714375" y="4205289"/>
            <a:ext cx="5486711" cy="4575175"/>
          </a:xfrm>
          <a:noFill/>
          <a:ln/>
        </p:spPr>
        <p:txBody>
          <a:bodyPr lIns="93163" tIns="46582" rIns="93163" bIns="46582"/>
          <a:lstStyle/>
          <a:p>
            <a:pPr eaLnBrk="1" hangingPunct="1">
              <a:lnSpc>
                <a:spcPct val="90000"/>
              </a:lnSpc>
              <a:spcBef>
                <a:spcPct val="0"/>
              </a:spcBef>
            </a:pPr>
            <a:endParaRPr lang="en-CA" sz="1400" dirty="0" smtClean="0"/>
          </a:p>
        </p:txBody>
      </p:sp>
    </p:spTree>
    <p:extLst>
      <p:ext uri="{BB962C8B-B14F-4D97-AF65-F5344CB8AC3E}">
        <p14:creationId xmlns:p14="http://schemas.microsoft.com/office/powerpoint/2010/main" val="66953998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7"/>
          <p:cNvSpPr txBox="1">
            <a:spLocks noGrp="1" noChangeArrowheads="1"/>
          </p:cNvSpPr>
          <p:nvPr/>
        </p:nvSpPr>
        <p:spPr bwMode="auto">
          <a:xfrm>
            <a:off x="3885579" y="8262939"/>
            <a:ext cx="2972421" cy="465137"/>
          </a:xfrm>
          <a:prstGeom prst="rect">
            <a:avLst/>
          </a:prstGeom>
          <a:noFill/>
          <a:ln w="9525">
            <a:noFill/>
            <a:miter lim="800000"/>
            <a:headEnd/>
            <a:tailEnd/>
          </a:ln>
        </p:spPr>
        <p:txBody>
          <a:bodyPr lIns="88132" tIns="44066" rIns="88132" bIns="44066"/>
          <a:lstStyle/>
          <a:p>
            <a:fld id="{846AE633-BD21-46CD-AE8A-C28B839427B3}" type="slidenum">
              <a:rPr lang="en-US">
                <a:latin typeface="Calibri" pitchFamily="34" charset="0"/>
              </a:rPr>
              <a:pPr/>
              <a:t>27</a:t>
            </a:fld>
            <a:endParaRPr lang="en-US" dirty="0">
              <a:latin typeface="Calibri" pitchFamily="34" charset="0"/>
            </a:endParaRPr>
          </a:p>
        </p:txBody>
      </p:sp>
      <p:sp>
        <p:nvSpPr>
          <p:cNvPr id="20482" name="Rectangle 7"/>
          <p:cNvSpPr txBox="1">
            <a:spLocks noGrp="1" noChangeArrowheads="1"/>
          </p:cNvSpPr>
          <p:nvPr/>
        </p:nvSpPr>
        <p:spPr bwMode="auto">
          <a:xfrm>
            <a:off x="3884027" y="8829675"/>
            <a:ext cx="2972421" cy="465138"/>
          </a:xfrm>
          <a:prstGeom prst="rect">
            <a:avLst/>
          </a:prstGeom>
          <a:noFill/>
          <a:ln w="9525">
            <a:noFill/>
            <a:miter lim="800000"/>
            <a:headEnd/>
            <a:tailEnd/>
          </a:ln>
        </p:spPr>
        <p:txBody>
          <a:bodyPr lIns="93195" tIns="46597" rIns="93195" bIns="46597" anchor="b"/>
          <a:lstStyle/>
          <a:p>
            <a:pPr algn="r" defTabSz="930275"/>
            <a:fld id="{95058143-9FB7-47C8-8222-40F620121FAF}" type="slidenum">
              <a:rPr lang="en-US" sz="1300">
                <a:latin typeface="Calibri" pitchFamily="34" charset="0"/>
              </a:rPr>
              <a:pPr algn="r" defTabSz="930275"/>
              <a:t>27</a:t>
            </a:fld>
            <a:endParaRPr lang="en-US" sz="1300" dirty="0">
              <a:latin typeface="Calibri" pitchFamily="34" charset="0"/>
            </a:endParaRPr>
          </a:p>
        </p:txBody>
      </p:sp>
      <p:sp>
        <p:nvSpPr>
          <p:cNvPr id="20483" name="Rectangle 2"/>
          <p:cNvSpPr>
            <a:spLocks noGrp="1" noRot="1" noChangeAspect="1" noChangeArrowheads="1" noTextEdit="1"/>
          </p:cNvSpPr>
          <p:nvPr>
            <p:ph type="sldImg"/>
          </p:nvPr>
        </p:nvSpPr>
        <p:spPr>
          <a:xfrm>
            <a:off x="1104900" y="698500"/>
            <a:ext cx="4648200" cy="3486150"/>
          </a:xfrm>
          <a:ln/>
        </p:spPr>
      </p:sp>
      <p:sp>
        <p:nvSpPr>
          <p:cNvPr id="20484" name="Rectangle 3"/>
          <p:cNvSpPr>
            <a:spLocks noGrp="1" noChangeArrowheads="1"/>
          </p:cNvSpPr>
          <p:nvPr>
            <p:ph type="body" idx="1"/>
          </p:nvPr>
        </p:nvSpPr>
        <p:spPr>
          <a:xfrm>
            <a:off x="714375" y="4205289"/>
            <a:ext cx="5486711" cy="4575175"/>
          </a:xfrm>
          <a:noFill/>
          <a:ln/>
        </p:spPr>
        <p:txBody>
          <a:bodyPr lIns="93163" tIns="46582" rIns="93163" bIns="46582"/>
          <a:lstStyle/>
          <a:p>
            <a:pPr eaLnBrk="1" hangingPunct="1">
              <a:lnSpc>
                <a:spcPct val="90000"/>
              </a:lnSpc>
              <a:spcBef>
                <a:spcPct val="0"/>
              </a:spcBef>
            </a:pPr>
            <a:endParaRPr lang="en-CA" sz="1400" dirty="0" smtClean="0"/>
          </a:p>
        </p:txBody>
      </p:sp>
    </p:spTree>
    <p:extLst>
      <p:ext uri="{BB962C8B-B14F-4D97-AF65-F5344CB8AC3E}">
        <p14:creationId xmlns:p14="http://schemas.microsoft.com/office/powerpoint/2010/main" val="66953998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7"/>
          <p:cNvSpPr txBox="1">
            <a:spLocks noGrp="1" noChangeArrowheads="1"/>
          </p:cNvSpPr>
          <p:nvPr/>
        </p:nvSpPr>
        <p:spPr bwMode="auto">
          <a:xfrm>
            <a:off x="3885579" y="8262939"/>
            <a:ext cx="2972421" cy="465137"/>
          </a:xfrm>
          <a:prstGeom prst="rect">
            <a:avLst/>
          </a:prstGeom>
          <a:noFill/>
          <a:ln w="9525">
            <a:noFill/>
            <a:miter lim="800000"/>
            <a:headEnd/>
            <a:tailEnd/>
          </a:ln>
        </p:spPr>
        <p:txBody>
          <a:bodyPr lIns="88132" tIns="44066" rIns="88132" bIns="44066"/>
          <a:lstStyle/>
          <a:p>
            <a:fld id="{846AE633-BD21-46CD-AE8A-C28B839427B3}" type="slidenum">
              <a:rPr lang="en-US">
                <a:latin typeface="Calibri" pitchFamily="34" charset="0"/>
              </a:rPr>
              <a:pPr/>
              <a:t>28</a:t>
            </a:fld>
            <a:endParaRPr lang="en-US" dirty="0">
              <a:latin typeface="Calibri" pitchFamily="34" charset="0"/>
            </a:endParaRPr>
          </a:p>
        </p:txBody>
      </p:sp>
      <p:sp>
        <p:nvSpPr>
          <p:cNvPr id="20482" name="Rectangle 7"/>
          <p:cNvSpPr txBox="1">
            <a:spLocks noGrp="1" noChangeArrowheads="1"/>
          </p:cNvSpPr>
          <p:nvPr/>
        </p:nvSpPr>
        <p:spPr bwMode="auto">
          <a:xfrm>
            <a:off x="3884027" y="8829675"/>
            <a:ext cx="2972421" cy="465138"/>
          </a:xfrm>
          <a:prstGeom prst="rect">
            <a:avLst/>
          </a:prstGeom>
          <a:noFill/>
          <a:ln w="9525">
            <a:noFill/>
            <a:miter lim="800000"/>
            <a:headEnd/>
            <a:tailEnd/>
          </a:ln>
        </p:spPr>
        <p:txBody>
          <a:bodyPr lIns="93195" tIns="46597" rIns="93195" bIns="46597" anchor="b"/>
          <a:lstStyle/>
          <a:p>
            <a:pPr algn="r" defTabSz="930275"/>
            <a:fld id="{95058143-9FB7-47C8-8222-40F620121FAF}" type="slidenum">
              <a:rPr lang="en-US" sz="1300">
                <a:latin typeface="Calibri" pitchFamily="34" charset="0"/>
              </a:rPr>
              <a:pPr algn="r" defTabSz="930275"/>
              <a:t>28</a:t>
            </a:fld>
            <a:endParaRPr lang="en-US" sz="1300" dirty="0">
              <a:latin typeface="Calibri" pitchFamily="34" charset="0"/>
            </a:endParaRPr>
          </a:p>
        </p:txBody>
      </p:sp>
      <p:sp>
        <p:nvSpPr>
          <p:cNvPr id="20483" name="Rectangle 2"/>
          <p:cNvSpPr>
            <a:spLocks noGrp="1" noRot="1" noChangeAspect="1" noChangeArrowheads="1" noTextEdit="1"/>
          </p:cNvSpPr>
          <p:nvPr>
            <p:ph type="sldImg"/>
          </p:nvPr>
        </p:nvSpPr>
        <p:spPr>
          <a:xfrm>
            <a:off x="1104900" y="698500"/>
            <a:ext cx="4648200" cy="3486150"/>
          </a:xfrm>
          <a:ln/>
        </p:spPr>
      </p:sp>
      <p:sp>
        <p:nvSpPr>
          <p:cNvPr id="20484" name="Rectangle 3"/>
          <p:cNvSpPr>
            <a:spLocks noGrp="1" noChangeArrowheads="1"/>
          </p:cNvSpPr>
          <p:nvPr>
            <p:ph type="body" idx="1"/>
          </p:nvPr>
        </p:nvSpPr>
        <p:spPr>
          <a:xfrm>
            <a:off x="714375" y="4205289"/>
            <a:ext cx="5486711" cy="4575175"/>
          </a:xfrm>
          <a:noFill/>
          <a:ln/>
        </p:spPr>
        <p:txBody>
          <a:bodyPr lIns="93163" tIns="46582" rIns="93163" bIns="46582"/>
          <a:lstStyle/>
          <a:p>
            <a:pPr eaLnBrk="1" hangingPunct="1">
              <a:lnSpc>
                <a:spcPct val="90000"/>
              </a:lnSpc>
              <a:spcBef>
                <a:spcPct val="0"/>
              </a:spcBef>
            </a:pPr>
            <a:endParaRPr lang="en-CA" sz="1400" dirty="0" smtClean="0"/>
          </a:p>
        </p:txBody>
      </p:sp>
    </p:spTree>
    <p:extLst>
      <p:ext uri="{BB962C8B-B14F-4D97-AF65-F5344CB8AC3E}">
        <p14:creationId xmlns:p14="http://schemas.microsoft.com/office/powerpoint/2010/main" val="66953998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7"/>
          <p:cNvSpPr txBox="1">
            <a:spLocks noGrp="1" noChangeArrowheads="1"/>
          </p:cNvSpPr>
          <p:nvPr/>
        </p:nvSpPr>
        <p:spPr bwMode="auto">
          <a:xfrm>
            <a:off x="3885579" y="8262939"/>
            <a:ext cx="2972421" cy="465137"/>
          </a:xfrm>
          <a:prstGeom prst="rect">
            <a:avLst/>
          </a:prstGeom>
          <a:noFill/>
          <a:ln w="9525">
            <a:noFill/>
            <a:miter lim="800000"/>
            <a:headEnd/>
            <a:tailEnd/>
          </a:ln>
        </p:spPr>
        <p:txBody>
          <a:bodyPr lIns="88132" tIns="44066" rIns="88132" bIns="44066"/>
          <a:lstStyle/>
          <a:p>
            <a:fld id="{846AE633-BD21-46CD-AE8A-C28B839427B3}" type="slidenum">
              <a:rPr lang="en-US">
                <a:latin typeface="Calibri" pitchFamily="34" charset="0"/>
              </a:rPr>
              <a:pPr/>
              <a:t>29</a:t>
            </a:fld>
            <a:endParaRPr lang="en-US" dirty="0">
              <a:latin typeface="Calibri" pitchFamily="34" charset="0"/>
            </a:endParaRPr>
          </a:p>
        </p:txBody>
      </p:sp>
      <p:sp>
        <p:nvSpPr>
          <p:cNvPr id="20482" name="Rectangle 7"/>
          <p:cNvSpPr txBox="1">
            <a:spLocks noGrp="1" noChangeArrowheads="1"/>
          </p:cNvSpPr>
          <p:nvPr/>
        </p:nvSpPr>
        <p:spPr bwMode="auto">
          <a:xfrm>
            <a:off x="3884027" y="8829675"/>
            <a:ext cx="2972421" cy="465138"/>
          </a:xfrm>
          <a:prstGeom prst="rect">
            <a:avLst/>
          </a:prstGeom>
          <a:noFill/>
          <a:ln w="9525">
            <a:noFill/>
            <a:miter lim="800000"/>
            <a:headEnd/>
            <a:tailEnd/>
          </a:ln>
        </p:spPr>
        <p:txBody>
          <a:bodyPr lIns="93195" tIns="46597" rIns="93195" bIns="46597" anchor="b"/>
          <a:lstStyle/>
          <a:p>
            <a:pPr algn="r" defTabSz="930275"/>
            <a:fld id="{95058143-9FB7-47C8-8222-40F620121FAF}" type="slidenum">
              <a:rPr lang="en-US" sz="1300">
                <a:latin typeface="Calibri" pitchFamily="34" charset="0"/>
              </a:rPr>
              <a:pPr algn="r" defTabSz="930275"/>
              <a:t>29</a:t>
            </a:fld>
            <a:endParaRPr lang="en-US" sz="1300" dirty="0">
              <a:latin typeface="Calibri" pitchFamily="34" charset="0"/>
            </a:endParaRPr>
          </a:p>
        </p:txBody>
      </p:sp>
      <p:sp>
        <p:nvSpPr>
          <p:cNvPr id="20483" name="Rectangle 2"/>
          <p:cNvSpPr>
            <a:spLocks noGrp="1" noRot="1" noChangeAspect="1" noChangeArrowheads="1" noTextEdit="1"/>
          </p:cNvSpPr>
          <p:nvPr>
            <p:ph type="sldImg"/>
          </p:nvPr>
        </p:nvSpPr>
        <p:spPr>
          <a:xfrm>
            <a:off x="1104900" y="698500"/>
            <a:ext cx="4648200" cy="3486150"/>
          </a:xfrm>
          <a:ln/>
        </p:spPr>
      </p:sp>
      <p:sp>
        <p:nvSpPr>
          <p:cNvPr id="20484" name="Rectangle 3"/>
          <p:cNvSpPr>
            <a:spLocks noGrp="1" noChangeArrowheads="1"/>
          </p:cNvSpPr>
          <p:nvPr>
            <p:ph type="body" idx="1"/>
          </p:nvPr>
        </p:nvSpPr>
        <p:spPr>
          <a:xfrm>
            <a:off x="714375" y="4205289"/>
            <a:ext cx="5486711" cy="4575175"/>
          </a:xfrm>
          <a:noFill/>
          <a:ln/>
        </p:spPr>
        <p:txBody>
          <a:bodyPr lIns="93163" tIns="46582" rIns="93163" bIns="46582"/>
          <a:lstStyle/>
          <a:p>
            <a:pPr eaLnBrk="1" hangingPunct="1">
              <a:lnSpc>
                <a:spcPct val="90000"/>
              </a:lnSpc>
              <a:spcBef>
                <a:spcPct val="0"/>
              </a:spcBef>
            </a:pPr>
            <a:endParaRPr lang="en-CA" sz="1400" dirty="0" smtClean="0"/>
          </a:p>
        </p:txBody>
      </p:sp>
    </p:spTree>
    <p:extLst>
      <p:ext uri="{BB962C8B-B14F-4D97-AF65-F5344CB8AC3E}">
        <p14:creationId xmlns:p14="http://schemas.microsoft.com/office/powerpoint/2010/main" val="6695399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7"/>
          <p:cNvSpPr txBox="1">
            <a:spLocks noGrp="1" noChangeArrowheads="1"/>
          </p:cNvSpPr>
          <p:nvPr/>
        </p:nvSpPr>
        <p:spPr bwMode="auto">
          <a:xfrm>
            <a:off x="3885579" y="8262939"/>
            <a:ext cx="2972421" cy="465137"/>
          </a:xfrm>
          <a:prstGeom prst="rect">
            <a:avLst/>
          </a:prstGeom>
          <a:noFill/>
          <a:ln w="9525">
            <a:noFill/>
            <a:miter lim="800000"/>
            <a:headEnd/>
            <a:tailEnd/>
          </a:ln>
        </p:spPr>
        <p:txBody>
          <a:bodyPr lIns="88132" tIns="44066" rIns="88132" bIns="44066"/>
          <a:lstStyle/>
          <a:p>
            <a:fld id="{846AE633-BD21-46CD-AE8A-C28B839427B3}" type="slidenum">
              <a:rPr lang="en-US">
                <a:latin typeface="Calibri" pitchFamily="34" charset="0"/>
              </a:rPr>
              <a:pPr/>
              <a:t>3</a:t>
            </a:fld>
            <a:endParaRPr lang="en-US" dirty="0">
              <a:latin typeface="Calibri" pitchFamily="34" charset="0"/>
            </a:endParaRPr>
          </a:p>
        </p:txBody>
      </p:sp>
      <p:sp>
        <p:nvSpPr>
          <p:cNvPr id="20482" name="Rectangle 7"/>
          <p:cNvSpPr txBox="1">
            <a:spLocks noGrp="1" noChangeArrowheads="1"/>
          </p:cNvSpPr>
          <p:nvPr/>
        </p:nvSpPr>
        <p:spPr bwMode="auto">
          <a:xfrm>
            <a:off x="3884027" y="8829675"/>
            <a:ext cx="2972421" cy="465138"/>
          </a:xfrm>
          <a:prstGeom prst="rect">
            <a:avLst/>
          </a:prstGeom>
          <a:noFill/>
          <a:ln w="9525">
            <a:noFill/>
            <a:miter lim="800000"/>
            <a:headEnd/>
            <a:tailEnd/>
          </a:ln>
        </p:spPr>
        <p:txBody>
          <a:bodyPr lIns="93195" tIns="46597" rIns="93195" bIns="46597" anchor="b"/>
          <a:lstStyle/>
          <a:p>
            <a:pPr algn="r" defTabSz="930275"/>
            <a:fld id="{95058143-9FB7-47C8-8222-40F620121FAF}" type="slidenum">
              <a:rPr lang="en-US" sz="1300">
                <a:latin typeface="Calibri" pitchFamily="34" charset="0"/>
              </a:rPr>
              <a:pPr algn="r" defTabSz="930275"/>
              <a:t>3</a:t>
            </a:fld>
            <a:endParaRPr lang="en-US" sz="1300" dirty="0">
              <a:latin typeface="Calibri" pitchFamily="34" charset="0"/>
            </a:endParaRPr>
          </a:p>
        </p:txBody>
      </p:sp>
      <p:sp>
        <p:nvSpPr>
          <p:cNvPr id="20483" name="Rectangle 2"/>
          <p:cNvSpPr>
            <a:spLocks noGrp="1" noRot="1" noChangeAspect="1" noChangeArrowheads="1" noTextEdit="1"/>
          </p:cNvSpPr>
          <p:nvPr>
            <p:ph type="sldImg"/>
          </p:nvPr>
        </p:nvSpPr>
        <p:spPr>
          <a:xfrm>
            <a:off x="1104900" y="698500"/>
            <a:ext cx="4648200" cy="3486150"/>
          </a:xfrm>
          <a:ln/>
        </p:spPr>
      </p:sp>
      <p:sp>
        <p:nvSpPr>
          <p:cNvPr id="20484" name="Rectangle 3"/>
          <p:cNvSpPr>
            <a:spLocks noGrp="1" noChangeArrowheads="1"/>
          </p:cNvSpPr>
          <p:nvPr>
            <p:ph type="body" idx="1"/>
          </p:nvPr>
        </p:nvSpPr>
        <p:spPr>
          <a:xfrm>
            <a:off x="714375" y="4205289"/>
            <a:ext cx="5486711" cy="4575175"/>
          </a:xfrm>
          <a:noFill/>
          <a:ln/>
        </p:spPr>
        <p:txBody>
          <a:bodyPr lIns="93163" tIns="46582" rIns="93163" bIns="46582"/>
          <a:lstStyle/>
          <a:p>
            <a:pPr eaLnBrk="1" hangingPunct="1">
              <a:lnSpc>
                <a:spcPct val="90000"/>
              </a:lnSpc>
              <a:spcBef>
                <a:spcPct val="0"/>
              </a:spcBef>
            </a:pPr>
            <a:endParaRPr lang="en-CA" sz="1400" dirty="0" smtClean="0"/>
          </a:p>
        </p:txBody>
      </p:sp>
    </p:spTree>
    <p:extLst>
      <p:ext uri="{BB962C8B-B14F-4D97-AF65-F5344CB8AC3E}">
        <p14:creationId xmlns:p14="http://schemas.microsoft.com/office/powerpoint/2010/main" val="66953998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7"/>
          <p:cNvSpPr txBox="1">
            <a:spLocks noGrp="1" noChangeArrowheads="1"/>
          </p:cNvSpPr>
          <p:nvPr/>
        </p:nvSpPr>
        <p:spPr bwMode="auto">
          <a:xfrm>
            <a:off x="3885579" y="8262939"/>
            <a:ext cx="2972421" cy="465137"/>
          </a:xfrm>
          <a:prstGeom prst="rect">
            <a:avLst/>
          </a:prstGeom>
          <a:noFill/>
          <a:ln w="9525">
            <a:noFill/>
            <a:miter lim="800000"/>
            <a:headEnd/>
            <a:tailEnd/>
          </a:ln>
        </p:spPr>
        <p:txBody>
          <a:bodyPr lIns="88132" tIns="44066" rIns="88132" bIns="44066"/>
          <a:lstStyle/>
          <a:p>
            <a:fld id="{846AE633-BD21-46CD-AE8A-C28B839427B3}" type="slidenum">
              <a:rPr lang="en-US">
                <a:latin typeface="Calibri" pitchFamily="34" charset="0"/>
              </a:rPr>
              <a:pPr/>
              <a:t>30</a:t>
            </a:fld>
            <a:endParaRPr lang="en-US" dirty="0">
              <a:latin typeface="Calibri" pitchFamily="34" charset="0"/>
            </a:endParaRPr>
          </a:p>
        </p:txBody>
      </p:sp>
      <p:sp>
        <p:nvSpPr>
          <p:cNvPr id="20482" name="Rectangle 7"/>
          <p:cNvSpPr txBox="1">
            <a:spLocks noGrp="1" noChangeArrowheads="1"/>
          </p:cNvSpPr>
          <p:nvPr/>
        </p:nvSpPr>
        <p:spPr bwMode="auto">
          <a:xfrm>
            <a:off x="3884027" y="8829675"/>
            <a:ext cx="2972421" cy="465138"/>
          </a:xfrm>
          <a:prstGeom prst="rect">
            <a:avLst/>
          </a:prstGeom>
          <a:noFill/>
          <a:ln w="9525">
            <a:noFill/>
            <a:miter lim="800000"/>
            <a:headEnd/>
            <a:tailEnd/>
          </a:ln>
        </p:spPr>
        <p:txBody>
          <a:bodyPr lIns="93195" tIns="46597" rIns="93195" bIns="46597" anchor="b"/>
          <a:lstStyle/>
          <a:p>
            <a:pPr algn="r" defTabSz="930275"/>
            <a:fld id="{95058143-9FB7-47C8-8222-40F620121FAF}" type="slidenum">
              <a:rPr lang="en-US" sz="1300">
                <a:latin typeface="Calibri" pitchFamily="34" charset="0"/>
              </a:rPr>
              <a:pPr algn="r" defTabSz="930275"/>
              <a:t>30</a:t>
            </a:fld>
            <a:endParaRPr lang="en-US" sz="1300" dirty="0">
              <a:latin typeface="Calibri" pitchFamily="34" charset="0"/>
            </a:endParaRPr>
          </a:p>
        </p:txBody>
      </p:sp>
      <p:sp>
        <p:nvSpPr>
          <p:cNvPr id="20483" name="Rectangle 2"/>
          <p:cNvSpPr>
            <a:spLocks noGrp="1" noRot="1" noChangeAspect="1" noChangeArrowheads="1" noTextEdit="1"/>
          </p:cNvSpPr>
          <p:nvPr>
            <p:ph type="sldImg"/>
          </p:nvPr>
        </p:nvSpPr>
        <p:spPr>
          <a:xfrm>
            <a:off x="1104900" y="698500"/>
            <a:ext cx="4648200" cy="3486150"/>
          </a:xfrm>
          <a:ln/>
        </p:spPr>
      </p:sp>
      <p:sp>
        <p:nvSpPr>
          <p:cNvPr id="20484" name="Rectangle 3"/>
          <p:cNvSpPr>
            <a:spLocks noGrp="1" noChangeArrowheads="1"/>
          </p:cNvSpPr>
          <p:nvPr>
            <p:ph type="body" idx="1"/>
          </p:nvPr>
        </p:nvSpPr>
        <p:spPr>
          <a:xfrm>
            <a:off x="714375" y="4205289"/>
            <a:ext cx="5486711" cy="4575175"/>
          </a:xfrm>
          <a:noFill/>
          <a:ln/>
        </p:spPr>
        <p:txBody>
          <a:bodyPr lIns="93163" tIns="46582" rIns="93163" bIns="46582"/>
          <a:lstStyle/>
          <a:p>
            <a:pPr eaLnBrk="1" hangingPunct="1">
              <a:lnSpc>
                <a:spcPct val="90000"/>
              </a:lnSpc>
              <a:spcBef>
                <a:spcPct val="0"/>
              </a:spcBef>
            </a:pPr>
            <a:endParaRPr lang="en-CA" sz="1400" dirty="0" smtClean="0"/>
          </a:p>
        </p:txBody>
      </p:sp>
    </p:spTree>
    <p:extLst>
      <p:ext uri="{BB962C8B-B14F-4D97-AF65-F5344CB8AC3E}">
        <p14:creationId xmlns:p14="http://schemas.microsoft.com/office/powerpoint/2010/main" val="66953998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7"/>
          <p:cNvSpPr txBox="1">
            <a:spLocks noGrp="1" noChangeArrowheads="1"/>
          </p:cNvSpPr>
          <p:nvPr/>
        </p:nvSpPr>
        <p:spPr bwMode="auto">
          <a:xfrm>
            <a:off x="3885579" y="8262939"/>
            <a:ext cx="2972421" cy="465137"/>
          </a:xfrm>
          <a:prstGeom prst="rect">
            <a:avLst/>
          </a:prstGeom>
          <a:noFill/>
          <a:ln w="9525">
            <a:noFill/>
            <a:miter lim="800000"/>
            <a:headEnd/>
            <a:tailEnd/>
          </a:ln>
        </p:spPr>
        <p:txBody>
          <a:bodyPr lIns="88132" tIns="44066" rIns="88132" bIns="44066"/>
          <a:lstStyle/>
          <a:p>
            <a:fld id="{846AE633-BD21-46CD-AE8A-C28B839427B3}" type="slidenum">
              <a:rPr lang="en-US">
                <a:latin typeface="Calibri" pitchFamily="34" charset="0"/>
              </a:rPr>
              <a:pPr/>
              <a:t>31</a:t>
            </a:fld>
            <a:endParaRPr lang="en-US" dirty="0">
              <a:latin typeface="Calibri" pitchFamily="34" charset="0"/>
            </a:endParaRPr>
          </a:p>
        </p:txBody>
      </p:sp>
      <p:sp>
        <p:nvSpPr>
          <p:cNvPr id="20482" name="Rectangle 7"/>
          <p:cNvSpPr txBox="1">
            <a:spLocks noGrp="1" noChangeArrowheads="1"/>
          </p:cNvSpPr>
          <p:nvPr/>
        </p:nvSpPr>
        <p:spPr bwMode="auto">
          <a:xfrm>
            <a:off x="3884027" y="8829675"/>
            <a:ext cx="2972421" cy="465138"/>
          </a:xfrm>
          <a:prstGeom prst="rect">
            <a:avLst/>
          </a:prstGeom>
          <a:noFill/>
          <a:ln w="9525">
            <a:noFill/>
            <a:miter lim="800000"/>
            <a:headEnd/>
            <a:tailEnd/>
          </a:ln>
        </p:spPr>
        <p:txBody>
          <a:bodyPr lIns="93195" tIns="46597" rIns="93195" bIns="46597" anchor="b"/>
          <a:lstStyle/>
          <a:p>
            <a:pPr algn="r" defTabSz="930275"/>
            <a:fld id="{95058143-9FB7-47C8-8222-40F620121FAF}" type="slidenum">
              <a:rPr lang="en-US" sz="1300">
                <a:latin typeface="Calibri" pitchFamily="34" charset="0"/>
              </a:rPr>
              <a:pPr algn="r" defTabSz="930275"/>
              <a:t>31</a:t>
            </a:fld>
            <a:endParaRPr lang="en-US" sz="1300" dirty="0">
              <a:latin typeface="Calibri" pitchFamily="34" charset="0"/>
            </a:endParaRPr>
          </a:p>
        </p:txBody>
      </p:sp>
      <p:sp>
        <p:nvSpPr>
          <p:cNvPr id="20483" name="Rectangle 2"/>
          <p:cNvSpPr>
            <a:spLocks noGrp="1" noRot="1" noChangeAspect="1" noChangeArrowheads="1" noTextEdit="1"/>
          </p:cNvSpPr>
          <p:nvPr>
            <p:ph type="sldImg"/>
          </p:nvPr>
        </p:nvSpPr>
        <p:spPr>
          <a:xfrm>
            <a:off x="1104900" y="698500"/>
            <a:ext cx="4648200" cy="3486150"/>
          </a:xfrm>
          <a:ln/>
        </p:spPr>
      </p:sp>
      <p:sp>
        <p:nvSpPr>
          <p:cNvPr id="20484" name="Rectangle 3"/>
          <p:cNvSpPr>
            <a:spLocks noGrp="1" noChangeArrowheads="1"/>
          </p:cNvSpPr>
          <p:nvPr>
            <p:ph type="body" idx="1"/>
          </p:nvPr>
        </p:nvSpPr>
        <p:spPr>
          <a:xfrm>
            <a:off x="714375" y="4205289"/>
            <a:ext cx="5486711" cy="4575175"/>
          </a:xfrm>
          <a:noFill/>
          <a:ln/>
        </p:spPr>
        <p:txBody>
          <a:bodyPr lIns="93163" tIns="46582" rIns="93163" bIns="46582"/>
          <a:lstStyle/>
          <a:p>
            <a:pPr eaLnBrk="1" hangingPunct="1">
              <a:lnSpc>
                <a:spcPct val="90000"/>
              </a:lnSpc>
              <a:spcBef>
                <a:spcPct val="0"/>
              </a:spcBef>
            </a:pPr>
            <a:endParaRPr lang="en-CA" sz="1400" dirty="0" smtClean="0"/>
          </a:p>
        </p:txBody>
      </p:sp>
    </p:spTree>
    <p:extLst>
      <p:ext uri="{BB962C8B-B14F-4D97-AF65-F5344CB8AC3E}">
        <p14:creationId xmlns:p14="http://schemas.microsoft.com/office/powerpoint/2010/main" val="66953998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7"/>
          <p:cNvSpPr txBox="1">
            <a:spLocks noGrp="1" noChangeArrowheads="1"/>
          </p:cNvSpPr>
          <p:nvPr/>
        </p:nvSpPr>
        <p:spPr bwMode="auto">
          <a:xfrm>
            <a:off x="3885579" y="8262939"/>
            <a:ext cx="2972421" cy="465137"/>
          </a:xfrm>
          <a:prstGeom prst="rect">
            <a:avLst/>
          </a:prstGeom>
          <a:noFill/>
          <a:ln w="9525">
            <a:noFill/>
            <a:miter lim="800000"/>
            <a:headEnd/>
            <a:tailEnd/>
          </a:ln>
        </p:spPr>
        <p:txBody>
          <a:bodyPr lIns="88132" tIns="44066" rIns="88132" bIns="44066"/>
          <a:lstStyle/>
          <a:p>
            <a:fld id="{846AE633-BD21-46CD-AE8A-C28B839427B3}" type="slidenum">
              <a:rPr lang="en-US">
                <a:latin typeface="Calibri" pitchFamily="34" charset="0"/>
              </a:rPr>
              <a:pPr/>
              <a:t>32</a:t>
            </a:fld>
            <a:endParaRPr lang="en-US" dirty="0">
              <a:latin typeface="Calibri" pitchFamily="34" charset="0"/>
            </a:endParaRPr>
          </a:p>
        </p:txBody>
      </p:sp>
      <p:sp>
        <p:nvSpPr>
          <p:cNvPr id="20482" name="Rectangle 7"/>
          <p:cNvSpPr txBox="1">
            <a:spLocks noGrp="1" noChangeArrowheads="1"/>
          </p:cNvSpPr>
          <p:nvPr/>
        </p:nvSpPr>
        <p:spPr bwMode="auto">
          <a:xfrm>
            <a:off x="3884027" y="8829675"/>
            <a:ext cx="2972421" cy="465138"/>
          </a:xfrm>
          <a:prstGeom prst="rect">
            <a:avLst/>
          </a:prstGeom>
          <a:noFill/>
          <a:ln w="9525">
            <a:noFill/>
            <a:miter lim="800000"/>
            <a:headEnd/>
            <a:tailEnd/>
          </a:ln>
        </p:spPr>
        <p:txBody>
          <a:bodyPr lIns="93195" tIns="46597" rIns="93195" bIns="46597" anchor="b"/>
          <a:lstStyle/>
          <a:p>
            <a:pPr algn="r" defTabSz="930275"/>
            <a:fld id="{95058143-9FB7-47C8-8222-40F620121FAF}" type="slidenum">
              <a:rPr lang="en-US" sz="1300">
                <a:latin typeface="Calibri" pitchFamily="34" charset="0"/>
              </a:rPr>
              <a:pPr algn="r" defTabSz="930275"/>
              <a:t>32</a:t>
            </a:fld>
            <a:endParaRPr lang="en-US" sz="1300" dirty="0">
              <a:latin typeface="Calibri" pitchFamily="34" charset="0"/>
            </a:endParaRPr>
          </a:p>
        </p:txBody>
      </p:sp>
      <p:sp>
        <p:nvSpPr>
          <p:cNvPr id="20483" name="Rectangle 2"/>
          <p:cNvSpPr>
            <a:spLocks noGrp="1" noRot="1" noChangeAspect="1" noChangeArrowheads="1" noTextEdit="1"/>
          </p:cNvSpPr>
          <p:nvPr>
            <p:ph type="sldImg"/>
          </p:nvPr>
        </p:nvSpPr>
        <p:spPr>
          <a:xfrm>
            <a:off x="1104900" y="698500"/>
            <a:ext cx="4648200" cy="3486150"/>
          </a:xfrm>
          <a:ln/>
        </p:spPr>
      </p:sp>
      <p:sp>
        <p:nvSpPr>
          <p:cNvPr id="20484" name="Rectangle 3"/>
          <p:cNvSpPr>
            <a:spLocks noGrp="1" noChangeArrowheads="1"/>
          </p:cNvSpPr>
          <p:nvPr>
            <p:ph type="body" idx="1"/>
          </p:nvPr>
        </p:nvSpPr>
        <p:spPr>
          <a:xfrm>
            <a:off x="714375" y="4205289"/>
            <a:ext cx="5486711" cy="4575175"/>
          </a:xfrm>
          <a:noFill/>
          <a:ln/>
        </p:spPr>
        <p:txBody>
          <a:bodyPr lIns="93163" tIns="46582" rIns="93163" bIns="46582"/>
          <a:lstStyle/>
          <a:p>
            <a:pPr eaLnBrk="1" hangingPunct="1">
              <a:lnSpc>
                <a:spcPct val="90000"/>
              </a:lnSpc>
              <a:spcBef>
                <a:spcPct val="0"/>
              </a:spcBef>
            </a:pPr>
            <a:endParaRPr lang="en-CA" sz="1400" dirty="0" smtClean="0"/>
          </a:p>
        </p:txBody>
      </p:sp>
    </p:spTree>
    <p:extLst>
      <p:ext uri="{BB962C8B-B14F-4D97-AF65-F5344CB8AC3E}">
        <p14:creationId xmlns:p14="http://schemas.microsoft.com/office/powerpoint/2010/main" val="66953998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7"/>
          <p:cNvSpPr txBox="1">
            <a:spLocks noGrp="1" noChangeArrowheads="1"/>
          </p:cNvSpPr>
          <p:nvPr/>
        </p:nvSpPr>
        <p:spPr bwMode="auto">
          <a:xfrm>
            <a:off x="3885579" y="8262939"/>
            <a:ext cx="2972421" cy="465137"/>
          </a:xfrm>
          <a:prstGeom prst="rect">
            <a:avLst/>
          </a:prstGeom>
          <a:noFill/>
          <a:ln w="9525">
            <a:noFill/>
            <a:miter lim="800000"/>
            <a:headEnd/>
            <a:tailEnd/>
          </a:ln>
        </p:spPr>
        <p:txBody>
          <a:bodyPr lIns="88132" tIns="44066" rIns="88132" bIns="44066"/>
          <a:lstStyle/>
          <a:p>
            <a:fld id="{846AE633-BD21-46CD-AE8A-C28B839427B3}" type="slidenum">
              <a:rPr lang="en-US">
                <a:latin typeface="Calibri" pitchFamily="34" charset="0"/>
              </a:rPr>
              <a:pPr/>
              <a:t>33</a:t>
            </a:fld>
            <a:endParaRPr lang="en-US" dirty="0">
              <a:latin typeface="Calibri" pitchFamily="34" charset="0"/>
            </a:endParaRPr>
          </a:p>
        </p:txBody>
      </p:sp>
      <p:sp>
        <p:nvSpPr>
          <p:cNvPr id="20482" name="Rectangle 7"/>
          <p:cNvSpPr txBox="1">
            <a:spLocks noGrp="1" noChangeArrowheads="1"/>
          </p:cNvSpPr>
          <p:nvPr/>
        </p:nvSpPr>
        <p:spPr bwMode="auto">
          <a:xfrm>
            <a:off x="3884027" y="8829675"/>
            <a:ext cx="2972421" cy="465138"/>
          </a:xfrm>
          <a:prstGeom prst="rect">
            <a:avLst/>
          </a:prstGeom>
          <a:noFill/>
          <a:ln w="9525">
            <a:noFill/>
            <a:miter lim="800000"/>
            <a:headEnd/>
            <a:tailEnd/>
          </a:ln>
        </p:spPr>
        <p:txBody>
          <a:bodyPr lIns="93195" tIns="46597" rIns="93195" bIns="46597" anchor="b"/>
          <a:lstStyle/>
          <a:p>
            <a:pPr algn="r" defTabSz="930275"/>
            <a:fld id="{95058143-9FB7-47C8-8222-40F620121FAF}" type="slidenum">
              <a:rPr lang="en-US" sz="1300">
                <a:latin typeface="Calibri" pitchFamily="34" charset="0"/>
              </a:rPr>
              <a:pPr algn="r" defTabSz="930275"/>
              <a:t>33</a:t>
            </a:fld>
            <a:endParaRPr lang="en-US" sz="1300" dirty="0">
              <a:latin typeface="Calibri" pitchFamily="34" charset="0"/>
            </a:endParaRPr>
          </a:p>
        </p:txBody>
      </p:sp>
      <p:sp>
        <p:nvSpPr>
          <p:cNvPr id="20483" name="Rectangle 2"/>
          <p:cNvSpPr>
            <a:spLocks noGrp="1" noRot="1" noChangeAspect="1" noChangeArrowheads="1" noTextEdit="1"/>
          </p:cNvSpPr>
          <p:nvPr>
            <p:ph type="sldImg"/>
          </p:nvPr>
        </p:nvSpPr>
        <p:spPr>
          <a:xfrm>
            <a:off x="1104900" y="698500"/>
            <a:ext cx="4648200" cy="3486150"/>
          </a:xfrm>
          <a:ln/>
        </p:spPr>
      </p:sp>
      <p:sp>
        <p:nvSpPr>
          <p:cNvPr id="20484" name="Rectangle 3"/>
          <p:cNvSpPr>
            <a:spLocks noGrp="1" noChangeArrowheads="1"/>
          </p:cNvSpPr>
          <p:nvPr>
            <p:ph type="body" idx="1"/>
          </p:nvPr>
        </p:nvSpPr>
        <p:spPr>
          <a:xfrm>
            <a:off x="714375" y="4205289"/>
            <a:ext cx="5486711" cy="4575175"/>
          </a:xfrm>
          <a:noFill/>
          <a:ln/>
        </p:spPr>
        <p:txBody>
          <a:bodyPr lIns="93163" tIns="46582" rIns="93163" bIns="46582"/>
          <a:lstStyle/>
          <a:p>
            <a:pPr eaLnBrk="1" hangingPunct="1">
              <a:lnSpc>
                <a:spcPct val="90000"/>
              </a:lnSpc>
              <a:spcBef>
                <a:spcPct val="0"/>
              </a:spcBef>
            </a:pPr>
            <a:endParaRPr lang="en-CA" sz="1400" dirty="0" smtClean="0"/>
          </a:p>
        </p:txBody>
      </p:sp>
    </p:spTree>
    <p:extLst>
      <p:ext uri="{BB962C8B-B14F-4D97-AF65-F5344CB8AC3E}">
        <p14:creationId xmlns:p14="http://schemas.microsoft.com/office/powerpoint/2010/main" val="66953998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7"/>
          <p:cNvSpPr txBox="1">
            <a:spLocks noGrp="1" noChangeArrowheads="1"/>
          </p:cNvSpPr>
          <p:nvPr/>
        </p:nvSpPr>
        <p:spPr bwMode="auto">
          <a:xfrm>
            <a:off x="3885579" y="8262939"/>
            <a:ext cx="2972421" cy="465137"/>
          </a:xfrm>
          <a:prstGeom prst="rect">
            <a:avLst/>
          </a:prstGeom>
          <a:noFill/>
          <a:ln w="9525">
            <a:noFill/>
            <a:miter lim="800000"/>
            <a:headEnd/>
            <a:tailEnd/>
          </a:ln>
        </p:spPr>
        <p:txBody>
          <a:bodyPr lIns="88132" tIns="44066" rIns="88132" bIns="44066"/>
          <a:lstStyle/>
          <a:p>
            <a:fld id="{846AE633-BD21-46CD-AE8A-C28B839427B3}" type="slidenum">
              <a:rPr lang="en-US">
                <a:latin typeface="Calibri" pitchFamily="34" charset="0"/>
              </a:rPr>
              <a:pPr/>
              <a:t>34</a:t>
            </a:fld>
            <a:endParaRPr lang="en-US" dirty="0">
              <a:latin typeface="Calibri" pitchFamily="34" charset="0"/>
            </a:endParaRPr>
          </a:p>
        </p:txBody>
      </p:sp>
      <p:sp>
        <p:nvSpPr>
          <p:cNvPr id="20482" name="Rectangle 7"/>
          <p:cNvSpPr txBox="1">
            <a:spLocks noGrp="1" noChangeArrowheads="1"/>
          </p:cNvSpPr>
          <p:nvPr/>
        </p:nvSpPr>
        <p:spPr bwMode="auto">
          <a:xfrm>
            <a:off x="3884027" y="8829675"/>
            <a:ext cx="2972421" cy="465138"/>
          </a:xfrm>
          <a:prstGeom prst="rect">
            <a:avLst/>
          </a:prstGeom>
          <a:noFill/>
          <a:ln w="9525">
            <a:noFill/>
            <a:miter lim="800000"/>
            <a:headEnd/>
            <a:tailEnd/>
          </a:ln>
        </p:spPr>
        <p:txBody>
          <a:bodyPr lIns="93195" tIns="46597" rIns="93195" bIns="46597" anchor="b"/>
          <a:lstStyle/>
          <a:p>
            <a:pPr algn="r" defTabSz="930275"/>
            <a:fld id="{95058143-9FB7-47C8-8222-40F620121FAF}" type="slidenum">
              <a:rPr lang="en-US" sz="1300">
                <a:latin typeface="Calibri" pitchFamily="34" charset="0"/>
              </a:rPr>
              <a:pPr algn="r" defTabSz="930275"/>
              <a:t>34</a:t>
            </a:fld>
            <a:endParaRPr lang="en-US" sz="1300" dirty="0">
              <a:latin typeface="Calibri" pitchFamily="34" charset="0"/>
            </a:endParaRPr>
          </a:p>
        </p:txBody>
      </p:sp>
      <p:sp>
        <p:nvSpPr>
          <p:cNvPr id="20483" name="Rectangle 2"/>
          <p:cNvSpPr>
            <a:spLocks noGrp="1" noRot="1" noChangeAspect="1" noChangeArrowheads="1" noTextEdit="1"/>
          </p:cNvSpPr>
          <p:nvPr>
            <p:ph type="sldImg"/>
          </p:nvPr>
        </p:nvSpPr>
        <p:spPr>
          <a:xfrm>
            <a:off x="1104900" y="698500"/>
            <a:ext cx="4648200" cy="3486150"/>
          </a:xfrm>
          <a:ln/>
        </p:spPr>
      </p:sp>
      <p:sp>
        <p:nvSpPr>
          <p:cNvPr id="20484" name="Rectangle 3"/>
          <p:cNvSpPr>
            <a:spLocks noGrp="1" noChangeArrowheads="1"/>
          </p:cNvSpPr>
          <p:nvPr>
            <p:ph type="body" idx="1"/>
          </p:nvPr>
        </p:nvSpPr>
        <p:spPr>
          <a:xfrm>
            <a:off x="714375" y="4205289"/>
            <a:ext cx="5486711" cy="4575175"/>
          </a:xfrm>
          <a:noFill/>
          <a:ln/>
        </p:spPr>
        <p:txBody>
          <a:bodyPr lIns="93163" tIns="46582" rIns="93163" bIns="46582"/>
          <a:lstStyle/>
          <a:p>
            <a:pPr eaLnBrk="1" hangingPunct="1">
              <a:lnSpc>
                <a:spcPct val="90000"/>
              </a:lnSpc>
              <a:spcBef>
                <a:spcPct val="0"/>
              </a:spcBef>
            </a:pPr>
            <a:endParaRPr lang="en-CA" sz="1400" dirty="0" smtClean="0"/>
          </a:p>
        </p:txBody>
      </p:sp>
    </p:spTree>
    <p:extLst>
      <p:ext uri="{BB962C8B-B14F-4D97-AF65-F5344CB8AC3E}">
        <p14:creationId xmlns:p14="http://schemas.microsoft.com/office/powerpoint/2010/main" val="66953998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7"/>
          <p:cNvSpPr txBox="1">
            <a:spLocks noGrp="1" noChangeArrowheads="1"/>
          </p:cNvSpPr>
          <p:nvPr/>
        </p:nvSpPr>
        <p:spPr bwMode="auto">
          <a:xfrm>
            <a:off x="3885579" y="8262939"/>
            <a:ext cx="2972421" cy="465137"/>
          </a:xfrm>
          <a:prstGeom prst="rect">
            <a:avLst/>
          </a:prstGeom>
          <a:noFill/>
          <a:ln w="9525">
            <a:noFill/>
            <a:miter lim="800000"/>
            <a:headEnd/>
            <a:tailEnd/>
          </a:ln>
        </p:spPr>
        <p:txBody>
          <a:bodyPr lIns="88132" tIns="44066" rIns="88132" bIns="44066"/>
          <a:lstStyle/>
          <a:p>
            <a:fld id="{846AE633-BD21-46CD-AE8A-C28B839427B3}" type="slidenum">
              <a:rPr lang="en-US">
                <a:latin typeface="Calibri" pitchFamily="34" charset="0"/>
              </a:rPr>
              <a:pPr/>
              <a:t>35</a:t>
            </a:fld>
            <a:endParaRPr lang="en-US" dirty="0">
              <a:latin typeface="Calibri" pitchFamily="34" charset="0"/>
            </a:endParaRPr>
          </a:p>
        </p:txBody>
      </p:sp>
      <p:sp>
        <p:nvSpPr>
          <p:cNvPr id="20482" name="Rectangle 7"/>
          <p:cNvSpPr txBox="1">
            <a:spLocks noGrp="1" noChangeArrowheads="1"/>
          </p:cNvSpPr>
          <p:nvPr/>
        </p:nvSpPr>
        <p:spPr bwMode="auto">
          <a:xfrm>
            <a:off x="3884027" y="8829675"/>
            <a:ext cx="2972421" cy="465138"/>
          </a:xfrm>
          <a:prstGeom prst="rect">
            <a:avLst/>
          </a:prstGeom>
          <a:noFill/>
          <a:ln w="9525">
            <a:noFill/>
            <a:miter lim="800000"/>
            <a:headEnd/>
            <a:tailEnd/>
          </a:ln>
        </p:spPr>
        <p:txBody>
          <a:bodyPr lIns="93195" tIns="46597" rIns="93195" bIns="46597" anchor="b"/>
          <a:lstStyle/>
          <a:p>
            <a:pPr algn="r" defTabSz="930275"/>
            <a:fld id="{95058143-9FB7-47C8-8222-40F620121FAF}" type="slidenum">
              <a:rPr lang="en-US" sz="1300">
                <a:latin typeface="Calibri" pitchFamily="34" charset="0"/>
              </a:rPr>
              <a:pPr algn="r" defTabSz="930275"/>
              <a:t>35</a:t>
            </a:fld>
            <a:endParaRPr lang="en-US" sz="1300" dirty="0">
              <a:latin typeface="Calibri" pitchFamily="34" charset="0"/>
            </a:endParaRPr>
          </a:p>
        </p:txBody>
      </p:sp>
      <p:sp>
        <p:nvSpPr>
          <p:cNvPr id="20483" name="Rectangle 2"/>
          <p:cNvSpPr>
            <a:spLocks noGrp="1" noRot="1" noChangeAspect="1" noChangeArrowheads="1" noTextEdit="1"/>
          </p:cNvSpPr>
          <p:nvPr>
            <p:ph type="sldImg"/>
          </p:nvPr>
        </p:nvSpPr>
        <p:spPr>
          <a:xfrm>
            <a:off x="1104900" y="698500"/>
            <a:ext cx="4648200" cy="3486150"/>
          </a:xfrm>
          <a:ln/>
        </p:spPr>
      </p:sp>
      <p:sp>
        <p:nvSpPr>
          <p:cNvPr id="20484" name="Rectangle 3"/>
          <p:cNvSpPr>
            <a:spLocks noGrp="1" noChangeArrowheads="1"/>
          </p:cNvSpPr>
          <p:nvPr>
            <p:ph type="body" idx="1"/>
          </p:nvPr>
        </p:nvSpPr>
        <p:spPr>
          <a:xfrm>
            <a:off x="714375" y="4205289"/>
            <a:ext cx="5486711" cy="4575175"/>
          </a:xfrm>
          <a:noFill/>
          <a:ln/>
        </p:spPr>
        <p:txBody>
          <a:bodyPr lIns="93163" tIns="46582" rIns="93163" bIns="46582"/>
          <a:lstStyle/>
          <a:p>
            <a:pPr eaLnBrk="1" hangingPunct="1">
              <a:lnSpc>
                <a:spcPct val="90000"/>
              </a:lnSpc>
              <a:spcBef>
                <a:spcPct val="0"/>
              </a:spcBef>
            </a:pPr>
            <a:endParaRPr lang="en-CA" sz="1400" dirty="0" smtClean="0"/>
          </a:p>
        </p:txBody>
      </p:sp>
    </p:spTree>
    <p:extLst>
      <p:ext uri="{BB962C8B-B14F-4D97-AF65-F5344CB8AC3E}">
        <p14:creationId xmlns:p14="http://schemas.microsoft.com/office/powerpoint/2010/main" val="66953998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7"/>
          <p:cNvSpPr txBox="1">
            <a:spLocks noGrp="1" noChangeArrowheads="1"/>
          </p:cNvSpPr>
          <p:nvPr/>
        </p:nvSpPr>
        <p:spPr bwMode="auto">
          <a:xfrm>
            <a:off x="3885579" y="8262939"/>
            <a:ext cx="2972421" cy="465137"/>
          </a:xfrm>
          <a:prstGeom prst="rect">
            <a:avLst/>
          </a:prstGeom>
          <a:noFill/>
          <a:ln w="9525">
            <a:noFill/>
            <a:miter lim="800000"/>
            <a:headEnd/>
            <a:tailEnd/>
          </a:ln>
        </p:spPr>
        <p:txBody>
          <a:bodyPr lIns="88132" tIns="44066" rIns="88132" bIns="44066"/>
          <a:lstStyle/>
          <a:p>
            <a:fld id="{846AE633-BD21-46CD-AE8A-C28B839427B3}" type="slidenum">
              <a:rPr lang="en-US">
                <a:latin typeface="Calibri" pitchFamily="34" charset="0"/>
              </a:rPr>
              <a:pPr/>
              <a:t>36</a:t>
            </a:fld>
            <a:endParaRPr lang="en-US" dirty="0">
              <a:latin typeface="Calibri" pitchFamily="34" charset="0"/>
            </a:endParaRPr>
          </a:p>
        </p:txBody>
      </p:sp>
      <p:sp>
        <p:nvSpPr>
          <p:cNvPr id="20482" name="Rectangle 7"/>
          <p:cNvSpPr txBox="1">
            <a:spLocks noGrp="1" noChangeArrowheads="1"/>
          </p:cNvSpPr>
          <p:nvPr/>
        </p:nvSpPr>
        <p:spPr bwMode="auto">
          <a:xfrm>
            <a:off x="3884027" y="8829675"/>
            <a:ext cx="2972421" cy="465138"/>
          </a:xfrm>
          <a:prstGeom prst="rect">
            <a:avLst/>
          </a:prstGeom>
          <a:noFill/>
          <a:ln w="9525">
            <a:noFill/>
            <a:miter lim="800000"/>
            <a:headEnd/>
            <a:tailEnd/>
          </a:ln>
        </p:spPr>
        <p:txBody>
          <a:bodyPr lIns="93195" tIns="46597" rIns="93195" bIns="46597" anchor="b"/>
          <a:lstStyle/>
          <a:p>
            <a:pPr algn="r" defTabSz="930275"/>
            <a:fld id="{95058143-9FB7-47C8-8222-40F620121FAF}" type="slidenum">
              <a:rPr lang="en-US" sz="1300">
                <a:latin typeface="Calibri" pitchFamily="34" charset="0"/>
              </a:rPr>
              <a:pPr algn="r" defTabSz="930275"/>
              <a:t>36</a:t>
            </a:fld>
            <a:endParaRPr lang="en-US" sz="1300" dirty="0">
              <a:latin typeface="Calibri" pitchFamily="34" charset="0"/>
            </a:endParaRPr>
          </a:p>
        </p:txBody>
      </p:sp>
      <p:sp>
        <p:nvSpPr>
          <p:cNvPr id="20483" name="Rectangle 2"/>
          <p:cNvSpPr>
            <a:spLocks noGrp="1" noRot="1" noChangeAspect="1" noChangeArrowheads="1" noTextEdit="1"/>
          </p:cNvSpPr>
          <p:nvPr>
            <p:ph type="sldImg"/>
          </p:nvPr>
        </p:nvSpPr>
        <p:spPr>
          <a:xfrm>
            <a:off x="1104900" y="698500"/>
            <a:ext cx="4648200" cy="3486150"/>
          </a:xfrm>
          <a:ln/>
        </p:spPr>
      </p:sp>
      <p:sp>
        <p:nvSpPr>
          <p:cNvPr id="20484" name="Rectangle 3"/>
          <p:cNvSpPr>
            <a:spLocks noGrp="1" noChangeArrowheads="1"/>
          </p:cNvSpPr>
          <p:nvPr>
            <p:ph type="body" idx="1"/>
          </p:nvPr>
        </p:nvSpPr>
        <p:spPr>
          <a:xfrm>
            <a:off x="714375" y="4205289"/>
            <a:ext cx="5486711" cy="4575175"/>
          </a:xfrm>
          <a:noFill/>
          <a:ln/>
        </p:spPr>
        <p:txBody>
          <a:bodyPr lIns="93163" tIns="46582" rIns="93163" bIns="46582"/>
          <a:lstStyle/>
          <a:p>
            <a:pPr eaLnBrk="1" hangingPunct="1">
              <a:lnSpc>
                <a:spcPct val="90000"/>
              </a:lnSpc>
              <a:spcBef>
                <a:spcPct val="0"/>
              </a:spcBef>
            </a:pPr>
            <a:endParaRPr lang="en-CA" sz="1400" dirty="0" smtClean="0"/>
          </a:p>
        </p:txBody>
      </p:sp>
    </p:spTree>
    <p:extLst>
      <p:ext uri="{BB962C8B-B14F-4D97-AF65-F5344CB8AC3E}">
        <p14:creationId xmlns:p14="http://schemas.microsoft.com/office/powerpoint/2010/main" val="66953998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7"/>
          <p:cNvSpPr txBox="1">
            <a:spLocks noGrp="1" noChangeArrowheads="1"/>
          </p:cNvSpPr>
          <p:nvPr/>
        </p:nvSpPr>
        <p:spPr bwMode="auto">
          <a:xfrm>
            <a:off x="3885579" y="8262939"/>
            <a:ext cx="2972421" cy="465137"/>
          </a:xfrm>
          <a:prstGeom prst="rect">
            <a:avLst/>
          </a:prstGeom>
          <a:noFill/>
          <a:ln w="9525">
            <a:noFill/>
            <a:miter lim="800000"/>
            <a:headEnd/>
            <a:tailEnd/>
          </a:ln>
        </p:spPr>
        <p:txBody>
          <a:bodyPr lIns="88132" tIns="44066" rIns="88132" bIns="44066"/>
          <a:lstStyle/>
          <a:p>
            <a:fld id="{846AE633-BD21-46CD-AE8A-C28B839427B3}" type="slidenum">
              <a:rPr lang="en-US">
                <a:latin typeface="Calibri" pitchFamily="34" charset="0"/>
              </a:rPr>
              <a:pPr/>
              <a:t>37</a:t>
            </a:fld>
            <a:endParaRPr lang="en-US" dirty="0">
              <a:latin typeface="Calibri" pitchFamily="34" charset="0"/>
            </a:endParaRPr>
          </a:p>
        </p:txBody>
      </p:sp>
      <p:sp>
        <p:nvSpPr>
          <p:cNvPr id="20482" name="Rectangle 7"/>
          <p:cNvSpPr txBox="1">
            <a:spLocks noGrp="1" noChangeArrowheads="1"/>
          </p:cNvSpPr>
          <p:nvPr/>
        </p:nvSpPr>
        <p:spPr bwMode="auto">
          <a:xfrm>
            <a:off x="3884027" y="8829675"/>
            <a:ext cx="2972421" cy="465138"/>
          </a:xfrm>
          <a:prstGeom prst="rect">
            <a:avLst/>
          </a:prstGeom>
          <a:noFill/>
          <a:ln w="9525">
            <a:noFill/>
            <a:miter lim="800000"/>
            <a:headEnd/>
            <a:tailEnd/>
          </a:ln>
        </p:spPr>
        <p:txBody>
          <a:bodyPr lIns="93195" tIns="46597" rIns="93195" bIns="46597" anchor="b"/>
          <a:lstStyle/>
          <a:p>
            <a:pPr algn="r" defTabSz="930275"/>
            <a:fld id="{95058143-9FB7-47C8-8222-40F620121FAF}" type="slidenum">
              <a:rPr lang="en-US" sz="1300">
                <a:latin typeface="Calibri" pitchFamily="34" charset="0"/>
              </a:rPr>
              <a:pPr algn="r" defTabSz="930275"/>
              <a:t>37</a:t>
            </a:fld>
            <a:endParaRPr lang="en-US" sz="1300" dirty="0">
              <a:latin typeface="Calibri" pitchFamily="34" charset="0"/>
            </a:endParaRPr>
          </a:p>
        </p:txBody>
      </p:sp>
      <p:sp>
        <p:nvSpPr>
          <p:cNvPr id="20483" name="Rectangle 2"/>
          <p:cNvSpPr>
            <a:spLocks noGrp="1" noRot="1" noChangeAspect="1" noChangeArrowheads="1" noTextEdit="1"/>
          </p:cNvSpPr>
          <p:nvPr>
            <p:ph type="sldImg"/>
          </p:nvPr>
        </p:nvSpPr>
        <p:spPr>
          <a:xfrm>
            <a:off x="1104900" y="698500"/>
            <a:ext cx="4648200" cy="3486150"/>
          </a:xfrm>
          <a:ln/>
        </p:spPr>
      </p:sp>
      <p:sp>
        <p:nvSpPr>
          <p:cNvPr id="20484" name="Rectangle 3"/>
          <p:cNvSpPr>
            <a:spLocks noGrp="1" noChangeArrowheads="1"/>
          </p:cNvSpPr>
          <p:nvPr>
            <p:ph type="body" idx="1"/>
          </p:nvPr>
        </p:nvSpPr>
        <p:spPr>
          <a:xfrm>
            <a:off x="714375" y="4205289"/>
            <a:ext cx="5486711" cy="4575175"/>
          </a:xfrm>
          <a:noFill/>
          <a:ln/>
        </p:spPr>
        <p:txBody>
          <a:bodyPr lIns="93163" tIns="46582" rIns="93163" bIns="46582"/>
          <a:lstStyle/>
          <a:p>
            <a:pPr eaLnBrk="1" hangingPunct="1">
              <a:lnSpc>
                <a:spcPct val="90000"/>
              </a:lnSpc>
              <a:spcBef>
                <a:spcPct val="0"/>
              </a:spcBef>
            </a:pPr>
            <a:endParaRPr lang="en-CA" sz="1400" dirty="0" smtClean="0"/>
          </a:p>
        </p:txBody>
      </p:sp>
    </p:spTree>
    <p:extLst>
      <p:ext uri="{BB962C8B-B14F-4D97-AF65-F5344CB8AC3E}">
        <p14:creationId xmlns:p14="http://schemas.microsoft.com/office/powerpoint/2010/main" val="66953998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7"/>
          <p:cNvSpPr txBox="1">
            <a:spLocks noGrp="1" noChangeArrowheads="1"/>
          </p:cNvSpPr>
          <p:nvPr/>
        </p:nvSpPr>
        <p:spPr bwMode="auto">
          <a:xfrm>
            <a:off x="3885579" y="8262939"/>
            <a:ext cx="2972421" cy="465137"/>
          </a:xfrm>
          <a:prstGeom prst="rect">
            <a:avLst/>
          </a:prstGeom>
          <a:noFill/>
          <a:ln w="9525">
            <a:noFill/>
            <a:miter lim="800000"/>
            <a:headEnd/>
            <a:tailEnd/>
          </a:ln>
        </p:spPr>
        <p:txBody>
          <a:bodyPr lIns="88132" tIns="44066" rIns="88132" bIns="44066"/>
          <a:lstStyle/>
          <a:p>
            <a:fld id="{846AE633-BD21-46CD-AE8A-C28B839427B3}" type="slidenum">
              <a:rPr lang="en-US">
                <a:latin typeface="Calibri" pitchFamily="34" charset="0"/>
              </a:rPr>
              <a:pPr/>
              <a:t>38</a:t>
            </a:fld>
            <a:endParaRPr lang="en-US" dirty="0">
              <a:latin typeface="Calibri" pitchFamily="34" charset="0"/>
            </a:endParaRPr>
          </a:p>
        </p:txBody>
      </p:sp>
      <p:sp>
        <p:nvSpPr>
          <p:cNvPr id="20482" name="Rectangle 7"/>
          <p:cNvSpPr txBox="1">
            <a:spLocks noGrp="1" noChangeArrowheads="1"/>
          </p:cNvSpPr>
          <p:nvPr/>
        </p:nvSpPr>
        <p:spPr bwMode="auto">
          <a:xfrm>
            <a:off x="3884027" y="8829675"/>
            <a:ext cx="2972421" cy="465138"/>
          </a:xfrm>
          <a:prstGeom prst="rect">
            <a:avLst/>
          </a:prstGeom>
          <a:noFill/>
          <a:ln w="9525">
            <a:noFill/>
            <a:miter lim="800000"/>
            <a:headEnd/>
            <a:tailEnd/>
          </a:ln>
        </p:spPr>
        <p:txBody>
          <a:bodyPr lIns="93195" tIns="46597" rIns="93195" bIns="46597" anchor="b"/>
          <a:lstStyle/>
          <a:p>
            <a:pPr algn="r" defTabSz="930275"/>
            <a:fld id="{95058143-9FB7-47C8-8222-40F620121FAF}" type="slidenum">
              <a:rPr lang="en-US" sz="1300">
                <a:latin typeface="Calibri" pitchFamily="34" charset="0"/>
              </a:rPr>
              <a:pPr algn="r" defTabSz="930275"/>
              <a:t>38</a:t>
            </a:fld>
            <a:endParaRPr lang="en-US" sz="1300" dirty="0">
              <a:latin typeface="Calibri" pitchFamily="34" charset="0"/>
            </a:endParaRPr>
          </a:p>
        </p:txBody>
      </p:sp>
      <p:sp>
        <p:nvSpPr>
          <p:cNvPr id="20483" name="Rectangle 2"/>
          <p:cNvSpPr>
            <a:spLocks noGrp="1" noRot="1" noChangeAspect="1" noChangeArrowheads="1" noTextEdit="1"/>
          </p:cNvSpPr>
          <p:nvPr>
            <p:ph type="sldImg"/>
          </p:nvPr>
        </p:nvSpPr>
        <p:spPr>
          <a:xfrm>
            <a:off x="1104900" y="698500"/>
            <a:ext cx="4648200" cy="3486150"/>
          </a:xfrm>
          <a:ln/>
        </p:spPr>
      </p:sp>
      <p:sp>
        <p:nvSpPr>
          <p:cNvPr id="20484" name="Rectangle 3"/>
          <p:cNvSpPr>
            <a:spLocks noGrp="1" noChangeArrowheads="1"/>
          </p:cNvSpPr>
          <p:nvPr>
            <p:ph type="body" idx="1"/>
          </p:nvPr>
        </p:nvSpPr>
        <p:spPr>
          <a:xfrm>
            <a:off x="714375" y="4205289"/>
            <a:ext cx="5486711" cy="4575175"/>
          </a:xfrm>
          <a:noFill/>
          <a:ln/>
        </p:spPr>
        <p:txBody>
          <a:bodyPr lIns="93163" tIns="46582" rIns="93163" bIns="46582"/>
          <a:lstStyle/>
          <a:p>
            <a:pPr eaLnBrk="1" hangingPunct="1">
              <a:lnSpc>
                <a:spcPct val="90000"/>
              </a:lnSpc>
              <a:spcBef>
                <a:spcPct val="0"/>
              </a:spcBef>
            </a:pPr>
            <a:endParaRPr lang="en-CA" sz="1400" dirty="0" smtClean="0"/>
          </a:p>
        </p:txBody>
      </p:sp>
    </p:spTree>
    <p:extLst>
      <p:ext uri="{BB962C8B-B14F-4D97-AF65-F5344CB8AC3E}">
        <p14:creationId xmlns:p14="http://schemas.microsoft.com/office/powerpoint/2010/main" val="66953998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7"/>
          <p:cNvSpPr txBox="1">
            <a:spLocks noGrp="1" noChangeArrowheads="1"/>
          </p:cNvSpPr>
          <p:nvPr/>
        </p:nvSpPr>
        <p:spPr bwMode="auto">
          <a:xfrm>
            <a:off x="3885579" y="8262939"/>
            <a:ext cx="2972421" cy="465137"/>
          </a:xfrm>
          <a:prstGeom prst="rect">
            <a:avLst/>
          </a:prstGeom>
          <a:noFill/>
          <a:ln w="9525">
            <a:noFill/>
            <a:miter lim="800000"/>
            <a:headEnd/>
            <a:tailEnd/>
          </a:ln>
        </p:spPr>
        <p:txBody>
          <a:bodyPr lIns="88132" tIns="44066" rIns="88132" bIns="44066"/>
          <a:lstStyle/>
          <a:p>
            <a:fld id="{846AE633-BD21-46CD-AE8A-C28B839427B3}" type="slidenum">
              <a:rPr lang="en-US">
                <a:latin typeface="Calibri" pitchFamily="34" charset="0"/>
              </a:rPr>
              <a:pPr/>
              <a:t>39</a:t>
            </a:fld>
            <a:endParaRPr lang="en-US" dirty="0">
              <a:latin typeface="Calibri" pitchFamily="34" charset="0"/>
            </a:endParaRPr>
          </a:p>
        </p:txBody>
      </p:sp>
      <p:sp>
        <p:nvSpPr>
          <p:cNvPr id="20482" name="Rectangle 7"/>
          <p:cNvSpPr txBox="1">
            <a:spLocks noGrp="1" noChangeArrowheads="1"/>
          </p:cNvSpPr>
          <p:nvPr/>
        </p:nvSpPr>
        <p:spPr bwMode="auto">
          <a:xfrm>
            <a:off x="3884027" y="8829675"/>
            <a:ext cx="2972421" cy="465138"/>
          </a:xfrm>
          <a:prstGeom prst="rect">
            <a:avLst/>
          </a:prstGeom>
          <a:noFill/>
          <a:ln w="9525">
            <a:noFill/>
            <a:miter lim="800000"/>
            <a:headEnd/>
            <a:tailEnd/>
          </a:ln>
        </p:spPr>
        <p:txBody>
          <a:bodyPr lIns="93195" tIns="46597" rIns="93195" bIns="46597" anchor="b"/>
          <a:lstStyle/>
          <a:p>
            <a:pPr algn="r" defTabSz="930275"/>
            <a:fld id="{95058143-9FB7-47C8-8222-40F620121FAF}" type="slidenum">
              <a:rPr lang="en-US" sz="1300">
                <a:latin typeface="Calibri" pitchFamily="34" charset="0"/>
              </a:rPr>
              <a:pPr algn="r" defTabSz="930275"/>
              <a:t>39</a:t>
            </a:fld>
            <a:endParaRPr lang="en-US" sz="1300" dirty="0">
              <a:latin typeface="Calibri" pitchFamily="34" charset="0"/>
            </a:endParaRPr>
          </a:p>
        </p:txBody>
      </p:sp>
      <p:sp>
        <p:nvSpPr>
          <p:cNvPr id="20483" name="Rectangle 2"/>
          <p:cNvSpPr>
            <a:spLocks noGrp="1" noRot="1" noChangeAspect="1" noChangeArrowheads="1" noTextEdit="1"/>
          </p:cNvSpPr>
          <p:nvPr>
            <p:ph type="sldImg"/>
          </p:nvPr>
        </p:nvSpPr>
        <p:spPr>
          <a:xfrm>
            <a:off x="1104900" y="698500"/>
            <a:ext cx="4648200" cy="3486150"/>
          </a:xfrm>
          <a:ln/>
        </p:spPr>
      </p:sp>
      <p:sp>
        <p:nvSpPr>
          <p:cNvPr id="20484" name="Rectangle 3"/>
          <p:cNvSpPr>
            <a:spLocks noGrp="1" noChangeArrowheads="1"/>
          </p:cNvSpPr>
          <p:nvPr>
            <p:ph type="body" idx="1"/>
          </p:nvPr>
        </p:nvSpPr>
        <p:spPr>
          <a:xfrm>
            <a:off x="714375" y="4205289"/>
            <a:ext cx="5486711" cy="4575175"/>
          </a:xfrm>
          <a:noFill/>
          <a:ln/>
        </p:spPr>
        <p:txBody>
          <a:bodyPr lIns="93163" tIns="46582" rIns="93163" bIns="46582"/>
          <a:lstStyle/>
          <a:p>
            <a:pPr eaLnBrk="1" hangingPunct="1">
              <a:lnSpc>
                <a:spcPct val="90000"/>
              </a:lnSpc>
              <a:spcBef>
                <a:spcPct val="0"/>
              </a:spcBef>
            </a:pPr>
            <a:endParaRPr lang="en-CA" sz="1400" dirty="0" smtClean="0"/>
          </a:p>
        </p:txBody>
      </p:sp>
    </p:spTree>
    <p:extLst>
      <p:ext uri="{BB962C8B-B14F-4D97-AF65-F5344CB8AC3E}">
        <p14:creationId xmlns:p14="http://schemas.microsoft.com/office/powerpoint/2010/main" val="6695399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7"/>
          <p:cNvSpPr txBox="1">
            <a:spLocks noGrp="1" noChangeArrowheads="1"/>
          </p:cNvSpPr>
          <p:nvPr/>
        </p:nvSpPr>
        <p:spPr bwMode="auto">
          <a:xfrm>
            <a:off x="3885579" y="8262939"/>
            <a:ext cx="2972421" cy="465137"/>
          </a:xfrm>
          <a:prstGeom prst="rect">
            <a:avLst/>
          </a:prstGeom>
          <a:noFill/>
          <a:ln w="9525">
            <a:noFill/>
            <a:miter lim="800000"/>
            <a:headEnd/>
            <a:tailEnd/>
          </a:ln>
        </p:spPr>
        <p:txBody>
          <a:bodyPr lIns="88132" tIns="44066" rIns="88132" bIns="44066"/>
          <a:lstStyle/>
          <a:p>
            <a:fld id="{846AE633-BD21-46CD-AE8A-C28B839427B3}" type="slidenum">
              <a:rPr lang="en-US">
                <a:latin typeface="Calibri" pitchFamily="34" charset="0"/>
              </a:rPr>
              <a:pPr/>
              <a:t>4</a:t>
            </a:fld>
            <a:endParaRPr lang="en-US" dirty="0">
              <a:latin typeface="Calibri" pitchFamily="34" charset="0"/>
            </a:endParaRPr>
          </a:p>
        </p:txBody>
      </p:sp>
      <p:sp>
        <p:nvSpPr>
          <p:cNvPr id="20482" name="Rectangle 7"/>
          <p:cNvSpPr txBox="1">
            <a:spLocks noGrp="1" noChangeArrowheads="1"/>
          </p:cNvSpPr>
          <p:nvPr/>
        </p:nvSpPr>
        <p:spPr bwMode="auto">
          <a:xfrm>
            <a:off x="3884027" y="8829675"/>
            <a:ext cx="2972421" cy="465138"/>
          </a:xfrm>
          <a:prstGeom prst="rect">
            <a:avLst/>
          </a:prstGeom>
          <a:noFill/>
          <a:ln w="9525">
            <a:noFill/>
            <a:miter lim="800000"/>
            <a:headEnd/>
            <a:tailEnd/>
          </a:ln>
        </p:spPr>
        <p:txBody>
          <a:bodyPr lIns="93195" tIns="46597" rIns="93195" bIns="46597" anchor="b"/>
          <a:lstStyle/>
          <a:p>
            <a:pPr algn="r" defTabSz="930275"/>
            <a:fld id="{95058143-9FB7-47C8-8222-40F620121FAF}" type="slidenum">
              <a:rPr lang="en-US" sz="1300">
                <a:latin typeface="Calibri" pitchFamily="34" charset="0"/>
              </a:rPr>
              <a:pPr algn="r" defTabSz="930275"/>
              <a:t>4</a:t>
            </a:fld>
            <a:endParaRPr lang="en-US" sz="1300" dirty="0">
              <a:latin typeface="Calibri" pitchFamily="34" charset="0"/>
            </a:endParaRPr>
          </a:p>
        </p:txBody>
      </p:sp>
      <p:sp>
        <p:nvSpPr>
          <p:cNvPr id="20483" name="Rectangle 2"/>
          <p:cNvSpPr>
            <a:spLocks noGrp="1" noRot="1" noChangeAspect="1" noChangeArrowheads="1" noTextEdit="1"/>
          </p:cNvSpPr>
          <p:nvPr>
            <p:ph type="sldImg"/>
          </p:nvPr>
        </p:nvSpPr>
        <p:spPr>
          <a:xfrm>
            <a:off x="1104900" y="698500"/>
            <a:ext cx="4648200" cy="3486150"/>
          </a:xfrm>
          <a:ln/>
        </p:spPr>
      </p:sp>
      <p:sp>
        <p:nvSpPr>
          <p:cNvPr id="20484" name="Rectangle 3"/>
          <p:cNvSpPr>
            <a:spLocks noGrp="1" noChangeArrowheads="1"/>
          </p:cNvSpPr>
          <p:nvPr>
            <p:ph type="body" idx="1"/>
          </p:nvPr>
        </p:nvSpPr>
        <p:spPr>
          <a:xfrm>
            <a:off x="714375" y="4205289"/>
            <a:ext cx="5486711" cy="4575175"/>
          </a:xfrm>
          <a:noFill/>
          <a:ln/>
        </p:spPr>
        <p:txBody>
          <a:bodyPr lIns="93163" tIns="46582" rIns="93163" bIns="46582"/>
          <a:lstStyle/>
          <a:p>
            <a:pPr eaLnBrk="1" hangingPunct="1">
              <a:lnSpc>
                <a:spcPct val="90000"/>
              </a:lnSpc>
              <a:spcBef>
                <a:spcPct val="0"/>
              </a:spcBef>
            </a:pPr>
            <a:endParaRPr lang="en-CA" sz="1400" dirty="0" smtClean="0"/>
          </a:p>
        </p:txBody>
      </p:sp>
    </p:spTree>
    <p:extLst>
      <p:ext uri="{BB962C8B-B14F-4D97-AF65-F5344CB8AC3E}">
        <p14:creationId xmlns:p14="http://schemas.microsoft.com/office/powerpoint/2010/main" val="66953998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7"/>
          <p:cNvSpPr txBox="1">
            <a:spLocks noGrp="1" noChangeArrowheads="1"/>
          </p:cNvSpPr>
          <p:nvPr/>
        </p:nvSpPr>
        <p:spPr bwMode="auto">
          <a:xfrm>
            <a:off x="3885579" y="8262939"/>
            <a:ext cx="2972421" cy="465137"/>
          </a:xfrm>
          <a:prstGeom prst="rect">
            <a:avLst/>
          </a:prstGeom>
          <a:noFill/>
          <a:ln w="9525">
            <a:noFill/>
            <a:miter lim="800000"/>
            <a:headEnd/>
            <a:tailEnd/>
          </a:ln>
        </p:spPr>
        <p:txBody>
          <a:bodyPr lIns="88132" tIns="44066" rIns="88132" bIns="44066"/>
          <a:lstStyle/>
          <a:p>
            <a:fld id="{846AE633-BD21-46CD-AE8A-C28B839427B3}" type="slidenum">
              <a:rPr lang="en-US">
                <a:latin typeface="Calibri" pitchFamily="34" charset="0"/>
              </a:rPr>
              <a:pPr/>
              <a:t>40</a:t>
            </a:fld>
            <a:endParaRPr lang="en-US" dirty="0">
              <a:latin typeface="Calibri" pitchFamily="34" charset="0"/>
            </a:endParaRPr>
          </a:p>
        </p:txBody>
      </p:sp>
      <p:sp>
        <p:nvSpPr>
          <p:cNvPr id="20482" name="Rectangle 7"/>
          <p:cNvSpPr txBox="1">
            <a:spLocks noGrp="1" noChangeArrowheads="1"/>
          </p:cNvSpPr>
          <p:nvPr/>
        </p:nvSpPr>
        <p:spPr bwMode="auto">
          <a:xfrm>
            <a:off x="3884027" y="8829675"/>
            <a:ext cx="2972421" cy="465138"/>
          </a:xfrm>
          <a:prstGeom prst="rect">
            <a:avLst/>
          </a:prstGeom>
          <a:noFill/>
          <a:ln w="9525">
            <a:noFill/>
            <a:miter lim="800000"/>
            <a:headEnd/>
            <a:tailEnd/>
          </a:ln>
        </p:spPr>
        <p:txBody>
          <a:bodyPr lIns="93195" tIns="46597" rIns="93195" bIns="46597" anchor="b"/>
          <a:lstStyle/>
          <a:p>
            <a:pPr algn="r" defTabSz="930275"/>
            <a:fld id="{95058143-9FB7-47C8-8222-40F620121FAF}" type="slidenum">
              <a:rPr lang="en-US" sz="1300">
                <a:latin typeface="Calibri" pitchFamily="34" charset="0"/>
              </a:rPr>
              <a:pPr algn="r" defTabSz="930275"/>
              <a:t>40</a:t>
            </a:fld>
            <a:endParaRPr lang="en-US" sz="1300" dirty="0">
              <a:latin typeface="Calibri" pitchFamily="34" charset="0"/>
            </a:endParaRPr>
          </a:p>
        </p:txBody>
      </p:sp>
      <p:sp>
        <p:nvSpPr>
          <p:cNvPr id="20483" name="Rectangle 2"/>
          <p:cNvSpPr>
            <a:spLocks noGrp="1" noRot="1" noChangeAspect="1" noChangeArrowheads="1" noTextEdit="1"/>
          </p:cNvSpPr>
          <p:nvPr>
            <p:ph type="sldImg"/>
          </p:nvPr>
        </p:nvSpPr>
        <p:spPr>
          <a:xfrm>
            <a:off x="1104900" y="698500"/>
            <a:ext cx="4648200" cy="3486150"/>
          </a:xfrm>
          <a:ln/>
        </p:spPr>
      </p:sp>
      <p:sp>
        <p:nvSpPr>
          <p:cNvPr id="20484" name="Rectangle 3"/>
          <p:cNvSpPr>
            <a:spLocks noGrp="1" noChangeArrowheads="1"/>
          </p:cNvSpPr>
          <p:nvPr>
            <p:ph type="body" idx="1"/>
          </p:nvPr>
        </p:nvSpPr>
        <p:spPr>
          <a:xfrm>
            <a:off x="714375" y="4205289"/>
            <a:ext cx="5486711" cy="4575175"/>
          </a:xfrm>
          <a:noFill/>
          <a:ln/>
        </p:spPr>
        <p:txBody>
          <a:bodyPr lIns="93163" tIns="46582" rIns="93163" bIns="46582"/>
          <a:lstStyle/>
          <a:p>
            <a:pPr eaLnBrk="1" hangingPunct="1">
              <a:lnSpc>
                <a:spcPct val="90000"/>
              </a:lnSpc>
              <a:spcBef>
                <a:spcPct val="0"/>
              </a:spcBef>
            </a:pPr>
            <a:endParaRPr lang="en-CA" sz="1400" dirty="0" smtClean="0"/>
          </a:p>
        </p:txBody>
      </p:sp>
    </p:spTree>
    <p:extLst>
      <p:ext uri="{BB962C8B-B14F-4D97-AF65-F5344CB8AC3E}">
        <p14:creationId xmlns:p14="http://schemas.microsoft.com/office/powerpoint/2010/main" val="66953998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7"/>
          <p:cNvSpPr txBox="1">
            <a:spLocks noGrp="1" noChangeArrowheads="1"/>
          </p:cNvSpPr>
          <p:nvPr/>
        </p:nvSpPr>
        <p:spPr bwMode="auto">
          <a:xfrm>
            <a:off x="3885579" y="8262939"/>
            <a:ext cx="2972421" cy="465137"/>
          </a:xfrm>
          <a:prstGeom prst="rect">
            <a:avLst/>
          </a:prstGeom>
          <a:noFill/>
          <a:ln w="9525">
            <a:noFill/>
            <a:miter lim="800000"/>
            <a:headEnd/>
            <a:tailEnd/>
          </a:ln>
        </p:spPr>
        <p:txBody>
          <a:bodyPr lIns="88132" tIns="44066" rIns="88132" bIns="44066"/>
          <a:lstStyle/>
          <a:p>
            <a:fld id="{846AE633-BD21-46CD-AE8A-C28B839427B3}" type="slidenum">
              <a:rPr lang="en-US">
                <a:latin typeface="Calibri" pitchFamily="34" charset="0"/>
              </a:rPr>
              <a:pPr/>
              <a:t>41</a:t>
            </a:fld>
            <a:endParaRPr lang="en-US" dirty="0">
              <a:latin typeface="Calibri" pitchFamily="34" charset="0"/>
            </a:endParaRPr>
          </a:p>
        </p:txBody>
      </p:sp>
      <p:sp>
        <p:nvSpPr>
          <p:cNvPr id="20482" name="Rectangle 7"/>
          <p:cNvSpPr txBox="1">
            <a:spLocks noGrp="1" noChangeArrowheads="1"/>
          </p:cNvSpPr>
          <p:nvPr/>
        </p:nvSpPr>
        <p:spPr bwMode="auto">
          <a:xfrm>
            <a:off x="3884027" y="8829675"/>
            <a:ext cx="2972421" cy="465138"/>
          </a:xfrm>
          <a:prstGeom prst="rect">
            <a:avLst/>
          </a:prstGeom>
          <a:noFill/>
          <a:ln w="9525">
            <a:noFill/>
            <a:miter lim="800000"/>
            <a:headEnd/>
            <a:tailEnd/>
          </a:ln>
        </p:spPr>
        <p:txBody>
          <a:bodyPr lIns="93195" tIns="46597" rIns="93195" bIns="46597" anchor="b"/>
          <a:lstStyle/>
          <a:p>
            <a:pPr algn="r" defTabSz="930275"/>
            <a:fld id="{95058143-9FB7-47C8-8222-40F620121FAF}" type="slidenum">
              <a:rPr lang="en-US" sz="1300">
                <a:latin typeface="Calibri" pitchFamily="34" charset="0"/>
              </a:rPr>
              <a:pPr algn="r" defTabSz="930275"/>
              <a:t>41</a:t>
            </a:fld>
            <a:endParaRPr lang="en-US" sz="1300" dirty="0">
              <a:latin typeface="Calibri" pitchFamily="34" charset="0"/>
            </a:endParaRPr>
          </a:p>
        </p:txBody>
      </p:sp>
      <p:sp>
        <p:nvSpPr>
          <p:cNvPr id="20483" name="Rectangle 2"/>
          <p:cNvSpPr>
            <a:spLocks noGrp="1" noRot="1" noChangeAspect="1" noChangeArrowheads="1" noTextEdit="1"/>
          </p:cNvSpPr>
          <p:nvPr>
            <p:ph type="sldImg"/>
          </p:nvPr>
        </p:nvSpPr>
        <p:spPr>
          <a:xfrm>
            <a:off x="1104900" y="698500"/>
            <a:ext cx="4648200" cy="3486150"/>
          </a:xfrm>
          <a:ln/>
        </p:spPr>
      </p:sp>
      <p:sp>
        <p:nvSpPr>
          <p:cNvPr id="20484" name="Rectangle 3"/>
          <p:cNvSpPr>
            <a:spLocks noGrp="1" noChangeArrowheads="1"/>
          </p:cNvSpPr>
          <p:nvPr>
            <p:ph type="body" idx="1"/>
          </p:nvPr>
        </p:nvSpPr>
        <p:spPr>
          <a:xfrm>
            <a:off x="714375" y="4205289"/>
            <a:ext cx="5486711" cy="4575175"/>
          </a:xfrm>
          <a:noFill/>
          <a:ln/>
        </p:spPr>
        <p:txBody>
          <a:bodyPr lIns="93163" tIns="46582" rIns="93163" bIns="46582"/>
          <a:lstStyle/>
          <a:p>
            <a:pPr eaLnBrk="1" hangingPunct="1">
              <a:lnSpc>
                <a:spcPct val="90000"/>
              </a:lnSpc>
              <a:spcBef>
                <a:spcPct val="0"/>
              </a:spcBef>
            </a:pPr>
            <a:endParaRPr lang="en-CA" sz="1400" dirty="0" smtClean="0"/>
          </a:p>
        </p:txBody>
      </p:sp>
    </p:spTree>
    <p:extLst>
      <p:ext uri="{BB962C8B-B14F-4D97-AF65-F5344CB8AC3E}">
        <p14:creationId xmlns:p14="http://schemas.microsoft.com/office/powerpoint/2010/main" val="66953998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7"/>
          <p:cNvSpPr txBox="1">
            <a:spLocks noGrp="1" noChangeArrowheads="1"/>
          </p:cNvSpPr>
          <p:nvPr/>
        </p:nvSpPr>
        <p:spPr bwMode="auto">
          <a:xfrm>
            <a:off x="3885579" y="8262939"/>
            <a:ext cx="2972421" cy="465137"/>
          </a:xfrm>
          <a:prstGeom prst="rect">
            <a:avLst/>
          </a:prstGeom>
          <a:noFill/>
          <a:ln w="9525">
            <a:noFill/>
            <a:miter lim="800000"/>
            <a:headEnd/>
            <a:tailEnd/>
          </a:ln>
        </p:spPr>
        <p:txBody>
          <a:bodyPr lIns="88132" tIns="44066" rIns="88132" bIns="44066"/>
          <a:lstStyle/>
          <a:p>
            <a:fld id="{846AE633-BD21-46CD-AE8A-C28B839427B3}" type="slidenum">
              <a:rPr lang="en-US">
                <a:latin typeface="Calibri" pitchFamily="34" charset="0"/>
              </a:rPr>
              <a:pPr/>
              <a:t>42</a:t>
            </a:fld>
            <a:endParaRPr lang="en-US" dirty="0">
              <a:latin typeface="Calibri" pitchFamily="34" charset="0"/>
            </a:endParaRPr>
          </a:p>
        </p:txBody>
      </p:sp>
      <p:sp>
        <p:nvSpPr>
          <p:cNvPr id="20482" name="Rectangle 7"/>
          <p:cNvSpPr txBox="1">
            <a:spLocks noGrp="1" noChangeArrowheads="1"/>
          </p:cNvSpPr>
          <p:nvPr/>
        </p:nvSpPr>
        <p:spPr bwMode="auto">
          <a:xfrm>
            <a:off x="3884027" y="8829675"/>
            <a:ext cx="2972421" cy="465138"/>
          </a:xfrm>
          <a:prstGeom prst="rect">
            <a:avLst/>
          </a:prstGeom>
          <a:noFill/>
          <a:ln w="9525">
            <a:noFill/>
            <a:miter lim="800000"/>
            <a:headEnd/>
            <a:tailEnd/>
          </a:ln>
        </p:spPr>
        <p:txBody>
          <a:bodyPr lIns="93195" tIns="46597" rIns="93195" bIns="46597" anchor="b"/>
          <a:lstStyle/>
          <a:p>
            <a:pPr algn="r" defTabSz="930275"/>
            <a:fld id="{95058143-9FB7-47C8-8222-40F620121FAF}" type="slidenum">
              <a:rPr lang="en-US" sz="1300">
                <a:latin typeface="Calibri" pitchFamily="34" charset="0"/>
              </a:rPr>
              <a:pPr algn="r" defTabSz="930275"/>
              <a:t>42</a:t>
            </a:fld>
            <a:endParaRPr lang="en-US" sz="1300" dirty="0">
              <a:latin typeface="Calibri" pitchFamily="34" charset="0"/>
            </a:endParaRPr>
          </a:p>
        </p:txBody>
      </p:sp>
      <p:sp>
        <p:nvSpPr>
          <p:cNvPr id="20483" name="Rectangle 2"/>
          <p:cNvSpPr>
            <a:spLocks noGrp="1" noRot="1" noChangeAspect="1" noChangeArrowheads="1" noTextEdit="1"/>
          </p:cNvSpPr>
          <p:nvPr>
            <p:ph type="sldImg"/>
          </p:nvPr>
        </p:nvSpPr>
        <p:spPr>
          <a:xfrm>
            <a:off x="1104900" y="698500"/>
            <a:ext cx="4648200" cy="3486150"/>
          </a:xfrm>
          <a:ln/>
        </p:spPr>
      </p:sp>
      <p:sp>
        <p:nvSpPr>
          <p:cNvPr id="20484" name="Rectangle 3"/>
          <p:cNvSpPr>
            <a:spLocks noGrp="1" noChangeArrowheads="1"/>
          </p:cNvSpPr>
          <p:nvPr>
            <p:ph type="body" idx="1"/>
          </p:nvPr>
        </p:nvSpPr>
        <p:spPr>
          <a:xfrm>
            <a:off x="714375" y="4205289"/>
            <a:ext cx="5486711" cy="4575175"/>
          </a:xfrm>
          <a:noFill/>
          <a:ln/>
        </p:spPr>
        <p:txBody>
          <a:bodyPr lIns="93163" tIns="46582" rIns="93163" bIns="46582"/>
          <a:lstStyle/>
          <a:p>
            <a:pPr eaLnBrk="1" hangingPunct="1">
              <a:lnSpc>
                <a:spcPct val="90000"/>
              </a:lnSpc>
              <a:spcBef>
                <a:spcPct val="0"/>
              </a:spcBef>
            </a:pPr>
            <a:endParaRPr lang="en-CA" sz="1400" dirty="0" smtClean="0"/>
          </a:p>
        </p:txBody>
      </p:sp>
    </p:spTree>
    <p:extLst>
      <p:ext uri="{BB962C8B-B14F-4D97-AF65-F5344CB8AC3E}">
        <p14:creationId xmlns:p14="http://schemas.microsoft.com/office/powerpoint/2010/main" val="66953998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7"/>
          <p:cNvSpPr txBox="1">
            <a:spLocks noGrp="1" noChangeArrowheads="1"/>
          </p:cNvSpPr>
          <p:nvPr/>
        </p:nvSpPr>
        <p:spPr bwMode="auto">
          <a:xfrm>
            <a:off x="3885579" y="8262939"/>
            <a:ext cx="2972421" cy="465137"/>
          </a:xfrm>
          <a:prstGeom prst="rect">
            <a:avLst/>
          </a:prstGeom>
          <a:noFill/>
          <a:ln w="9525">
            <a:noFill/>
            <a:miter lim="800000"/>
            <a:headEnd/>
            <a:tailEnd/>
          </a:ln>
        </p:spPr>
        <p:txBody>
          <a:bodyPr lIns="88132" tIns="44066" rIns="88132" bIns="44066"/>
          <a:lstStyle/>
          <a:p>
            <a:fld id="{846AE633-BD21-46CD-AE8A-C28B839427B3}" type="slidenum">
              <a:rPr lang="en-US">
                <a:latin typeface="Calibri" pitchFamily="34" charset="0"/>
              </a:rPr>
              <a:pPr/>
              <a:t>43</a:t>
            </a:fld>
            <a:endParaRPr lang="en-US" dirty="0">
              <a:latin typeface="Calibri" pitchFamily="34" charset="0"/>
            </a:endParaRPr>
          </a:p>
        </p:txBody>
      </p:sp>
      <p:sp>
        <p:nvSpPr>
          <p:cNvPr id="20482" name="Rectangle 7"/>
          <p:cNvSpPr txBox="1">
            <a:spLocks noGrp="1" noChangeArrowheads="1"/>
          </p:cNvSpPr>
          <p:nvPr/>
        </p:nvSpPr>
        <p:spPr bwMode="auto">
          <a:xfrm>
            <a:off x="3884027" y="8829675"/>
            <a:ext cx="2972421" cy="465138"/>
          </a:xfrm>
          <a:prstGeom prst="rect">
            <a:avLst/>
          </a:prstGeom>
          <a:noFill/>
          <a:ln w="9525">
            <a:noFill/>
            <a:miter lim="800000"/>
            <a:headEnd/>
            <a:tailEnd/>
          </a:ln>
        </p:spPr>
        <p:txBody>
          <a:bodyPr lIns="93195" tIns="46597" rIns="93195" bIns="46597" anchor="b"/>
          <a:lstStyle/>
          <a:p>
            <a:pPr algn="r" defTabSz="930275"/>
            <a:fld id="{95058143-9FB7-47C8-8222-40F620121FAF}" type="slidenum">
              <a:rPr lang="en-US" sz="1300">
                <a:latin typeface="Calibri" pitchFamily="34" charset="0"/>
              </a:rPr>
              <a:pPr algn="r" defTabSz="930275"/>
              <a:t>43</a:t>
            </a:fld>
            <a:endParaRPr lang="en-US" sz="1300" dirty="0">
              <a:latin typeface="Calibri" pitchFamily="34" charset="0"/>
            </a:endParaRPr>
          </a:p>
        </p:txBody>
      </p:sp>
      <p:sp>
        <p:nvSpPr>
          <p:cNvPr id="20483" name="Rectangle 2"/>
          <p:cNvSpPr>
            <a:spLocks noGrp="1" noRot="1" noChangeAspect="1" noChangeArrowheads="1" noTextEdit="1"/>
          </p:cNvSpPr>
          <p:nvPr>
            <p:ph type="sldImg"/>
          </p:nvPr>
        </p:nvSpPr>
        <p:spPr>
          <a:xfrm>
            <a:off x="1104900" y="698500"/>
            <a:ext cx="4648200" cy="3486150"/>
          </a:xfrm>
          <a:ln/>
        </p:spPr>
      </p:sp>
      <p:sp>
        <p:nvSpPr>
          <p:cNvPr id="20484" name="Rectangle 3"/>
          <p:cNvSpPr>
            <a:spLocks noGrp="1" noChangeArrowheads="1"/>
          </p:cNvSpPr>
          <p:nvPr>
            <p:ph type="body" idx="1"/>
          </p:nvPr>
        </p:nvSpPr>
        <p:spPr>
          <a:xfrm>
            <a:off x="714375" y="4205289"/>
            <a:ext cx="5486711" cy="4575175"/>
          </a:xfrm>
          <a:noFill/>
          <a:ln/>
        </p:spPr>
        <p:txBody>
          <a:bodyPr lIns="93163" tIns="46582" rIns="93163" bIns="46582"/>
          <a:lstStyle/>
          <a:p>
            <a:pPr eaLnBrk="1" hangingPunct="1">
              <a:lnSpc>
                <a:spcPct val="90000"/>
              </a:lnSpc>
              <a:spcBef>
                <a:spcPct val="0"/>
              </a:spcBef>
            </a:pPr>
            <a:endParaRPr lang="en-CA" sz="1400" dirty="0" smtClean="0"/>
          </a:p>
        </p:txBody>
      </p:sp>
    </p:spTree>
    <p:extLst>
      <p:ext uri="{BB962C8B-B14F-4D97-AF65-F5344CB8AC3E}">
        <p14:creationId xmlns:p14="http://schemas.microsoft.com/office/powerpoint/2010/main" val="6695399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7"/>
          <p:cNvSpPr txBox="1">
            <a:spLocks noGrp="1" noChangeArrowheads="1"/>
          </p:cNvSpPr>
          <p:nvPr/>
        </p:nvSpPr>
        <p:spPr bwMode="auto">
          <a:xfrm>
            <a:off x="3885579" y="8262939"/>
            <a:ext cx="2972421" cy="465137"/>
          </a:xfrm>
          <a:prstGeom prst="rect">
            <a:avLst/>
          </a:prstGeom>
          <a:noFill/>
          <a:ln w="9525">
            <a:noFill/>
            <a:miter lim="800000"/>
            <a:headEnd/>
            <a:tailEnd/>
          </a:ln>
        </p:spPr>
        <p:txBody>
          <a:bodyPr lIns="88132" tIns="44066" rIns="88132" bIns="44066"/>
          <a:lstStyle/>
          <a:p>
            <a:fld id="{846AE633-BD21-46CD-AE8A-C28B839427B3}" type="slidenum">
              <a:rPr lang="en-US">
                <a:latin typeface="Calibri" pitchFamily="34" charset="0"/>
              </a:rPr>
              <a:pPr/>
              <a:t>5</a:t>
            </a:fld>
            <a:endParaRPr lang="en-US" dirty="0">
              <a:latin typeface="Calibri" pitchFamily="34" charset="0"/>
            </a:endParaRPr>
          </a:p>
        </p:txBody>
      </p:sp>
      <p:sp>
        <p:nvSpPr>
          <p:cNvPr id="20482" name="Rectangle 7"/>
          <p:cNvSpPr txBox="1">
            <a:spLocks noGrp="1" noChangeArrowheads="1"/>
          </p:cNvSpPr>
          <p:nvPr/>
        </p:nvSpPr>
        <p:spPr bwMode="auto">
          <a:xfrm>
            <a:off x="3884027" y="8829675"/>
            <a:ext cx="2972421" cy="465138"/>
          </a:xfrm>
          <a:prstGeom prst="rect">
            <a:avLst/>
          </a:prstGeom>
          <a:noFill/>
          <a:ln w="9525">
            <a:noFill/>
            <a:miter lim="800000"/>
            <a:headEnd/>
            <a:tailEnd/>
          </a:ln>
        </p:spPr>
        <p:txBody>
          <a:bodyPr lIns="93195" tIns="46597" rIns="93195" bIns="46597" anchor="b"/>
          <a:lstStyle/>
          <a:p>
            <a:pPr algn="r" defTabSz="930275"/>
            <a:fld id="{95058143-9FB7-47C8-8222-40F620121FAF}" type="slidenum">
              <a:rPr lang="en-US" sz="1300">
                <a:latin typeface="Calibri" pitchFamily="34" charset="0"/>
              </a:rPr>
              <a:pPr algn="r" defTabSz="930275"/>
              <a:t>5</a:t>
            </a:fld>
            <a:endParaRPr lang="en-US" sz="1300" dirty="0">
              <a:latin typeface="Calibri" pitchFamily="34" charset="0"/>
            </a:endParaRPr>
          </a:p>
        </p:txBody>
      </p:sp>
      <p:sp>
        <p:nvSpPr>
          <p:cNvPr id="20483" name="Rectangle 2"/>
          <p:cNvSpPr>
            <a:spLocks noGrp="1" noRot="1" noChangeAspect="1" noChangeArrowheads="1" noTextEdit="1"/>
          </p:cNvSpPr>
          <p:nvPr>
            <p:ph type="sldImg"/>
          </p:nvPr>
        </p:nvSpPr>
        <p:spPr>
          <a:xfrm>
            <a:off x="1104900" y="698500"/>
            <a:ext cx="4648200" cy="3486150"/>
          </a:xfrm>
          <a:ln/>
        </p:spPr>
      </p:sp>
      <p:sp>
        <p:nvSpPr>
          <p:cNvPr id="20484" name="Rectangle 3"/>
          <p:cNvSpPr>
            <a:spLocks noGrp="1" noChangeArrowheads="1"/>
          </p:cNvSpPr>
          <p:nvPr>
            <p:ph type="body" idx="1"/>
          </p:nvPr>
        </p:nvSpPr>
        <p:spPr>
          <a:xfrm>
            <a:off x="714375" y="4205289"/>
            <a:ext cx="5486711" cy="4575175"/>
          </a:xfrm>
          <a:noFill/>
          <a:ln/>
        </p:spPr>
        <p:txBody>
          <a:bodyPr lIns="93163" tIns="46582" rIns="93163" bIns="46582"/>
          <a:lstStyle/>
          <a:p>
            <a:pPr eaLnBrk="1" hangingPunct="1">
              <a:lnSpc>
                <a:spcPct val="90000"/>
              </a:lnSpc>
              <a:spcBef>
                <a:spcPct val="0"/>
              </a:spcBef>
            </a:pPr>
            <a:endParaRPr lang="en-CA" sz="1400" dirty="0" smtClean="0"/>
          </a:p>
        </p:txBody>
      </p:sp>
    </p:spTree>
    <p:extLst>
      <p:ext uri="{BB962C8B-B14F-4D97-AF65-F5344CB8AC3E}">
        <p14:creationId xmlns:p14="http://schemas.microsoft.com/office/powerpoint/2010/main" val="6695399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7"/>
          <p:cNvSpPr txBox="1">
            <a:spLocks noGrp="1" noChangeArrowheads="1"/>
          </p:cNvSpPr>
          <p:nvPr/>
        </p:nvSpPr>
        <p:spPr bwMode="auto">
          <a:xfrm>
            <a:off x="3885579" y="8262939"/>
            <a:ext cx="2972421" cy="465137"/>
          </a:xfrm>
          <a:prstGeom prst="rect">
            <a:avLst/>
          </a:prstGeom>
          <a:noFill/>
          <a:ln w="9525">
            <a:noFill/>
            <a:miter lim="800000"/>
            <a:headEnd/>
            <a:tailEnd/>
          </a:ln>
        </p:spPr>
        <p:txBody>
          <a:bodyPr lIns="88132" tIns="44066" rIns="88132" bIns="44066"/>
          <a:lstStyle/>
          <a:p>
            <a:fld id="{846AE633-BD21-46CD-AE8A-C28B839427B3}" type="slidenum">
              <a:rPr lang="en-US">
                <a:latin typeface="Calibri" pitchFamily="34" charset="0"/>
              </a:rPr>
              <a:pPr/>
              <a:t>6</a:t>
            </a:fld>
            <a:endParaRPr lang="en-US" dirty="0">
              <a:latin typeface="Calibri" pitchFamily="34" charset="0"/>
            </a:endParaRPr>
          </a:p>
        </p:txBody>
      </p:sp>
      <p:sp>
        <p:nvSpPr>
          <p:cNvPr id="20482" name="Rectangle 7"/>
          <p:cNvSpPr txBox="1">
            <a:spLocks noGrp="1" noChangeArrowheads="1"/>
          </p:cNvSpPr>
          <p:nvPr/>
        </p:nvSpPr>
        <p:spPr bwMode="auto">
          <a:xfrm>
            <a:off x="3884027" y="8829675"/>
            <a:ext cx="2972421" cy="465138"/>
          </a:xfrm>
          <a:prstGeom prst="rect">
            <a:avLst/>
          </a:prstGeom>
          <a:noFill/>
          <a:ln w="9525">
            <a:noFill/>
            <a:miter lim="800000"/>
            <a:headEnd/>
            <a:tailEnd/>
          </a:ln>
        </p:spPr>
        <p:txBody>
          <a:bodyPr lIns="93195" tIns="46597" rIns="93195" bIns="46597" anchor="b"/>
          <a:lstStyle/>
          <a:p>
            <a:pPr algn="r" defTabSz="930275"/>
            <a:fld id="{95058143-9FB7-47C8-8222-40F620121FAF}" type="slidenum">
              <a:rPr lang="en-US" sz="1300">
                <a:latin typeface="Calibri" pitchFamily="34" charset="0"/>
              </a:rPr>
              <a:pPr algn="r" defTabSz="930275"/>
              <a:t>6</a:t>
            </a:fld>
            <a:endParaRPr lang="en-US" sz="1300" dirty="0">
              <a:latin typeface="Calibri" pitchFamily="34" charset="0"/>
            </a:endParaRPr>
          </a:p>
        </p:txBody>
      </p:sp>
      <p:sp>
        <p:nvSpPr>
          <p:cNvPr id="20483" name="Rectangle 2"/>
          <p:cNvSpPr>
            <a:spLocks noGrp="1" noRot="1" noChangeAspect="1" noChangeArrowheads="1" noTextEdit="1"/>
          </p:cNvSpPr>
          <p:nvPr>
            <p:ph type="sldImg"/>
          </p:nvPr>
        </p:nvSpPr>
        <p:spPr>
          <a:xfrm>
            <a:off x="1104900" y="698500"/>
            <a:ext cx="4648200" cy="3486150"/>
          </a:xfrm>
          <a:ln/>
        </p:spPr>
      </p:sp>
      <p:sp>
        <p:nvSpPr>
          <p:cNvPr id="20484" name="Rectangle 3"/>
          <p:cNvSpPr>
            <a:spLocks noGrp="1" noChangeArrowheads="1"/>
          </p:cNvSpPr>
          <p:nvPr>
            <p:ph type="body" idx="1"/>
          </p:nvPr>
        </p:nvSpPr>
        <p:spPr>
          <a:xfrm>
            <a:off x="714375" y="4205289"/>
            <a:ext cx="5486711" cy="4575175"/>
          </a:xfrm>
          <a:noFill/>
          <a:ln/>
        </p:spPr>
        <p:txBody>
          <a:bodyPr lIns="93163" tIns="46582" rIns="93163" bIns="46582"/>
          <a:lstStyle/>
          <a:p>
            <a:pPr eaLnBrk="1" hangingPunct="1">
              <a:lnSpc>
                <a:spcPct val="90000"/>
              </a:lnSpc>
              <a:spcBef>
                <a:spcPct val="0"/>
              </a:spcBef>
            </a:pPr>
            <a:endParaRPr lang="en-CA" sz="1400" dirty="0" smtClean="0"/>
          </a:p>
        </p:txBody>
      </p:sp>
    </p:spTree>
    <p:extLst>
      <p:ext uri="{BB962C8B-B14F-4D97-AF65-F5344CB8AC3E}">
        <p14:creationId xmlns:p14="http://schemas.microsoft.com/office/powerpoint/2010/main" val="6695399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7"/>
          <p:cNvSpPr txBox="1">
            <a:spLocks noGrp="1" noChangeArrowheads="1"/>
          </p:cNvSpPr>
          <p:nvPr/>
        </p:nvSpPr>
        <p:spPr bwMode="auto">
          <a:xfrm>
            <a:off x="3885579" y="8262939"/>
            <a:ext cx="2972421" cy="465137"/>
          </a:xfrm>
          <a:prstGeom prst="rect">
            <a:avLst/>
          </a:prstGeom>
          <a:noFill/>
          <a:ln w="9525">
            <a:noFill/>
            <a:miter lim="800000"/>
            <a:headEnd/>
            <a:tailEnd/>
          </a:ln>
        </p:spPr>
        <p:txBody>
          <a:bodyPr lIns="88132" tIns="44066" rIns="88132" bIns="44066"/>
          <a:lstStyle/>
          <a:p>
            <a:fld id="{846AE633-BD21-46CD-AE8A-C28B839427B3}" type="slidenum">
              <a:rPr lang="en-US">
                <a:latin typeface="Calibri" pitchFamily="34" charset="0"/>
              </a:rPr>
              <a:pPr/>
              <a:t>7</a:t>
            </a:fld>
            <a:endParaRPr lang="en-US" dirty="0">
              <a:latin typeface="Calibri" pitchFamily="34" charset="0"/>
            </a:endParaRPr>
          </a:p>
        </p:txBody>
      </p:sp>
      <p:sp>
        <p:nvSpPr>
          <p:cNvPr id="20482" name="Rectangle 7"/>
          <p:cNvSpPr txBox="1">
            <a:spLocks noGrp="1" noChangeArrowheads="1"/>
          </p:cNvSpPr>
          <p:nvPr/>
        </p:nvSpPr>
        <p:spPr bwMode="auto">
          <a:xfrm>
            <a:off x="3884027" y="8829675"/>
            <a:ext cx="2972421" cy="465138"/>
          </a:xfrm>
          <a:prstGeom prst="rect">
            <a:avLst/>
          </a:prstGeom>
          <a:noFill/>
          <a:ln w="9525">
            <a:noFill/>
            <a:miter lim="800000"/>
            <a:headEnd/>
            <a:tailEnd/>
          </a:ln>
        </p:spPr>
        <p:txBody>
          <a:bodyPr lIns="93195" tIns="46597" rIns="93195" bIns="46597" anchor="b"/>
          <a:lstStyle/>
          <a:p>
            <a:pPr algn="r" defTabSz="930275"/>
            <a:fld id="{95058143-9FB7-47C8-8222-40F620121FAF}" type="slidenum">
              <a:rPr lang="en-US" sz="1300">
                <a:latin typeface="Calibri" pitchFamily="34" charset="0"/>
              </a:rPr>
              <a:pPr algn="r" defTabSz="930275"/>
              <a:t>7</a:t>
            </a:fld>
            <a:endParaRPr lang="en-US" sz="1300" dirty="0">
              <a:latin typeface="Calibri" pitchFamily="34" charset="0"/>
            </a:endParaRPr>
          </a:p>
        </p:txBody>
      </p:sp>
      <p:sp>
        <p:nvSpPr>
          <p:cNvPr id="20483" name="Rectangle 2"/>
          <p:cNvSpPr>
            <a:spLocks noGrp="1" noRot="1" noChangeAspect="1" noChangeArrowheads="1" noTextEdit="1"/>
          </p:cNvSpPr>
          <p:nvPr>
            <p:ph type="sldImg"/>
          </p:nvPr>
        </p:nvSpPr>
        <p:spPr>
          <a:xfrm>
            <a:off x="1104900" y="698500"/>
            <a:ext cx="4648200" cy="3486150"/>
          </a:xfrm>
          <a:ln/>
        </p:spPr>
      </p:sp>
      <p:sp>
        <p:nvSpPr>
          <p:cNvPr id="20484" name="Rectangle 3"/>
          <p:cNvSpPr>
            <a:spLocks noGrp="1" noChangeArrowheads="1"/>
          </p:cNvSpPr>
          <p:nvPr>
            <p:ph type="body" idx="1"/>
          </p:nvPr>
        </p:nvSpPr>
        <p:spPr>
          <a:xfrm>
            <a:off x="714375" y="4205289"/>
            <a:ext cx="5486711" cy="4575175"/>
          </a:xfrm>
          <a:noFill/>
          <a:ln/>
        </p:spPr>
        <p:txBody>
          <a:bodyPr lIns="93163" tIns="46582" rIns="93163" bIns="46582"/>
          <a:lstStyle/>
          <a:p>
            <a:pPr eaLnBrk="1" hangingPunct="1">
              <a:lnSpc>
                <a:spcPct val="90000"/>
              </a:lnSpc>
              <a:spcBef>
                <a:spcPct val="0"/>
              </a:spcBef>
            </a:pPr>
            <a:endParaRPr lang="en-CA" sz="1400" dirty="0" smtClean="0"/>
          </a:p>
        </p:txBody>
      </p:sp>
    </p:spTree>
    <p:extLst>
      <p:ext uri="{BB962C8B-B14F-4D97-AF65-F5344CB8AC3E}">
        <p14:creationId xmlns:p14="http://schemas.microsoft.com/office/powerpoint/2010/main" val="6695399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7"/>
          <p:cNvSpPr txBox="1">
            <a:spLocks noGrp="1" noChangeArrowheads="1"/>
          </p:cNvSpPr>
          <p:nvPr/>
        </p:nvSpPr>
        <p:spPr bwMode="auto">
          <a:xfrm>
            <a:off x="3885579" y="8262939"/>
            <a:ext cx="2972421" cy="465137"/>
          </a:xfrm>
          <a:prstGeom prst="rect">
            <a:avLst/>
          </a:prstGeom>
          <a:noFill/>
          <a:ln w="9525">
            <a:noFill/>
            <a:miter lim="800000"/>
            <a:headEnd/>
            <a:tailEnd/>
          </a:ln>
        </p:spPr>
        <p:txBody>
          <a:bodyPr lIns="88132" tIns="44066" rIns="88132" bIns="44066"/>
          <a:lstStyle/>
          <a:p>
            <a:fld id="{846AE633-BD21-46CD-AE8A-C28B839427B3}" type="slidenum">
              <a:rPr lang="en-US">
                <a:latin typeface="Calibri" pitchFamily="34" charset="0"/>
              </a:rPr>
              <a:pPr/>
              <a:t>8</a:t>
            </a:fld>
            <a:endParaRPr lang="en-US" dirty="0">
              <a:latin typeface="Calibri" pitchFamily="34" charset="0"/>
            </a:endParaRPr>
          </a:p>
        </p:txBody>
      </p:sp>
      <p:sp>
        <p:nvSpPr>
          <p:cNvPr id="20482" name="Rectangle 7"/>
          <p:cNvSpPr txBox="1">
            <a:spLocks noGrp="1" noChangeArrowheads="1"/>
          </p:cNvSpPr>
          <p:nvPr/>
        </p:nvSpPr>
        <p:spPr bwMode="auto">
          <a:xfrm>
            <a:off x="3884027" y="8829675"/>
            <a:ext cx="2972421" cy="465138"/>
          </a:xfrm>
          <a:prstGeom prst="rect">
            <a:avLst/>
          </a:prstGeom>
          <a:noFill/>
          <a:ln w="9525">
            <a:noFill/>
            <a:miter lim="800000"/>
            <a:headEnd/>
            <a:tailEnd/>
          </a:ln>
        </p:spPr>
        <p:txBody>
          <a:bodyPr lIns="93195" tIns="46597" rIns="93195" bIns="46597" anchor="b"/>
          <a:lstStyle/>
          <a:p>
            <a:pPr algn="r" defTabSz="930275"/>
            <a:fld id="{95058143-9FB7-47C8-8222-40F620121FAF}" type="slidenum">
              <a:rPr lang="en-US" sz="1300">
                <a:latin typeface="Calibri" pitchFamily="34" charset="0"/>
              </a:rPr>
              <a:pPr algn="r" defTabSz="930275"/>
              <a:t>8</a:t>
            </a:fld>
            <a:endParaRPr lang="en-US" sz="1300" dirty="0">
              <a:latin typeface="Calibri" pitchFamily="34" charset="0"/>
            </a:endParaRPr>
          </a:p>
        </p:txBody>
      </p:sp>
      <p:sp>
        <p:nvSpPr>
          <p:cNvPr id="20483" name="Rectangle 2"/>
          <p:cNvSpPr>
            <a:spLocks noGrp="1" noRot="1" noChangeAspect="1" noChangeArrowheads="1" noTextEdit="1"/>
          </p:cNvSpPr>
          <p:nvPr>
            <p:ph type="sldImg"/>
          </p:nvPr>
        </p:nvSpPr>
        <p:spPr>
          <a:xfrm>
            <a:off x="1104900" y="698500"/>
            <a:ext cx="4648200" cy="3486150"/>
          </a:xfrm>
          <a:ln/>
        </p:spPr>
      </p:sp>
      <p:sp>
        <p:nvSpPr>
          <p:cNvPr id="20484" name="Rectangle 3"/>
          <p:cNvSpPr>
            <a:spLocks noGrp="1" noChangeArrowheads="1"/>
          </p:cNvSpPr>
          <p:nvPr>
            <p:ph type="body" idx="1"/>
          </p:nvPr>
        </p:nvSpPr>
        <p:spPr>
          <a:xfrm>
            <a:off x="714375" y="4205289"/>
            <a:ext cx="5486711" cy="4575175"/>
          </a:xfrm>
          <a:noFill/>
          <a:ln/>
        </p:spPr>
        <p:txBody>
          <a:bodyPr lIns="93163" tIns="46582" rIns="93163" bIns="46582"/>
          <a:lstStyle/>
          <a:p>
            <a:pPr eaLnBrk="1" hangingPunct="1">
              <a:lnSpc>
                <a:spcPct val="90000"/>
              </a:lnSpc>
              <a:spcBef>
                <a:spcPct val="0"/>
              </a:spcBef>
            </a:pPr>
            <a:endParaRPr lang="en-CA" sz="1400" dirty="0" smtClean="0"/>
          </a:p>
        </p:txBody>
      </p:sp>
    </p:spTree>
    <p:extLst>
      <p:ext uri="{BB962C8B-B14F-4D97-AF65-F5344CB8AC3E}">
        <p14:creationId xmlns:p14="http://schemas.microsoft.com/office/powerpoint/2010/main" val="6695399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7"/>
          <p:cNvSpPr txBox="1">
            <a:spLocks noGrp="1" noChangeArrowheads="1"/>
          </p:cNvSpPr>
          <p:nvPr/>
        </p:nvSpPr>
        <p:spPr bwMode="auto">
          <a:xfrm>
            <a:off x="3885579" y="8262939"/>
            <a:ext cx="2972421" cy="465137"/>
          </a:xfrm>
          <a:prstGeom prst="rect">
            <a:avLst/>
          </a:prstGeom>
          <a:noFill/>
          <a:ln w="9525">
            <a:noFill/>
            <a:miter lim="800000"/>
            <a:headEnd/>
            <a:tailEnd/>
          </a:ln>
        </p:spPr>
        <p:txBody>
          <a:bodyPr lIns="88132" tIns="44066" rIns="88132" bIns="44066"/>
          <a:lstStyle/>
          <a:p>
            <a:fld id="{846AE633-BD21-46CD-AE8A-C28B839427B3}" type="slidenum">
              <a:rPr lang="en-US">
                <a:latin typeface="Calibri" pitchFamily="34" charset="0"/>
              </a:rPr>
              <a:pPr/>
              <a:t>9</a:t>
            </a:fld>
            <a:endParaRPr lang="en-US" dirty="0">
              <a:latin typeface="Calibri" pitchFamily="34" charset="0"/>
            </a:endParaRPr>
          </a:p>
        </p:txBody>
      </p:sp>
      <p:sp>
        <p:nvSpPr>
          <p:cNvPr id="20482" name="Rectangle 7"/>
          <p:cNvSpPr txBox="1">
            <a:spLocks noGrp="1" noChangeArrowheads="1"/>
          </p:cNvSpPr>
          <p:nvPr/>
        </p:nvSpPr>
        <p:spPr bwMode="auto">
          <a:xfrm>
            <a:off x="3884027" y="8829675"/>
            <a:ext cx="2972421" cy="465138"/>
          </a:xfrm>
          <a:prstGeom prst="rect">
            <a:avLst/>
          </a:prstGeom>
          <a:noFill/>
          <a:ln w="9525">
            <a:noFill/>
            <a:miter lim="800000"/>
            <a:headEnd/>
            <a:tailEnd/>
          </a:ln>
        </p:spPr>
        <p:txBody>
          <a:bodyPr lIns="93195" tIns="46597" rIns="93195" bIns="46597" anchor="b"/>
          <a:lstStyle/>
          <a:p>
            <a:pPr algn="r" defTabSz="930275"/>
            <a:fld id="{95058143-9FB7-47C8-8222-40F620121FAF}" type="slidenum">
              <a:rPr lang="en-US" sz="1300">
                <a:latin typeface="Calibri" pitchFamily="34" charset="0"/>
              </a:rPr>
              <a:pPr algn="r" defTabSz="930275"/>
              <a:t>9</a:t>
            </a:fld>
            <a:endParaRPr lang="en-US" sz="1300" dirty="0">
              <a:latin typeface="Calibri" pitchFamily="34" charset="0"/>
            </a:endParaRPr>
          </a:p>
        </p:txBody>
      </p:sp>
      <p:sp>
        <p:nvSpPr>
          <p:cNvPr id="20483" name="Rectangle 2"/>
          <p:cNvSpPr>
            <a:spLocks noGrp="1" noRot="1" noChangeAspect="1" noChangeArrowheads="1" noTextEdit="1"/>
          </p:cNvSpPr>
          <p:nvPr>
            <p:ph type="sldImg"/>
          </p:nvPr>
        </p:nvSpPr>
        <p:spPr>
          <a:xfrm>
            <a:off x="1104900" y="698500"/>
            <a:ext cx="4648200" cy="3486150"/>
          </a:xfrm>
          <a:ln/>
        </p:spPr>
      </p:sp>
      <p:sp>
        <p:nvSpPr>
          <p:cNvPr id="20484" name="Rectangle 3"/>
          <p:cNvSpPr>
            <a:spLocks noGrp="1" noChangeArrowheads="1"/>
          </p:cNvSpPr>
          <p:nvPr>
            <p:ph type="body" idx="1"/>
          </p:nvPr>
        </p:nvSpPr>
        <p:spPr>
          <a:xfrm>
            <a:off x="714375" y="4205289"/>
            <a:ext cx="5486711" cy="4575175"/>
          </a:xfrm>
          <a:noFill/>
          <a:ln/>
        </p:spPr>
        <p:txBody>
          <a:bodyPr lIns="93163" tIns="46582" rIns="93163" bIns="46582"/>
          <a:lstStyle/>
          <a:p>
            <a:pPr eaLnBrk="1" hangingPunct="1">
              <a:lnSpc>
                <a:spcPct val="90000"/>
              </a:lnSpc>
              <a:spcBef>
                <a:spcPct val="0"/>
              </a:spcBef>
            </a:pPr>
            <a:endParaRPr lang="en-CA" sz="1400" dirty="0" smtClean="0"/>
          </a:p>
        </p:txBody>
      </p:sp>
    </p:spTree>
    <p:extLst>
      <p:ext uri="{BB962C8B-B14F-4D97-AF65-F5344CB8AC3E}">
        <p14:creationId xmlns:p14="http://schemas.microsoft.com/office/powerpoint/2010/main" val="6695399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152401"/>
            <a:ext cx="5562600" cy="457200"/>
          </a:xfrm>
          <a:prstGeom prst="rect">
            <a:avLst/>
          </a:prstGeom>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2pPr marL="800100" indent="-342900">
              <a:buClrTx/>
              <a:buFont typeface="Wingdings" pitchFamily="2" charset="2"/>
              <a:buChar char="Ø"/>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Slide Number Placeholder 3"/>
          <p:cNvSpPr>
            <a:spLocks noGrp="1"/>
          </p:cNvSpPr>
          <p:nvPr>
            <p:ph type="sldNum" sz="quarter" idx="4"/>
          </p:nvPr>
        </p:nvSpPr>
        <p:spPr>
          <a:xfrm>
            <a:off x="8229600" y="152400"/>
            <a:ext cx="762000" cy="365125"/>
          </a:xfrm>
          <a:prstGeom prst="rect">
            <a:avLst/>
          </a:prstGeom>
        </p:spPr>
        <p:txBody>
          <a:bodyPr vert="horz" lIns="91440" tIns="45720" rIns="91440" bIns="45720" rtlCol="0" anchor="ctr"/>
          <a:lstStyle>
            <a:lvl1pPr algn="r">
              <a:defRPr sz="2000">
                <a:solidFill>
                  <a:schemeClr val="bg1"/>
                </a:solidFill>
              </a:defRPr>
            </a:lvl1pPr>
          </a:lstStyle>
          <a:p>
            <a:fld id="{3658AC70-BA90-4842-A737-EDEAF18A09F1}" type="slidenum">
              <a:rPr lang="en-US" smtClean="0"/>
              <a:pPr/>
              <a:t>‹#›</a:t>
            </a:fld>
            <a:endParaRPr lang="en-US" dirty="0"/>
          </a:p>
        </p:txBody>
      </p:sp>
    </p:spTree>
  </p:cSld>
  <p:clrMapOvr>
    <a:masterClrMapping/>
  </p:clrMapOvr>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
        <p:nvSpPr>
          <p:cNvPr id="3" name="Slide Number Placeholder 3"/>
          <p:cNvSpPr>
            <a:spLocks noGrp="1"/>
          </p:cNvSpPr>
          <p:nvPr>
            <p:ph type="sldNum" sz="quarter" idx="4"/>
          </p:nvPr>
        </p:nvSpPr>
        <p:spPr>
          <a:xfrm>
            <a:off x="8229600" y="152400"/>
            <a:ext cx="762000" cy="365125"/>
          </a:xfrm>
          <a:prstGeom prst="rect">
            <a:avLst/>
          </a:prstGeom>
        </p:spPr>
        <p:txBody>
          <a:bodyPr vert="horz" lIns="91440" tIns="45720" rIns="91440" bIns="45720" rtlCol="0" anchor="ctr"/>
          <a:lstStyle>
            <a:lvl1pPr algn="r">
              <a:defRPr sz="2000">
                <a:solidFill>
                  <a:schemeClr val="bg1"/>
                </a:solidFill>
              </a:defRPr>
            </a:lvl1pPr>
          </a:lstStyle>
          <a:p>
            <a:fld id="{3658AC70-BA90-4842-A737-EDEAF18A09F1}"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Text, and Content">
    <p:spTree>
      <p:nvGrpSpPr>
        <p:cNvPr id="1" name=""/>
        <p:cNvGrpSpPr/>
        <p:nvPr/>
      </p:nvGrpSpPr>
      <p:grpSpPr>
        <a:xfrm>
          <a:off x="0" y="0"/>
          <a:ext cx="0" cy="0"/>
          <a:chOff x="0" y="0"/>
          <a:chExt cx="0" cy="0"/>
        </a:xfrm>
      </p:grpSpPr>
      <p:sp>
        <p:nvSpPr>
          <p:cNvPr id="5" name="Slide Number Placeholder 3"/>
          <p:cNvSpPr>
            <a:spLocks noGrp="1"/>
          </p:cNvSpPr>
          <p:nvPr>
            <p:ph type="sldNum" sz="quarter" idx="4"/>
          </p:nvPr>
        </p:nvSpPr>
        <p:spPr>
          <a:xfrm>
            <a:off x="8229600" y="152400"/>
            <a:ext cx="762000" cy="365125"/>
          </a:xfrm>
          <a:prstGeom prst="rect">
            <a:avLst/>
          </a:prstGeom>
        </p:spPr>
        <p:txBody>
          <a:bodyPr vert="horz" lIns="91440" tIns="45720" rIns="91440" bIns="45720" rtlCol="0" anchor="ctr"/>
          <a:lstStyle>
            <a:lvl1pPr algn="r">
              <a:defRPr sz="2000">
                <a:solidFill>
                  <a:schemeClr val="bg1"/>
                </a:solidFill>
              </a:defRPr>
            </a:lvl1pPr>
          </a:lstStyle>
          <a:p>
            <a:fld id="{3658AC70-BA90-4842-A737-EDEAF18A09F1}"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5" name="Slide Number Placeholder 3"/>
          <p:cNvSpPr>
            <a:spLocks noGrp="1"/>
          </p:cNvSpPr>
          <p:nvPr>
            <p:ph type="sldNum" sz="quarter" idx="4"/>
          </p:nvPr>
        </p:nvSpPr>
        <p:spPr>
          <a:xfrm>
            <a:off x="8229600" y="152400"/>
            <a:ext cx="762000" cy="365125"/>
          </a:xfrm>
          <a:prstGeom prst="rect">
            <a:avLst/>
          </a:prstGeom>
        </p:spPr>
        <p:txBody>
          <a:bodyPr vert="horz" lIns="91440" tIns="45720" rIns="91440" bIns="45720" rtlCol="0" anchor="ctr"/>
          <a:lstStyle>
            <a:lvl1pPr algn="r">
              <a:defRPr sz="2000">
                <a:solidFill>
                  <a:schemeClr val="bg1"/>
                </a:solidFill>
              </a:defRPr>
            </a:lvl1pPr>
          </a:lstStyle>
          <a:p>
            <a:fld id="{3658AC70-BA90-4842-A737-EDEAF18A09F1}"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theme" Target="../theme/theme1.xml"/><Relationship Id="rId6"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body" idx="1"/>
          </p:nvPr>
        </p:nvSpPr>
        <p:spPr bwMode="auto">
          <a:xfrm>
            <a:off x="304800" y="914400"/>
            <a:ext cx="8458200" cy="5105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CA" dirty="0" smtClean="0"/>
          </a:p>
        </p:txBody>
      </p:sp>
      <p:sp>
        <p:nvSpPr>
          <p:cNvPr id="8" name="Rectangle 7"/>
          <p:cNvSpPr/>
          <p:nvPr userDrawn="1"/>
        </p:nvSpPr>
        <p:spPr>
          <a:xfrm flipH="1">
            <a:off x="8432084" y="152400"/>
            <a:ext cx="685800" cy="454025"/>
          </a:xfrm>
          <a:prstGeom prst="rect">
            <a:avLst/>
          </a:prstGeom>
          <a:solidFill>
            <a:srgbClr val="660831"/>
          </a:solidFill>
          <a:ln w="127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CA" b="1" dirty="0">
              <a:solidFill>
                <a:srgbClr val="FFFFFF"/>
              </a:solidFill>
              <a:cs typeface="Arial" charset="0"/>
            </a:endParaRPr>
          </a:p>
        </p:txBody>
      </p:sp>
      <p:cxnSp>
        <p:nvCxnSpPr>
          <p:cNvPr id="11" name="Straight Connector 10"/>
          <p:cNvCxnSpPr/>
          <p:nvPr userDrawn="1"/>
        </p:nvCxnSpPr>
        <p:spPr>
          <a:xfrm>
            <a:off x="0" y="685800"/>
            <a:ext cx="9144000" cy="0"/>
          </a:xfrm>
          <a:prstGeom prst="line">
            <a:avLst/>
          </a:prstGeom>
          <a:ln w="38100">
            <a:solidFill>
              <a:srgbClr val="660831"/>
            </a:solidFill>
          </a:ln>
        </p:spPr>
        <p:style>
          <a:lnRef idx="1">
            <a:schemeClr val="accent1"/>
          </a:lnRef>
          <a:fillRef idx="0">
            <a:schemeClr val="accent1"/>
          </a:fillRef>
          <a:effectRef idx="0">
            <a:schemeClr val="accent1"/>
          </a:effectRef>
          <a:fontRef idx="minor">
            <a:schemeClr val="tx1"/>
          </a:fontRef>
        </p:style>
      </p:cxnSp>
      <p:sp>
        <p:nvSpPr>
          <p:cNvPr id="12" name="Rectangle 11"/>
          <p:cNvSpPr/>
          <p:nvPr userDrawn="1"/>
        </p:nvSpPr>
        <p:spPr>
          <a:xfrm>
            <a:off x="0" y="155575"/>
            <a:ext cx="762000" cy="454025"/>
          </a:xfrm>
          <a:prstGeom prst="rect">
            <a:avLst/>
          </a:prstGeom>
          <a:solidFill>
            <a:srgbClr val="660831"/>
          </a:solid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CA" b="1" dirty="0">
              <a:solidFill>
                <a:srgbClr val="FFFFFF"/>
              </a:solidFill>
              <a:cs typeface="Arial" charset="0"/>
            </a:endParaRPr>
          </a:p>
        </p:txBody>
      </p:sp>
      <p:sp>
        <p:nvSpPr>
          <p:cNvPr id="13" name="Rectangle 12"/>
          <p:cNvSpPr/>
          <p:nvPr userDrawn="1"/>
        </p:nvSpPr>
        <p:spPr>
          <a:xfrm>
            <a:off x="838200" y="155575"/>
            <a:ext cx="5562600" cy="454025"/>
          </a:xfrm>
          <a:prstGeom prst="rect">
            <a:avLst/>
          </a:prstGeom>
          <a:solidFill>
            <a:srgbClr val="660831"/>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CA" dirty="0">
              <a:solidFill>
                <a:schemeClr val="bg1"/>
              </a:solidFill>
              <a:latin typeface="Cambria" pitchFamily="18" charset="0"/>
            </a:endParaRPr>
          </a:p>
        </p:txBody>
      </p:sp>
      <p:sp>
        <p:nvSpPr>
          <p:cNvPr id="14" name="Rectangle 13"/>
          <p:cNvSpPr/>
          <p:nvPr userDrawn="1"/>
        </p:nvSpPr>
        <p:spPr>
          <a:xfrm>
            <a:off x="6477000" y="155575"/>
            <a:ext cx="1905000" cy="454025"/>
          </a:xfrm>
          <a:prstGeom prst="rect">
            <a:avLst/>
          </a:prstGeom>
          <a:solidFill>
            <a:srgbClr val="660831"/>
          </a:solidFill>
          <a:ln w="1270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CA" sz="2000" b="1" dirty="0">
              <a:latin typeface="Cambria" pitchFamily="18" charset="0"/>
              <a:cs typeface="Calibri" pitchFamily="34" charset="0"/>
            </a:endParaRPr>
          </a:p>
        </p:txBody>
      </p:sp>
      <p:sp>
        <p:nvSpPr>
          <p:cNvPr id="1032" name="Title Placeholder 1"/>
          <p:cNvSpPr>
            <a:spLocks noGrp="1"/>
          </p:cNvSpPr>
          <p:nvPr>
            <p:ph type="title"/>
          </p:nvPr>
        </p:nvSpPr>
        <p:spPr bwMode="auto">
          <a:xfrm>
            <a:off x="838200" y="152400"/>
            <a:ext cx="5562600" cy="457200"/>
          </a:xfrm>
          <a:prstGeom prst="rect">
            <a:avLst/>
          </a:prstGeom>
          <a:noFill/>
          <a:ln w="12700">
            <a:noFill/>
            <a:miter lim="800000"/>
            <a:headEnd/>
            <a:tailEnd/>
          </a:ln>
        </p:spPr>
        <p:txBody>
          <a:bodyPr vert="horz" wrap="square" lIns="91440" tIns="45720" rIns="91440" bIns="45720" numCol="1" anchor="ctr" anchorCtr="0" compatLnSpc="1">
            <a:prstTxWarp prst="textNoShape">
              <a:avLst/>
            </a:prstTxWarp>
          </a:bodyPr>
          <a:lstStyle/>
          <a:p>
            <a:pPr lvl="0"/>
            <a:r>
              <a:rPr lang="en-US" dirty="0" smtClean="0"/>
              <a:t>Click to edit Master title style</a:t>
            </a:r>
            <a:endParaRPr lang="en-CA" dirty="0" smtClean="0"/>
          </a:p>
        </p:txBody>
      </p:sp>
      <p:cxnSp>
        <p:nvCxnSpPr>
          <p:cNvPr id="2" name="Straight Connector 10"/>
          <p:cNvCxnSpPr/>
          <p:nvPr userDrawn="1"/>
        </p:nvCxnSpPr>
        <p:spPr>
          <a:xfrm>
            <a:off x="0" y="6324600"/>
            <a:ext cx="9144000" cy="0"/>
          </a:xfrm>
          <a:prstGeom prst="line">
            <a:avLst/>
          </a:prstGeom>
          <a:ln w="38100">
            <a:solidFill>
              <a:srgbClr val="660831"/>
            </a:solidFill>
          </a:ln>
        </p:spPr>
        <p:style>
          <a:lnRef idx="1">
            <a:schemeClr val="accent1"/>
          </a:lnRef>
          <a:fillRef idx="0">
            <a:schemeClr val="accent1"/>
          </a:fillRef>
          <a:effectRef idx="0">
            <a:schemeClr val="accent1"/>
          </a:effectRef>
          <a:fontRef idx="minor">
            <a:schemeClr val="tx1"/>
          </a:fontRef>
        </p:style>
      </p:cxnSp>
      <p:pic>
        <p:nvPicPr>
          <p:cNvPr id="3" name="Picture 2" descr="Screen Shot 2017-07-03 at 1.55.06 PM.png"/>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8382000" y="6392333"/>
            <a:ext cx="506361" cy="457200"/>
          </a:xfrm>
          <a:prstGeom prst="rect">
            <a:avLst/>
          </a:prstGeom>
        </p:spPr>
      </p:pic>
      <p:sp>
        <p:nvSpPr>
          <p:cNvPr id="4" name="Slide Number Placeholder 3"/>
          <p:cNvSpPr>
            <a:spLocks noGrp="1"/>
          </p:cNvSpPr>
          <p:nvPr>
            <p:ph type="sldNum" sz="quarter" idx="4"/>
          </p:nvPr>
        </p:nvSpPr>
        <p:spPr>
          <a:xfrm>
            <a:off x="8229600" y="152400"/>
            <a:ext cx="762000" cy="365125"/>
          </a:xfrm>
          <a:prstGeom prst="rect">
            <a:avLst/>
          </a:prstGeom>
        </p:spPr>
        <p:txBody>
          <a:bodyPr vert="horz" lIns="91440" tIns="45720" rIns="91440" bIns="45720" rtlCol="0" anchor="ctr"/>
          <a:lstStyle>
            <a:lvl1pPr algn="r">
              <a:defRPr sz="2000">
                <a:solidFill>
                  <a:schemeClr val="bg1"/>
                </a:solidFill>
              </a:defRPr>
            </a:lvl1pPr>
          </a:lstStyle>
          <a:p>
            <a:fld id="{3658AC70-BA90-4842-A737-EDEAF18A09F1}"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57" r:id="rId1"/>
    <p:sldLayoutId id="2147483656" r:id="rId2"/>
    <p:sldLayoutId id="2147483654" r:id="rId3"/>
    <p:sldLayoutId id="2147483650" r:id="rId4"/>
  </p:sldLayoutIdLst>
  <p:hf hdr="0" ftr="0" dt="0"/>
  <p:txStyles>
    <p:titleStyle>
      <a:lvl1pPr algn="l" rtl="0" eaLnBrk="0" fontAlgn="base" hangingPunct="0">
        <a:spcBef>
          <a:spcPct val="0"/>
        </a:spcBef>
        <a:spcAft>
          <a:spcPct val="0"/>
        </a:spcAft>
        <a:defRPr sz="2400" b="1">
          <a:solidFill>
            <a:schemeClr val="bg1"/>
          </a:solidFill>
          <a:latin typeface="Cambria" pitchFamily="18" charset="0"/>
          <a:ea typeface="+mj-ea"/>
          <a:cs typeface="+mj-cs"/>
        </a:defRPr>
      </a:lvl1pPr>
      <a:lvl2pPr algn="l" rtl="0" eaLnBrk="0" fontAlgn="base" hangingPunct="0">
        <a:spcBef>
          <a:spcPct val="0"/>
        </a:spcBef>
        <a:spcAft>
          <a:spcPct val="0"/>
        </a:spcAft>
        <a:defRPr sz="2400" b="1">
          <a:solidFill>
            <a:schemeClr val="bg1"/>
          </a:solidFill>
          <a:latin typeface="Cambria" pitchFamily="18" charset="0"/>
        </a:defRPr>
      </a:lvl2pPr>
      <a:lvl3pPr algn="l" rtl="0" eaLnBrk="0" fontAlgn="base" hangingPunct="0">
        <a:spcBef>
          <a:spcPct val="0"/>
        </a:spcBef>
        <a:spcAft>
          <a:spcPct val="0"/>
        </a:spcAft>
        <a:defRPr sz="2400" b="1">
          <a:solidFill>
            <a:schemeClr val="bg1"/>
          </a:solidFill>
          <a:latin typeface="Cambria" pitchFamily="18" charset="0"/>
        </a:defRPr>
      </a:lvl3pPr>
      <a:lvl4pPr algn="l" rtl="0" eaLnBrk="0" fontAlgn="base" hangingPunct="0">
        <a:spcBef>
          <a:spcPct val="0"/>
        </a:spcBef>
        <a:spcAft>
          <a:spcPct val="0"/>
        </a:spcAft>
        <a:defRPr sz="2400" b="1">
          <a:solidFill>
            <a:schemeClr val="bg1"/>
          </a:solidFill>
          <a:latin typeface="Cambria" pitchFamily="18" charset="0"/>
        </a:defRPr>
      </a:lvl4pPr>
      <a:lvl5pPr algn="l" rtl="0" eaLnBrk="0" fontAlgn="base" hangingPunct="0">
        <a:spcBef>
          <a:spcPct val="0"/>
        </a:spcBef>
        <a:spcAft>
          <a:spcPct val="0"/>
        </a:spcAft>
        <a:defRPr sz="2400" b="1">
          <a:solidFill>
            <a:schemeClr val="bg1"/>
          </a:solidFill>
          <a:latin typeface="Cambria" pitchFamily="18" charset="0"/>
        </a:defRPr>
      </a:lvl5pPr>
      <a:lvl6pPr marL="457200" algn="ctr" rtl="0" fontAlgn="base">
        <a:spcBef>
          <a:spcPct val="0"/>
        </a:spcBef>
        <a:spcAft>
          <a:spcPct val="0"/>
        </a:spcAft>
        <a:defRPr sz="4400">
          <a:solidFill>
            <a:srgbClr val="A50021"/>
          </a:solidFill>
          <a:latin typeface="Arial" charset="0"/>
        </a:defRPr>
      </a:lvl6pPr>
      <a:lvl7pPr marL="914400" algn="ctr" rtl="0" fontAlgn="base">
        <a:spcBef>
          <a:spcPct val="0"/>
        </a:spcBef>
        <a:spcAft>
          <a:spcPct val="0"/>
        </a:spcAft>
        <a:defRPr sz="4400">
          <a:solidFill>
            <a:srgbClr val="A50021"/>
          </a:solidFill>
          <a:latin typeface="Arial" charset="0"/>
        </a:defRPr>
      </a:lvl7pPr>
      <a:lvl8pPr marL="1371600" algn="ctr" rtl="0" fontAlgn="base">
        <a:spcBef>
          <a:spcPct val="0"/>
        </a:spcBef>
        <a:spcAft>
          <a:spcPct val="0"/>
        </a:spcAft>
        <a:defRPr sz="4400">
          <a:solidFill>
            <a:srgbClr val="A50021"/>
          </a:solidFill>
          <a:latin typeface="Arial" charset="0"/>
        </a:defRPr>
      </a:lvl8pPr>
      <a:lvl9pPr marL="1828800" algn="ctr" rtl="0" fontAlgn="base">
        <a:spcBef>
          <a:spcPct val="0"/>
        </a:spcBef>
        <a:spcAft>
          <a:spcPct val="0"/>
        </a:spcAft>
        <a:defRPr sz="4400">
          <a:solidFill>
            <a:srgbClr val="A50021"/>
          </a:solidFill>
          <a:latin typeface="Arial" charset="0"/>
        </a:defRPr>
      </a:lvl9pPr>
    </p:titleStyle>
    <p:bodyStyle>
      <a:lvl1pPr marL="342900" indent="-342900" algn="l" rtl="0" eaLnBrk="0" fontAlgn="base" hangingPunct="0">
        <a:spcBef>
          <a:spcPct val="20000"/>
        </a:spcBef>
        <a:spcAft>
          <a:spcPct val="0"/>
        </a:spcAft>
        <a:buClr>
          <a:srgbClr val="A50021"/>
        </a:buClr>
        <a:defRPr sz="2800" b="1">
          <a:solidFill>
            <a:schemeClr val="tx1"/>
          </a:solidFill>
          <a:latin typeface="Calibri" pitchFamily="34" charset="0"/>
          <a:ea typeface="+mn-ea"/>
          <a:cs typeface="+mn-cs"/>
        </a:defRPr>
      </a:lvl1pPr>
      <a:lvl2pPr marL="742950" indent="-285750" algn="l" rtl="0" eaLnBrk="0" fontAlgn="base" hangingPunct="0">
        <a:spcBef>
          <a:spcPct val="20000"/>
        </a:spcBef>
        <a:spcAft>
          <a:spcPct val="0"/>
        </a:spcAft>
        <a:buClr>
          <a:schemeClr val="tx1"/>
        </a:buClr>
        <a:buFont typeface="Wingdings" pitchFamily="2" charset="2"/>
        <a:buChar char="Ø"/>
        <a:defRPr sz="2400">
          <a:solidFill>
            <a:schemeClr val="tx1"/>
          </a:solidFill>
          <a:latin typeface="Calibri" pitchFamily="34" charset="0"/>
        </a:defRPr>
      </a:lvl2pPr>
      <a:lvl3pPr marL="1143000" indent="-228600" algn="l" rtl="0" eaLnBrk="0" fontAlgn="base" hangingPunct="0">
        <a:spcBef>
          <a:spcPct val="20000"/>
        </a:spcBef>
        <a:spcAft>
          <a:spcPct val="0"/>
        </a:spcAft>
        <a:buClr>
          <a:schemeClr val="tx1"/>
        </a:buClr>
        <a:buFont typeface="Wingdings" pitchFamily="2" charset="2"/>
        <a:buChar char="v"/>
        <a:defRPr sz="2000">
          <a:solidFill>
            <a:schemeClr val="tx1"/>
          </a:solidFill>
          <a:latin typeface="Calibri" pitchFamily="34" charset="0"/>
        </a:defRPr>
      </a:lvl3pPr>
      <a:lvl4pPr marL="1600200" indent="-228600" algn="l" rtl="0" eaLnBrk="0" fontAlgn="base" hangingPunct="0">
        <a:spcBef>
          <a:spcPct val="20000"/>
        </a:spcBef>
        <a:spcAft>
          <a:spcPct val="0"/>
        </a:spcAft>
        <a:buClr>
          <a:schemeClr val="tx1"/>
        </a:buClr>
        <a:buFont typeface="Wingdings" pitchFamily="2" charset="2"/>
        <a:buChar char="§"/>
        <a:defRPr sz="1800">
          <a:solidFill>
            <a:schemeClr val="tx1"/>
          </a:solidFill>
          <a:latin typeface="Calibri" pitchFamily="34" charset="0"/>
        </a:defRPr>
      </a:lvl4pPr>
      <a:lvl5pPr marL="2057400" indent="-228600" algn="l" rtl="0" eaLnBrk="0" fontAlgn="base" hangingPunct="0">
        <a:spcBef>
          <a:spcPct val="20000"/>
        </a:spcBef>
        <a:spcAft>
          <a:spcPct val="0"/>
        </a:spcAft>
        <a:buClr>
          <a:schemeClr val="tx1"/>
        </a:buClr>
        <a:buFont typeface="Arial" charset="0"/>
        <a:buChar char="»"/>
        <a:defRPr sz="1600">
          <a:solidFill>
            <a:schemeClr val="tx1"/>
          </a:solidFill>
          <a:latin typeface="Calibri" pitchFamily="34"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3.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4.wmf"/></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5.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AutoShape 9" descr="Z"/>
          <p:cNvSpPr>
            <a:spLocks noChangeAspect="1" noChangeArrowheads="1"/>
          </p:cNvSpPr>
          <p:nvPr/>
        </p:nvSpPr>
        <p:spPr bwMode="auto">
          <a:xfrm>
            <a:off x="4419600" y="3276600"/>
            <a:ext cx="304800" cy="304800"/>
          </a:xfrm>
          <a:prstGeom prst="rect">
            <a:avLst/>
          </a:prstGeom>
          <a:noFill/>
          <a:ln w="9525">
            <a:noFill/>
            <a:miter lim="800000"/>
            <a:headEnd/>
            <a:tailEnd/>
          </a:ln>
        </p:spPr>
        <p:txBody>
          <a:bodyPr/>
          <a:lstStyle/>
          <a:p>
            <a:pPr algn="ctr"/>
            <a:endParaRPr lang="en-US" dirty="0"/>
          </a:p>
        </p:txBody>
      </p:sp>
      <p:sp>
        <p:nvSpPr>
          <p:cNvPr id="13315" name="AutoShape 12" descr="Z"/>
          <p:cNvSpPr>
            <a:spLocks noChangeAspect="1" noChangeArrowheads="1"/>
          </p:cNvSpPr>
          <p:nvPr/>
        </p:nvSpPr>
        <p:spPr bwMode="auto">
          <a:xfrm>
            <a:off x="155575" y="46038"/>
            <a:ext cx="304800" cy="304800"/>
          </a:xfrm>
          <a:prstGeom prst="rect">
            <a:avLst/>
          </a:prstGeom>
          <a:noFill/>
          <a:ln w="9525">
            <a:noFill/>
            <a:miter lim="800000"/>
            <a:headEnd/>
            <a:tailEnd/>
          </a:ln>
        </p:spPr>
        <p:txBody>
          <a:bodyPr/>
          <a:lstStyle/>
          <a:p>
            <a:pPr algn="ctr"/>
            <a:endParaRPr lang="en-US" dirty="0"/>
          </a:p>
        </p:txBody>
      </p:sp>
      <p:sp>
        <p:nvSpPr>
          <p:cNvPr id="13316" name="AutoShape 14" descr="Z"/>
          <p:cNvSpPr>
            <a:spLocks noChangeAspect="1" noChangeArrowheads="1"/>
          </p:cNvSpPr>
          <p:nvPr/>
        </p:nvSpPr>
        <p:spPr bwMode="auto">
          <a:xfrm>
            <a:off x="155575" y="46038"/>
            <a:ext cx="304800" cy="304800"/>
          </a:xfrm>
          <a:prstGeom prst="rect">
            <a:avLst/>
          </a:prstGeom>
          <a:noFill/>
          <a:ln w="9525">
            <a:noFill/>
            <a:miter lim="800000"/>
            <a:headEnd/>
            <a:tailEnd/>
          </a:ln>
        </p:spPr>
        <p:txBody>
          <a:bodyPr/>
          <a:lstStyle/>
          <a:p>
            <a:pPr algn="ctr"/>
            <a:endParaRPr lang="en-US" dirty="0"/>
          </a:p>
        </p:txBody>
      </p:sp>
      <p:pic>
        <p:nvPicPr>
          <p:cNvPr id="3" name="Picture 2"/>
          <p:cNvPicPr>
            <a:picLocks noChangeAspect="1"/>
          </p:cNvPicPr>
          <p:nvPr/>
        </p:nvPicPr>
        <p:blipFill>
          <a:blip r:embed="rId3"/>
          <a:stretch>
            <a:fillRect/>
          </a:stretch>
        </p:blipFill>
        <p:spPr>
          <a:xfrm>
            <a:off x="2743200" y="914400"/>
            <a:ext cx="3124200" cy="3731683"/>
          </a:xfrm>
          <a:prstGeom prst="rect">
            <a:avLst/>
          </a:prstGeom>
        </p:spPr>
      </p:pic>
      <p:sp>
        <p:nvSpPr>
          <p:cNvPr id="4" name="TextBox 3"/>
          <p:cNvSpPr txBox="1"/>
          <p:nvPr/>
        </p:nvSpPr>
        <p:spPr>
          <a:xfrm>
            <a:off x="1502043" y="5029200"/>
            <a:ext cx="6079169" cy="1077218"/>
          </a:xfrm>
          <a:prstGeom prst="rect">
            <a:avLst/>
          </a:prstGeom>
          <a:noFill/>
        </p:spPr>
        <p:txBody>
          <a:bodyPr wrap="none" rtlCol="0">
            <a:spAutoFit/>
          </a:bodyPr>
          <a:lstStyle/>
          <a:p>
            <a:pPr algn="ctr"/>
            <a:r>
              <a:rPr lang="en-US" sz="3200" i="1" dirty="0" smtClean="0"/>
              <a:t>Plan Procurement Management</a:t>
            </a:r>
          </a:p>
          <a:p>
            <a:pPr algn="ctr"/>
            <a:r>
              <a:rPr lang="en-US" sz="3200" i="1" dirty="0" smtClean="0"/>
              <a:t>Inputs</a:t>
            </a:r>
            <a:endParaRPr lang="en-US" sz="3200" i="1" dirty="0"/>
          </a:p>
        </p:txBody>
      </p:sp>
      <p:sp>
        <p:nvSpPr>
          <p:cNvPr id="2" name="Slide Number Placeholder 1"/>
          <p:cNvSpPr>
            <a:spLocks noGrp="1"/>
          </p:cNvSpPr>
          <p:nvPr>
            <p:ph type="sldNum" sz="quarter" idx="4"/>
          </p:nvPr>
        </p:nvSpPr>
        <p:spPr/>
        <p:txBody>
          <a:bodyPr/>
          <a:lstStyle/>
          <a:p>
            <a:fld id="{3658AC70-BA90-4842-A737-EDEAF18A09F1}" type="slidenum">
              <a:rPr lang="en-US" smtClean="0"/>
              <a:pPr/>
              <a:t>1</a:t>
            </a:fld>
            <a:endParaRPr lang="en-US" dirty="0"/>
          </a:p>
        </p:txBody>
      </p:sp>
    </p:spTree>
    <p:extLst>
      <p:ext uri="{BB962C8B-B14F-4D97-AF65-F5344CB8AC3E}">
        <p14:creationId xmlns:p14="http://schemas.microsoft.com/office/powerpoint/2010/main" val="892889467"/>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3658AC70-BA90-4842-A737-EDEAF18A09F1}" type="slidenum">
              <a:rPr lang="en-US" smtClean="0"/>
              <a:pPr/>
              <a:t>10</a:t>
            </a:fld>
            <a:endParaRPr lang="en-US" dirty="0"/>
          </a:p>
        </p:txBody>
      </p:sp>
      <p:sp>
        <p:nvSpPr>
          <p:cNvPr id="6" name="Text Box 14"/>
          <p:cNvSpPr txBox="1">
            <a:spLocks noChangeArrowheads="1"/>
          </p:cNvSpPr>
          <p:nvPr/>
        </p:nvSpPr>
        <p:spPr bwMode="auto">
          <a:xfrm>
            <a:off x="6477000" y="152400"/>
            <a:ext cx="1997075" cy="396875"/>
          </a:xfrm>
          <a:prstGeom prst="rect">
            <a:avLst/>
          </a:prstGeom>
          <a:noFill/>
          <a:ln w="9525">
            <a:noFill/>
            <a:miter lim="800000"/>
            <a:headEnd/>
            <a:tailEnd/>
          </a:ln>
        </p:spPr>
        <p:txBody>
          <a:bodyPr>
            <a:spAutoFit/>
          </a:bodyPr>
          <a:lstStyle/>
          <a:p>
            <a:r>
              <a:rPr lang="en-CA" sz="2000" b="1" dirty="0" smtClean="0">
                <a:solidFill>
                  <a:schemeClr val="bg1"/>
                </a:solidFill>
                <a:latin typeface="Cambria" pitchFamily="18" charset="0"/>
              </a:rPr>
              <a:t>Inputs</a:t>
            </a:r>
            <a:endParaRPr lang="en-CA" sz="2000" b="1" dirty="0">
              <a:solidFill>
                <a:schemeClr val="bg1"/>
              </a:solidFill>
              <a:latin typeface="Cambria" pitchFamily="18" charset="0"/>
            </a:endParaRPr>
          </a:p>
        </p:txBody>
      </p:sp>
      <p:sp>
        <p:nvSpPr>
          <p:cNvPr id="5" name="Rectangle 10"/>
          <p:cNvSpPr txBox="1">
            <a:spLocks noChangeArrowheads="1"/>
          </p:cNvSpPr>
          <p:nvPr/>
        </p:nvSpPr>
        <p:spPr bwMode="auto">
          <a:xfrm>
            <a:off x="0" y="914400"/>
            <a:ext cx="9144000" cy="5105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A50021"/>
              </a:buClr>
              <a:defRPr sz="2800" b="1">
                <a:solidFill>
                  <a:schemeClr val="tx1"/>
                </a:solidFill>
                <a:latin typeface="Calibri" pitchFamily="34" charset="0"/>
                <a:ea typeface="+mn-ea"/>
                <a:cs typeface="+mn-cs"/>
              </a:defRPr>
            </a:lvl1pPr>
            <a:lvl2pPr marL="742950" indent="-285750" algn="l" rtl="0" eaLnBrk="0" fontAlgn="base" hangingPunct="0">
              <a:spcBef>
                <a:spcPct val="20000"/>
              </a:spcBef>
              <a:spcAft>
                <a:spcPct val="0"/>
              </a:spcAft>
              <a:buClr>
                <a:schemeClr val="tx1"/>
              </a:buClr>
              <a:buFont typeface="Wingdings" pitchFamily="2" charset="2"/>
              <a:buChar char="Ø"/>
              <a:defRPr sz="2400">
                <a:solidFill>
                  <a:schemeClr val="tx1"/>
                </a:solidFill>
                <a:latin typeface="Calibri" pitchFamily="34" charset="0"/>
              </a:defRPr>
            </a:lvl2pPr>
            <a:lvl3pPr marL="1143000" indent="-228600" algn="l" rtl="0" eaLnBrk="0" fontAlgn="base" hangingPunct="0">
              <a:spcBef>
                <a:spcPct val="20000"/>
              </a:spcBef>
              <a:spcAft>
                <a:spcPct val="0"/>
              </a:spcAft>
              <a:buClr>
                <a:schemeClr val="tx1"/>
              </a:buClr>
              <a:buFont typeface="Wingdings" pitchFamily="2" charset="2"/>
              <a:buChar char="v"/>
              <a:defRPr sz="2000">
                <a:solidFill>
                  <a:schemeClr val="tx1"/>
                </a:solidFill>
                <a:latin typeface="Calibri" pitchFamily="34" charset="0"/>
              </a:defRPr>
            </a:lvl3pPr>
            <a:lvl4pPr marL="1600200" indent="-228600" algn="l" rtl="0" eaLnBrk="0" fontAlgn="base" hangingPunct="0">
              <a:spcBef>
                <a:spcPct val="20000"/>
              </a:spcBef>
              <a:spcAft>
                <a:spcPct val="0"/>
              </a:spcAft>
              <a:buClr>
                <a:schemeClr val="tx1"/>
              </a:buClr>
              <a:buFont typeface="Wingdings" pitchFamily="2" charset="2"/>
              <a:buChar char="§"/>
              <a:defRPr sz="1800">
                <a:solidFill>
                  <a:schemeClr val="tx1"/>
                </a:solidFill>
                <a:latin typeface="Calibri" pitchFamily="34" charset="0"/>
              </a:defRPr>
            </a:lvl4pPr>
            <a:lvl5pPr marL="2057400" indent="-228600" algn="l" rtl="0" eaLnBrk="0" fontAlgn="base" hangingPunct="0">
              <a:spcBef>
                <a:spcPct val="20000"/>
              </a:spcBef>
              <a:spcAft>
                <a:spcPct val="0"/>
              </a:spcAft>
              <a:buClr>
                <a:schemeClr val="tx1"/>
              </a:buClr>
              <a:buFont typeface="Arial" charset="0"/>
              <a:buChar char="»"/>
              <a:defRPr sz="1600">
                <a:solidFill>
                  <a:schemeClr val="tx1"/>
                </a:solidFill>
                <a:latin typeface="Calibri" pitchFamily="34"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457200" lvl="1" indent="0">
              <a:buNone/>
            </a:pPr>
            <a:r>
              <a:rPr lang="en-CA" b="1" dirty="0" smtClean="0"/>
              <a:t>Inputs:</a:t>
            </a:r>
          </a:p>
          <a:p>
            <a:pPr lvl="1">
              <a:buFont typeface="Arial"/>
              <a:buChar char="•"/>
            </a:pPr>
            <a:r>
              <a:rPr lang="en-CA" dirty="0" smtClean="0"/>
              <a:t>Project management plan</a:t>
            </a:r>
          </a:p>
          <a:p>
            <a:pPr lvl="2">
              <a:buFont typeface="Arial"/>
              <a:buChar char="•"/>
            </a:pPr>
            <a:r>
              <a:rPr lang="en-CA" dirty="0" smtClean="0"/>
              <a:t>Scope </a:t>
            </a:r>
            <a:r>
              <a:rPr lang="en-CA" dirty="0" smtClean="0"/>
              <a:t>management </a:t>
            </a:r>
            <a:r>
              <a:rPr lang="en-CA" dirty="0" smtClean="0"/>
              <a:t>plan</a:t>
            </a:r>
            <a:br>
              <a:rPr lang="en-CA" dirty="0" smtClean="0"/>
            </a:br>
            <a:r>
              <a:rPr lang="en-CA" dirty="0" smtClean="0"/>
              <a:t>Manage the scope of work (and procurement)</a:t>
            </a:r>
          </a:p>
          <a:p>
            <a:pPr lvl="2">
              <a:buFont typeface="Arial"/>
              <a:buChar char="•"/>
            </a:pPr>
            <a:endParaRPr lang="en-CA" dirty="0" smtClean="0"/>
          </a:p>
          <a:p>
            <a:pPr lvl="2">
              <a:buFont typeface="Arial"/>
              <a:buChar char="•"/>
            </a:pPr>
            <a:r>
              <a:rPr lang="en-CA" dirty="0"/>
              <a:t>Q</a:t>
            </a:r>
            <a:r>
              <a:rPr lang="en-CA" dirty="0" smtClean="0"/>
              <a:t>uality </a:t>
            </a:r>
            <a:r>
              <a:rPr lang="en-CA" dirty="0" smtClean="0"/>
              <a:t>management </a:t>
            </a:r>
            <a:r>
              <a:rPr lang="en-CA" dirty="0" smtClean="0"/>
              <a:t>plan</a:t>
            </a:r>
            <a:br>
              <a:rPr lang="en-CA" dirty="0" smtClean="0"/>
            </a:br>
            <a:r>
              <a:rPr lang="en-CA" dirty="0" smtClean="0"/>
              <a:t>Applicable industry standards and codes that must be followed.</a:t>
            </a:r>
          </a:p>
          <a:p>
            <a:pPr lvl="2">
              <a:buFont typeface="Arial"/>
              <a:buChar char="•"/>
            </a:pPr>
            <a:endParaRPr lang="en-CA" dirty="0"/>
          </a:p>
          <a:p>
            <a:pPr lvl="2">
              <a:buFont typeface="Arial"/>
              <a:buChar char="•"/>
            </a:pPr>
            <a:r>
              <a:rPr lang="en-CA" dirty="0" smtClean="0"/>
              <a:t>Resource </a:t>
            </a:r>
            <a:r>
              <a:rPr lang="en-CA" dirty="0" smtClean="0"/>
              <a:t>management </a:t>
            </a:r>
            <a:r>
              <a:rPr lang="en-CA" dirty="0" smtClean="0"/>
              <a:t>plan</a:t>
            </a:r>
            <a:br>
              <a:rPr lang="en-CA" dirty="0" smtClean="0"/>
            </a:br>
            <a:r>
              <a:rPr lang="en-CA" dirty="0" smtClean="0"/>
              <a:t>Constraints that influence resource procurement, including Buy / Lease / Rent</a:t>
            </a:r>
          </a:p>
          <a:p>
            <a:pPr lvl="2">
              <a:buFont typeface="Arial"/>
              <a:buChar char="•"/>
            </a:pPr>
            <a:endParaRPr lang="en-CA" dirty="0" smtClean="0"/>
          </a:p>
          <a:p>
            <a:pPr lvl="2">
              <a:buFont typeface="Arial"/>
              <a:buChar char="•"/>
            </a:pPr>
            <a:r>
              <a:rPr lang="en-CA" dirty="0"/>
              <a:t>S</a:t>
            </a:r>
            <a:r>
              <a:rPr lang="en-CA" dirty="0" smtClean="0"/>
              <a:t>cope </a:t>
            </a:r>
            <a:r>
              <a:rPr lang="en-CA" dirty="0" smtClean="0"/>
              <a:t>baseline </a:t>
            </a:r>
            <a:r>
              <a:rPr lang="en-CA" dirty="0"/>
              <a:t/>
            </a:r>
            <a:br>
              <a:rPr lang="en-CA" dirty="0"/>
            </a:br>
            <a:r>
              <a:rPr lang="en-CA" dirty="0" smtClean="0"/>
              <a:t>Scope statement, WBS, WBS dictionary.   Scope definition drives statement of work (SOW) and terms of reference (TOR)</a:t>
            </a:r>
            <a:endParaRPr lang="en-CA" dirty="0" smtClean="0"/>
          </a:p>
        </p:txBody>
      </p:sp>
      <p:sp>
        <p:nvSpPr>
          <p:cNvPr id="7" name="Rectangle 16"/>
          <p:cNvSpPr txBox="1">
            <a:spLocks/>
          </p:cNvSpPr>
          <p:nvPr/>
        </p:nvSpPr>
        <p:spPr bwMode="auto">
          <a:xfrm>
            <a:off x="838200" y="228600"/>
            <a:ext cx="5562600" cy="381000"/>
          </a:xfrm>
          <a:prstGeom prst="rect">
            <a:avLst/>
          </a:prstGeom>
          <a:noFill/>
          <a:ln w="12700">
            <a:noFill/>
            <a:miter lim="800000"/>
            <a:headEnd/>
            <a:tailEnd/>
          </a:ln>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400" b="1">
                <a:solidFill>
                  <a:schemeClr val="bg1"/>
                </a:solidFill>
                <a:latin typeface="Cambria" pitchFamily="18" charset="0"/>
                <a:ea typeface="+mj-ea"/>
                <a:cs typeface="+mj-cs"/>
              </a:defRPr>
            </a:lvl1pPr>
            <a:lvl2pPr algn="l" rtl="0" eaLnBrk="0" fontAlgn="base" hangingPunct="0">
              <a:spcBef>
                <a:spcPct val="0"/>
              </a:spcBef>
              <a:spcAft>
                <a:spcPct val="0"/>
              </a:spcAft>
              <a:defRPr sz="2400" b="1">
                <a:solidFill>
                  <a:schemeClr val="bg1"/>
                </a:solidFill>
                <a:latin typeface="Cambria" pitchFamily="18" charset="0"/>
              </a:defRPr>
            </a:lvl2pPr>
            <a:lvl3pPr algn="l" rtl="0" eaLnBrk="0" fontAlgn="base" hangingPunct="0">
              <a:spcBef>
                <a:spcPct val="0"/>
              </a:spcBef>
              <a:spcAft>
                <a:spcPct val="0"/>
              </a:spcAft>
              <a:defRPr sz="2400" b="1">
                <a:solidFill>
                  <a:schemeClr val="bg1"/>
                </a:solidFill>
                <a:latin typeface="Cambria" pitchFamily="18" charset="0"/>
              </a:defRPr>
            </a:lvl3pPr>
            <a:lvl4pPr algn="l" rtl="0" eaLnBrk="0" fontAlgn="base" hangingPunct="0">
              <a:spcBef>
                <a:spcPct val="0"/>
              </a:spcBef>
              <a:spcAft>
                <a:spcPct val="0"/>
              </a:spcAft>
              <a:defRPr sz="2400" b="1">
                <a:solidFill>
                  <a:schemeClr val="bg1"/>
                </a:solidFill>
                <a:latin typeface="Cambria" pitchFamily="18" charset="0"/>
              </a:defRPr>
            </a:lvl4pPr>
            <a:lvl5pPr algn="l" rtl="0" eaLnBrk="0" fontAlgn="base" hangingPunct="0">
              <a:spcBef>
                <a:spcPct val="0"/>
              </a:spcBef>
              <a:spcAft>
                <a:spcPct val="0"/>
              </a:spcAft>
              <a:defRPr sz="2400" b="1">
                <a:solidFill>
                  <a:schemeClr val="bg1"/>
                </a:solidFill>
                <a:latin typeface="Cambria" pitchFamily="18" charset="0"/>
              </a:defRPr>
            </a:lvl5pPr>
            <a:lvl6pPr marL="457200" algn="ctr" rtl="0" fontAlgn="base">
              <a:spcBef>
                <a:spcPct val="0"/>
              </a:spcBef>
              <a:spcAft>
                <a:spcPct val="0"/>
              </a:spcAft>
              <a:defRPr sz="4400">
                <a:solidFill>
                  <a:srgbClr val="A50021"/>
                </a:solidFill>
                <a:latin typeface="Arial" charset="0"/>
              </a:defRPr>
            </a:lvl6pPr>
            <a:lvl7pPr marL="914400" algn="ctr" rtl="0" fontAlgn="base">
              <a:spcBef>
                <a:spcPct val="0"/>
              </a:spcBef>
              <a:spcAft>
                <a:spcPct val="0"/>
              </a:spcAft>
              <a:defRPr sz="4400">
                <a:solidFill>
                  <a:srgbClr val="A50021"/>
                </a:solidFill>
                <a:latin typeface="Arial" charset="0"/>
              </a:defRPr>
            </a:lvl7pPr>
            <a:lvl8pPr marL="1371600" algn="ctr" rtl="0" fontAlgn="base">
              <a:spcBef>
                <a:spcPct val="0"/>
              </a:spcBef>
              <a:spcAft>
                <a:spcPct val="0"/>
              </a:spcAft>
              <a:defRPr sz="4400">
                <a:solidFill>
                  <a:srgbClr val="A50021"/>
                </a:solidFill>
                <a:latin typeface="Arial" charset="0"/>
              </a:defRPr>
            </a:lvl8pPr>
            <a:lvl9pPr marL="1828800" algn="ctr" rtl="0" fontAlgn="base">
              <a:spcBef>
                <a:spcPct val="0"/>
              </a:spcBef>
              <a:spcAft>
                <a:spcPct val="0"/>
              </a:spcAft>
              <a:defRPr sz="4400">
                <a:solidFill>
                  <a:srgbClr val="A50021"/>
                </a:solidFill>
                <a:latin typeface="Arial" charset="0"/>
              </a:defRPr>
            </a:lvl9pPr>
          </a:lstStyle>
          <a:p>
            <a:r>
              <a:rPr lang="en-CA" dirty="0" smtClean="0"/>
              <a:t>Plan Procurement Management</a:t>
            </a:r>
            <a:endParaRPr lang="en-US" dirty="0" smtClean="0"/>
          </a:p>
        </p:txBody>
      </p:sp>
    </p:spTree>
    <p:extLst>
      <p:ext uri="{BB962C8B-B14F-4D97-AF65-F5344CB8AC3E}">
        <p14:creationId xmlns:p14="http://schemas.microsoft.com/office/powerpoint/2010/main" val="3383644983"/>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3658AC70-BA90-4842-A737-EDEAF18A09F1}" type="slidenum">
              <a:rPr lang="en-US" smtClean="0"/>
              <a:pPr/>
              <a:t>11</a:t>
            </a:fld>
            <a:endParaRPr lang="en-US" dirty="0"/>
          </a:p>
        </p:txBody>
      </p:sp>
      <p:sp>
        <p:nvSpPr>
          <p:cNvPr id="6" name="Text Box 14"/>
          <p:cNvSpPr txBox="1">
            <a:spLocks noChangeArrowheads="1"/>
          </p:cNvSpPr>
          <p:nvPr/>
        </p:nvSpPr>
        <p:spPr bwMode="auto">
          <a:xfrm>
            <a:off x="6477000" y="152400"/>
            <a:ext cx="1997075" cy="396875"/>
          </a:xfrm>
          <a:prstGeom prst="rect">
            <a:avLst/>
          </a:prstGeom>
          <a:noFill/>
          <a:ln w="9525">
            <a:noFill/>
            <a:miter lim="800000"/>
            <a:headEnd/>
            <a:tailEnd/>
          </a:ln>
        </p:spPr>
        <p:txBody>
          <a:bodyPr>
            <a:spAutoFit/>
          </a:bodyPr>
          <a:lstStyle/>
          <a:p>
            <a:r>
              <a:rPr lang="en-CA" sz="2000" b="1" dirty="0" smtClean="0">
                <a:solidFill>
                  <a:schemeClr val="bg1"/>
                </a:solidFill>
                <a:latin typeface="Cambria" pitchFamily="18" charset="0"/>
              </a:rPr>
              <a:t>Inputs</a:t>
            </a:r>
            <a:endParaRPr lang="en-CA" sz="2000" b="1" dirty="0">
              <a:solidFill>
                <a:schemeClr val="bg1"/>
              </a:solidFill>
              <a:latin typeface="Cambria" pitchFamily="18" charset="0"/>
            </a:endParaRPr>
          </a:p>
        </p:txBody>
      </p:sp>
      <p:sp>
        <p:nvSpPr>
          <p:cNvPr id="5" name="Rectangle 10"/>
          <p:cNvSpPr txBox="1">
            <a:spLocks noChangeArrowheads="1"/>
          </p:cNvSpPr>
          <p:nvPr/>
        </p:nvSpPr>
        <p:spPr bwMode="auto">
          <a:xfrm>
            <a:off x="0" y="914400"/>
            <a:ext cx="9144000" cy="5105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A50021"/>
              </a:buClr>
              <a:defRPr sz="2800" b="1">
                <a:solidFill>
                  <a:schemeClr val="tx1"/>
                </a:solidFill>
                <a:latin typeface="Calibri" pitchFamily="34" charset="0"/>
                <a:ea typeface="+mn-ea"/>
                <a:cs typeface="+mn-cs"/>
              </a:defRPr>
            </a:lvl1pPr>
            <a:lvl2pPr marL="742950" indent="-285750" algn="l" rtl="0" eaLnBrk="0" fontAlgn="base" hangingPunct="0">
              <a:spcBef>
                <a:spcPct val="20000"/>
              </a:spcBef>
              <a:spcAft>
                <a:spcPct val="0"/>
              </a:spcAft>
              <a:buClr>
                <a:schemeClr val="tx1"/>
              </a:buClr>
              <a:buFont typeface="Wingdings" pitchFamily="2" charset="2"/>
              <a:buChar char="Ø"/>
              <a:defRPr sz="2400">
                <a:solidFill>
                  <a:schemeClr val="tx1"/>
                </a:solidFill>
                <a:latin typeface="Calibri" pitchFamily="34" charset="0"/>
              </a:defRPr>
            </a:lvl2pPr>
            <a:lvl3pPr marL="1143000" indent="-228600" algn="l" rtl="0" eaLnBrk="0" fontAlgn="base" hangingPunct="0">
              <a:spcBef>
                <a:spcPct val="20000"/>
              </a:spcBef>
              <a:spcAft>
                <a:spcPct val="0"/>
              </a:spcAft>
              <a:buClr>
                <a:schemeClr val="tx1"/>
              </a:buClr>
              <a:buFont typeface="Wingdings" pitchFamily="2" charset="2"/>
              <a:buChar char="v"/>
              <a:defRPr sz="2000">
                <a:solidFill>
                  <a:schemeClr val="tx1"/>
                </a:solidFill>
                <a:latin typeface="Calibri" pitchFamily="34" charset="0"/>
              </a:defRPr>
            </a:lvl3pPr>
            <a:lvl4pPr marL="1600200" indent="-228600" algn="l" rtl="0" eaLnBrk="0" fontAlgn="base" hangingPunct="0">
              <a:spcBef>
                <a:spcPct val="20000"/>
              </a:spcBef>
              <a:spcAft>
                <a:spcPct val="0"/>
              </a:spcAft>
              <a:buClr>
                <a:schemeClr val="tx1"/>
              </a:buClr>
              <a:buFont typeface="Wingdings" pitchFamily="2" charset="2"/>
              <a:buChar char="§"/>
              <a:defRPr sz="1800">
                <a:solidFill>
                  <a:schemeClr val="tx1"/>
                </a:solidFill>
                <a:latin typeface="Calibri" pitchFamily="34" charset="0"/>
              </a:defRPr>
            </a:lvl4pPr>
            <a:lvl5pPr marL="2057400" indent="-228600" algn="l" rtl="0" eaLnBrk="0" fontAlgn="base" hangingPunct="0">
              <a:spcBef>
                <a:spcPct val="20000"/>
              </a:spcBef>
              <a:spcAft>
                <a:spcPct val="0"/>
              </a:spcAft>
              <a:buClr>
                <a:schemeClr val="tx1"/>
              </a:buClr>
              <a:buFont typeface="Arial" charset="0"/>
              <a:buChar char="»"/>
              <a:defRPr sz="1600">
                <a:solidFill>
                  <a:schemeClr val="tx1"/>
                </a:solidFill>
                <a:latin typeface="Calibri" pitchFamily="34"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457200" lvl="1" indent="0">
              <a:buNone/>
            </a:pPr>
            <a:r>
              <a:rPr lang="en-CA" b="1" dirty="0" smtClean="0"/>
              <a:t>Inputs:</a:t>
            </a:r>
          </a:p>
          <a:p>
            <a:pPr lvl="1">
              <a:buFont typeface="Arial"/>
              <a:buChar char="•"/>
            </a:pPr>
            <a:r>
              <a:rPr lang="en-CA" dirty="0" smtClean="0"/>
              <a:t>Project documents</a:t>
            </a:r>
            <a:endParaRPr lang="en-CA" dirty="0"/>
          </a:p>
          <a:p>
            <a:pPr lvl="2">
              <a:buFont typeface="Arial"/>
              <a:buChar char="•"/>
            </a:pPr>
            <a:r>
              <a:rPr lang="en-CA" dirty="0" smtClean="0"/>
              <a:t>Milestone list</a:t>
            </a:r>
          </a:p>
          <a:p>
            <a:pPr lvl="2">
              <a:buFont typeface="Arial"/>
              <a:buChar char="•"/>
            </a:pPr>
            <a:r>
              <a:rPr lang="en-CA" dirty="0" smtClean="0"/>
              <a:t>Project </a:t>
            </a:r>
            <a:r>
              <a:rPr lang="en-CA" dirty="0" smtClean="0"/>
              <a:t>team </a:t>
            </a:r>
            <a:r>
              <a:rPr lang="en-CA" dirty="0" smtClean="0"/>
              <a:t>assignments</a:t>
            </a:r>
            <a:endParaRPr lang="en-CA" dirty="0"/>
          </a:p>
          <a:p>
            <a:pPr lvl="2">
              <a:buFont typeface="Arial"/>
              <a:buChar char="•"/>
            </a:pPr>
            <a:r>
              <a:rPr lang="en-CA" dirty="0" smtClean="0"/>
              <a:t>Requirements documentation</a:t>
            </a:r>
            <a:endParaRPr lang="en-CA" dirty="0"/>
          </a:p>
          <a:p>
            <a:pPr lvl="2">
              <a:buFont typeface="Arial"/>
              <a:buChar char="•"/>
            </a:pPr>
            <a:r>
              <a:rPr lang="en-CA" dirty="0" smtClean="0"/>
              <a:t>Requirements </a:t>
            </a:r>
            <a:r>
              <a:rPr lang="en-CA" dirty="0" smtClean="0"/>
              <a:t>traceability </a:t>
            </a:r>
            <a:r>
              <a:rPr lang="en-CA" dirty="0" smtClean="0"/>
              <a:t>matrix</a:t>
            </a:r>
            <a:endParaRPr lang="en-CA" dirty="0"/>
          </a:p>
          <a:p>
            <a:pPr lvl="2">
              <a:buFont typeface="Arial"/>
              <a:buChar char="•"/>
            </a:pPr>
            <a:r>
              <a:rPr lang="en-CA" dirty="0" smtClean="0"/>
              <a:t>Resource requirements</a:t>
            </a:r>
            <a:endParaRPr lang="en-CA" dirty="0"/>
          </a:p>
          <a:p>
            <a:pPr lvl="2">
              <a:buFont typeface="Arial"/>
              <a:buChar char="•"/>
            </a:pPr>
            <a:r>
              <a:rPr lang="en-CA" dirty="0" smtClean="0"/>
              <a:t>Risk register</a:t>
            </a:r>
          </a:p>
          <a:p>
            <a:pPr lvl="2">
              <a:buFont typeface="Arial"/>
              <a:buChar char="•"/>
            </a:pPr>
            <a:r>
              <a:rPr lang="en-CA" dirty="0"/>
              <a:t>S</a:t>
            </a:r>
            <a:r>
              <a:rPr lang="en-CA" dirty="0" smtClean="0"/>
              <a:t>takeholder </a:t>
            </a:r>
            <a:r>
              <a:rPr lang="en-CA" dirty="0" smtClean="0"/>
              <a:t>register </a:t>
            </a:r>
            <a:endParaRPr lang="en-CA" dirty="0"/>
          </a:p>
        </p:txBody>
      </p:sp>
      <p:sp>
        <p:nvSpPr>
          <p:cNvPr id="7" name="Rectangle 16"/>
          <p:cNvSpPr txBox="1">
            <a:spLocks/>
          </p:cNvSpPr>
          <p:nvPr/>
        </p:nvSpPr>
        <p:spPr bwMode="auto">
          <a:xfrm>
            <a:off x="838200" y="228600"/>
            <a:ext cx="5562600" cy="381000"/>
          </a:xfrm>
          <a:prstGeom prst="rect">
            <a:avLst/>
          </a:prstGeom>
          <a:noFill/>
          <a:ln w="12700">
            <a:noFill/>
            <a:miter lim="800000"/>
            <a:headEnd/>
            <a:tailEnd/>
          </a:ln>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400" b="1">
                <a:solidFill>
                  <a:schemeClr val="bg1"/>
                </a:solidFill>
                <a:latin typeface="Cambria" pitchFamily="18" charset="0"/>
                <a:ea typeface="+mj-ea"/>
                <a:cs typeface="+mj-cs"/>
              </a:defRPr>
            </a:lvl1pPr>
            <a:lvl2pPr algn="l" rtl="0" eaLnBrk="0" fontAlgn="base" hangingPunct="0">
              <a:spcBef>
                <a:spcPct val="0"/>
              </a:spcBef>
              <a:spcAft>
                <a:spcPct val="0"/>
              </a:spcAft>
              <a:defRPr sz="2400" b="1">
                <a:solidFill>
                  <a:schemeClr val="bg1"/>
                </a:solidFill>
                <a:latin typeface="Cambria" pitchFamily="18" charset="0"/>
              </a:defRPr>
            </a:lvl2pPr>
            <a:lvl3pPr algn="l" rtl="0" eaLnBrk="0" fontAlgn="base" hangingPunct="0">
              <a:spcBef>
                <a:spcPct val="0"/>
              </a:spcBef>
              <a:spcAft>
                <a:spcPct val="0"/>
              </a:spcAft>
              <a:defRPr sz="2400" b="1">
                <a:solidFill>
                  <a:schemeClr val="bg1"/>
                </a:solidFill>
                <a:latin typeface="Cambria" pitchFamily="18" charset="0"/>
              </a:defRPr>
            </a:lvl3pPr>
            <a:lvl4pPr algn="l" rtl="0" eaLnBrk="0" fontAlgn="base" hangingPunct="0">
              <a:spcBef>
                <a:spcPct val="0"/>
              </a:spcBef>
              <a:spcAft>
                <a:spcPct val="0"/>
              </a:spcAft>
              <a:defRPr sz="2400" b="1">
                <a:solidFill>
                  <a:schemeClr val="bg1"/>
                </a:solidFill>
                <a:latin typeface="Cambria" pitchFamily="18" charset="0"/>
              </a:defRPr>
            </a:lvl4pPr>
            <a:lvl5pPr algn="l" rtl="0" eaLnBrk="0" fontAlgn="base" hangingPunct="0">
              <a:spcBef>
                <a:spcPct val="0"/>
              </a:spcBef>
              <a:spcAft>
                <a:spcPct val="0"/>
              </a:spcAft>
              <a:defRPr sz="2400" b="1">
                <a:solidFill>
                  <a:schemeClr val="bg1"/>
                </a:solidFill>
                <a:latin typeface="Cambria" pitchFamily="18" charset="0"/>
              </a:defRPr>
            </a:lvl5pPr>
            <a:lvl6pPr marL="457200" algn="ctr" rtl="0" fontAlgn="base">
              <a:spcBef>
                <a:spcPct val="0"/>
              </a:spcBef>
              <a:spcAft>
                <a:spcPct val="0"/>
              </a:spcAft>
              <a:defRPr sz="4400">
                <a:solidFill>
                  <a:srgbClr val="A50021"/>
                </a:solidFill>
                <a:latin typeface="Arial" charset="0"/>
              </a:defRPr>
            </a:lvl6pPr>
            <a:lvl7pPr marL="914400" algn="ctr" rtl="0" fontAlgn="base">
              <a:spcBef>
                <a:spcPct val="0"/>
              </a:spcBef>
              <a:spcAft>
                <a:spcPct val="0"/>
              </a:spcAft>
              <a:defRPr sz="4400">
                <a:solidFill>
                  <a:srgbClr val="A50021"/>
                </a:solidFill>
                <a:latin typeface="Arial" charset="0"/>
              </a:defRPr>
            </a:lvl7pPr>
            <a:lvl8pPr marL="1371600" algn="ctr" rtl="0" fontAlgn="base">
              <a:spcBef>
                <a:spcPct val="0"/>
              </a:spcBef>
              <a:spcAft>
                <a:spcPct val="0"/>
              </a:spcAft>
              <a:defRPr sz="4400">
                <a:solidFill>
                  <a:srgbClr val="A50021"/>
                </a:solidFill>
                <a:latin typeface="Arial" charset="0"/>
              </a:defRPr>
            </a:lvl8pPr>
            <a:lvl9pPr marL="1828800" algn="ctr" rtl="0" fontAlgn="base">
              <a:spcBef>
                <a:spcPct val="0"/>
              </a:spcBef>
              <a:spcAft>
                <a:spcPct val="0"/>
              </a:spcAft>
              <a:defRPr sz="4400">
                <a:solidFill>
                  <a:srgbClr val="A50021"/>
                </a:solidFill>
                <a:latin typeface="Arial" charset="0"/>
              </a:defRPr>
            </a:lvl9pPr>
          </a:lstStyle>
          <a:p>
            <a:r>
              <a:rPr lang="en-CA" dirty="0" smtClean="0"/>
              <a:t>Plan Procurement Management</a:t>
            </a:r>
            <a:endParaRPr lang="en-US" dirty="0" smtClean="0"/>
          </a:p>
        </p:txBody>
      </p:sp>
    </p:spTree>
    <p:extLst>
      <p:ext uri="{BB962C8B-B14F-4D97-AF65-F5344CB8AC3E}">
        <p14:creationId xmlns:p14="http://schemas.microsoft.com/office/powerpoint/2010/main" val="1753362240"/>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3658AC70-BA90-4842-A737-EDEAF18A09F1}" type="slidenum">
              <a:rPr lang="en-US" smtClean="0"/>
              <a:pPr/>
              <a:t>12</a:t>
            </a:fld>
            <a:endParaRPr lang="en-US" dirty="0"/>
          </a:p>
        </p:txBody>
      </p:sp>
      <p:sp>
        <p:nvSpPr>
          <p:cNvPr id="6" name="Text Box 14"/>
          <p:cNvSpPr txBox="1">
            <a:spLocks noChangeArrowheads="1"/>
          </p:cNvSpPr>
          <p:nvPr/>
        </p:nvSpPr>
        <p:spPr bwMode="auto">
          <a:xfrm>
            <a:off x="6477000" y="152400"/>
            <a:ext cx="1997075" cy="396875"/>
          </a:xfrm>
          <a:prstGeom prst="rect">
            <a:avLst/>
          </a:prstGeom>
          <a:noFill/>
          <a:ln w="9525">
            <a:noFill/>
            <a:miter lim="800000"/>
            <a:headEnd/>
            <a:tailEnd/>
          </a:ln>
        </p:spPr>
        <p:txBody>
          <a:bodyPr>
            <a:spAutoFit/>
          </a:bodyPr>
          <a:lstStyle/>
          <a:p>
            <a:r>
              <a:rPr lang="en-CA" sz="2000" b="1" dirty="0" smtClean="0">
                <a:solidFill>
                  <a:schemeClr val="bg1"/>
                </a:solidFill>
                <a:latin typeface="Cambria" pitchFamily="18" charset="0"/>
              </a:rPr>
              <a:t>Inputs</a:t>
            </a:r>
            <a:endParaRPr lang="en-CA" sz="2000" b="1" dirty="0">
              <a:solidFill>
                <a:schemeClr val="bg1"/>
              </a:solidFill>
              <a:latin typeface="Cambria" pitchFamily="18" charset="0"/>
            </a:endParaRPr>
          </a:p>
        </p:txBody>
      </p:sp>
      <p:sp>
        <p:nvSpPr>
          <p:cNvPr id="7" name="Rectangle 16"/>
          <p:cNvSpPr txBox="1">
            <a:spLocks/>
          </p:cNvSpPr>
          <p:nvPr/>
        </p:nvSpPr>
        <p:spPr bwMode="auto">
          <a:xfrm>
            <a:off x="838200" y="228600"/>
            <a:ext cx="5562600" cy="381000"/>
          </a:xfrm>
          <a:prstGeom prst="rect">
            <a:avLst/>
          </a:prstGeom>
          <a:noFill/>
          <a:ln w="12700">
            <a:noFill/>
            <a:miter lim="800000"/>
            <a:headEnd/>
            <a:tailEnd/>
          </a:ln>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400" b="1">
                <a:solidFill>
                  <a:schemeClr val="bg1"/>
                </a:solidFill>
                <a:latin typeface="Cambria" pitchFamily="18" charset="0"/>
                <a:ea typeface="+mj-ea"/>
                <a:cs typeface="+mj-cs"/>
              </a:defRPr>
            </a:lvl1pPr>
            <a:lvl2pPr algn="l" rtl="0" eaLnBrk="0" fontAlgn="base" hangingPunct="0">
              <a:spcBef>
                <a:spcPct val="0"/>
              </a:spcBef>
              <a:spcAft>
                <a:spcPct val="0"/>
              </a:spcAft>
              <a:defRPr sz="2400" b="1">
                <a:solidFill>
                  <a:schemeClr val="bg1"/>
                </a:solidFill>
                <a:latin typeface="Cambria" pitchFamily="18" charset="0"/>
              </a:defRPr>
            </a:lvl2pPr>
            <a:lvl3pPr algn="l" rtl="0" eaLnBrk="0" fontAlgn="base" hangingPunct="0">
              <a:spcBef>
                <a:spcPct val="0"/>
              </a:spcBef>
              <a:spcAft>
                <a:spcPct val="0"/>
              </a:spcAft>
              <a:defRPr sz="2400" b="1">
                <a:solidFill>
                  <a:schemeClr val="bg1"/>
                </a:solidFill>
                <a:latin typeface="Cambria" pitchFamily="18" charset="0"/>
              </a:defRPr>
            </a:lvl3pPr>
            <a:lvl4pPr algn="l" rtl="0" eaLnBrk="0" fontAlgn="base" hangingPunct="0">
              <a:spcBef>
                <a:spcPct val="0"/>
              </a:spcBef>
              <a:spcAft>
                <a:spcPct val="0"/>
              </a:spcAft>
              <a:defRPr sz="2400" b="1">
                <a:solidFill>
                  <a:schemeClr val="bg1"/>
                </a:solidFill>
                <a:latin typeface="Cambria" pitchFamily="18" charset="0"/>
              </a:defRPr>
            </a:lvl4pPr>
            <a:lvl5pPr algn="l" rtl="0" eaLnBrk="0" fontAlgn="base" hangingPunct="0">
              <a:spcBef>
                <a:spcPct val="0"/>
              </a:spcBef>
              <a:spcAft>
                <a:spcPct val="0"/>
              </a:spcAft>
              <a:defRPr sz="2400" b="1">
                <a:solidFill>
                  <a:schemeClr val="bg1"/>
                </a:solidFill>
                <a:latin typeface="Cambria" pitchFamily="18" charset="0"/>
              </a:defRPr>
            </a:lvl5pPr>
            <a:lvl6pPr marL="457200" algn="ctr" rtl="0" fontAlgn="base">
              <a:spcBef>
                <a:spcPct val="0"/>
              </a:spcBef>
              <a:spcAft>
                <a:spcPct val="0"/>
              </a:spcAft>
              <a:defRPr sz="4400">
                <a:solidFill>
                  <a:srgbClr val="A50021"/>
                </a:solidFill>
                <a:latin typeface="Arial" charset="0"/>
              </a:defRPr>
            </a:lvl6pPr>
            <a:lvl7pPr marL="914400" algn="ctr" rtl="0" fontAlgn="base">
              <a:spcBef>
                <a:spcPct val="0"/>
              </a:spcBef>
              <a:spcAft>
                <a:spcPct val="0"/>
              </a:spcAft>
              <a:defRPr sz="4400">
                <a:solidFill>
                  <a:srgbClr val="A50021"/>
                </a:solidFill>
                <a:latin typeface="Arial" charset="0"/>
              </a:defRPr>
            </a:lvl7pPr>
            <a:lvl8pPr marL="1371600" algn="ctr" rtl="0" fontAlgn="base">
              <a:spcBef>
                <a:spcPct val="0"/>
              </a:spcBef>
              <a:spcAft>
                <a:spcPct val="0"/>
              </a:spcAft>
              <a:defRPr sz="4400">
                <a:solidFill>
                  <a:srgbClr val="A50021"/>
                </a:solidFill>
                <a:latin typeface="Arial" charset="0"/>
              </a:defRPr>
            </a:lvl8pPr>
            <a:lvl9pPr marL="1828800" algn="ctr" rtl="0" fontAlgn="base">
              <a:spcBef>
                <a:spcPct val="0"/>
              </a:spcBef>
              <a:spcAft>
                <a:spcPct val="0"/>
              </a:spcAft>
              <a:defRPr sz="4400">
                <a:solidFill>
                  <a:srgbClr val="A50021"/>
                </a:solidFill>
                <a:latin typeface="Arial" charset="0"/>
              </a:defRPr>
            </a:lvl9pPr>
          </a:lstStyle>
          <a:p>
            <a:r>
              <a:rPr lang="en-CA" dirty="0" smtClean="0"/>
              <a:t>Plan Procurement Management</a:t>
            </a:r>
            <a:endParaRPr lang="en-US" dirty="0" smtClean="0"/>
          </a:p>
        </p:txBody>
      </p:sp>
      <p:sp>
        <p:nvSpPr>
          <p:cNvPr id="8" name="Rectangle 10"/>
          <p:cNvSpPr txBox="1">
            <a:spLocks noChangeArrowheads="1"/>
          </p:cNvSpPr>
          <p:nvPr/>
        </p:nvSpPr>
        <p:spPr bwMode="auto">
          <a:xfrm>
            <a:off x="0" y="914400"/>
            <a:ext cx="9144000" cy="5105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A50021"/>
              </a:buClr>
              <a:defRPr sz="2800" b="1">
                <a:solidFill>
                  <a:schemeClr val="tx1"/>
                </a:solidFill>
                <a:latin typeface="Calibri" pitchFamily="34" charset="0"/>
                <a:ea typeface="+mn-ea"/>
                <a:cs typeface="+mn-cs"/>
              </a:defRPr>
            </a:lvl1pPr>
            <a:lvl2pPr marL="742950" indent="-285750" algn="l" rtl="0" eaLnBrk="0" fontAlgn="base" hangingPunct="0">
              <a:spcBef>
                <a:spcPct val="20000"/>
              </a:spcBef>
              <a:spcAft>
                <a:spcPct val="0"/>
              </a:spcAft>
              <a:buClr>
                <a:schemeClr val="tx1"/>
              </a:buClr>
              <a:buFont typeface="Wingdings" pitchFamily="2" charset="2"/>
              <a:buChar char="Ø"/>
              <a:defRPr sz="2400">
                <a:solidFill>
                  <a:schemeClr val="tx1"/>
                </a:solidFill>
                <a:latin typeface="Calibri" pitchFamily="34" charset="0"/>
              </a:defRPr>
            </a:lvl2pPr>
            <a:lvl3pPr marL="1143000" indent="-228600" algn="l" rtl="0" eaLnBrk="0" fontAlgn="base" hangingPunct="0">
              <a:spcBef>
                <a:spcPct val="20000"/>
              </a:spcBef>
              <a:spcAft>
                <a:spcPct val="0"/>
              </a:spcAft>
              <a:buClr>
                <a:schemeClr val="tx1"/>
              </a:buClr>
              <a:buFont typeface="Wingdings" pitchFamily="2" charset="2"/>
              <a:buChar char="v"/>
              <a:defRPr sz="2000">
                <a:solidFill>
                  <a:schemeClr val="tx1"/>
                </a:solidFill>
                <a:latin typeface="Calibri" pitchFamily="34" charset="0"/>
              </a:defRPr>
            </a:lvl3pPr>
            <a:lvl4pPr marL="1600200" indent="-228600" algn="l" rtl="0" eaLnBrk="0" fontAlgn="base" hangingPunct="0">
              <a:spcBef>
                <a:spcPct val="20000"/>
              </a:spcBef>
              <a:spcAft>
                <a:spcPct val="0"/>
              </a:spcAft>
              <a:buClr>
                <a:schemeClr val="tx1"/>
              </a:buClr>
              <a:buFont typeface="Wingdings" pitchFamily="2" charset="2"/>
              <a:buChar char="§"/>
              <a:defRPr sz="1800">
                <a:solidFill>
                  <a:schemeClr val="tx1"/>
                </a:solidFill>
                <a:latin typeface="Calibri" pitchFamily="34" charset="0"/>
              </a:defRPr>
            </a:lvl4pPr>
            <a:lvl5pPr marL="2057400" indent="-228600" algn="l" rtl="0" eaLnBrk="0" fontAlgn="base" hangingPunct="0">
              <a:spcBef>
                <a:spcPct val="20000"/>
              </a:spcBef>
              <a:spcAft>
                <a:spcPct val="0"/>
              </a:spcAft>
              <a:buClr>
                <a:schemeClr val="tx1"/>
              </a:buClr>
              <a:buFont typeface="Arial" charset="0"/>
              <a:buChar char="»"/>
              <a:defRPr sz="1600">
                <a:solidFill>
                  <a:schemeClr val="tx1"/>
                </a:solidFill>
                <a:latin typeface="Calibri" pitchFamily="34"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457200" lvl="1" indent="0">
              <a:buNone/>
            </a:pPr>
            <a:r>
              <a:rPr lang="en-CA" b="1" dirty="0" smtClean="0"/>
              <a:t>Inputs:</a:t>
            </a:r>
          </a:p>
          <a:p>
            <a:pPr lvl="1">
              <a:buFont typeface="Arial"/>
              <a:buChar char="•"/>
            </a:pPr>
            <a:r>
              <a:rPr lang="en-CA" dirty="0" smtClean="0"/>
              <a:t>Enterprise environmental factors</a:t>
            </a:r>
          </a:p>
          <a:p>
            <a:pPr marL="914400" lvl="2" indent="0">
              <a:buNone/>
            </a:pPr>
            <a:r>
              <a:rPr lang="en-CA" dirty="0"/>
              <a:t>F</a:t>
            </a:r>
            <a:r>
              <a:rPr lang="en-CA" dirty="0" smtClean="0"/>
              <a:t>actors that can influence the procurement management process can include </a:t>
            </a:r>
          </a:p>
          <a:p>
            <a:pPr lvl="2">
              <a:buFont typeface="Arial"/>
              <a:buChar char="•"/>
            </a:pPr>
            <a:r>
              <a:rPr lang="en-CA" dirty="0" smtClean="0"/>
              <a:t>market conditions, supply and demand variations</a:t>
            </a:r>
          </a:p>
          <a:p>
            <a:pPr lvl="2">
              <a:buFont typeface="Arial"/>
              <a:buChar char="•"/>
            </a:pPr>
            <a:r>
              <a:rPr lang="en-CA" dirty="0" smtClean="0"/>
              <a:t>products and services available in the market place</a:t>
            </a:r>
          </a:p>
          <a:p>
            <a:pPr lvl="2">
              <a:buFont typeface="Arial"/>
              <a:buChar char="•"/>
            </a:pPr>
            <a:r>
              <a:rPr lang="en-CA" dirty="0"/>
              <a:t>international laws (requires expert knowledge</a:t>
            </a:r>
            <a:r>
              <a:rPr lang="en-CA" dirty="0" smtClean="0"/>
              <a:t>)</a:t>
            </a:r>
            <a:endParaRPr lang="en-CA" dirty="0" smtClean="0"/>
          </a:p>
          <a:p>
            <a:pPr lvl="2">
              <a:buFont typeface="Arial"/>
              <a:buChar char="•"/>
            </a:pPr>
            <a:r>
              <a:rPr lang="en-CA" dirty="0" smtClean="0"/>
              <a:t>local </a:t>
            </a:r>
            <a:r>
              <a:rPr lang="en-CA" dirty="0" smtClean="0"/>
              <a:t>laws (even when commonly understood)</a:t>
            </a:r>
          </a:p>
          <a:p>
            <a:pPr lvl="2">
              <a:buFont typeface="Arial"/>
              <a:buChar char="•"/>
            </a:pPr>
            <a:r>
              <a:rPr lang="en-CA" dirty="0" smtClean="0"/>
              <a:t>availability </a:t>
            </a:r>
            <a:r>
              <a:rPr lang="en-CA" dirty="0" smtClean="0"/>
              <a:t>of qualified labour</a:t>
            </a:r>
          </a:p>
          <a:p>
            <a:pPr lvl="2">
              <a:buFont typeface="Arial"/>
              <a:buChar char="•"/>
            </a:pPr>
            <a:r>
              <a:rPr lang="en-CA" dirty="0"/>
              <a:t>u</a:t>
            </a:r>
            <a:r>
              <a:rPr lang="en-CA" dirty="0" smtClean="0"/>
              <a:t>nions</a:t>
            </a:r>
          </a:p>
          <a:p>
            <a:pPr lvl="2">
              <a:buFont typeface="Arial"/>
              <a:buChar char="•"/>
            </a:pPr>
            <a:r>
              <a:rPr lang="en-CA" dirty="0"/>
              <a:t>a</a:t>
            </a:r>
            <a:r>
              <a:rPr lang="en-CA" dirty="0" smtClean="0"/>
              <a:t>vailability of and conditional requirements for specialized manufacturing</a:t>
            </a:r>
          </a:p>
          <a:p>
            <a:pPr lvl="2">
              <a:buFont typeface="Arial"/>
              <a:buChar char="•"/>
            </a:pPr>
            <a:r>
              <a:rPr lang="en-CA" dirty="0"/>
              <a:t>e</a:t>
            </a:r>
            <a:r>
              <a:rPr lang="en-CA" dirty="0" smtClean="0"/>
              <a:t>thical considerations</a:t>
            </a:r>
          </a:p>
          <a:p>
            <a:pPr lvl="2">
              <a:buFont typeface="Arial"/>
              <a:buChar char="•"/>
            </a:pPr>
            <a:r>
              <a:rPr lang="en-CA" dirty="0" smtClean="0"/>
              <a:t>Systems for contract management, accounting, and payments</a:t>
            </a:r>
          </a:p>
          <a:p>
            <a:pPr lvl="2">
              <a:buFont typeface="Arial"/>
              <a:buChar char="•"/>
            </a:pPr>
            <a:r>
              <a:rPr lang="en-CA" dirty="0" smtClean="0"/>
              <a:t>Pre-qualified sellers</a:t>
            </a:r>
          </a:p>
          <a:p>
            <a:pPr lvl="2">
              <a:buFont typeface="Arial"/>
              <a:buChar char="•"/>
            </a:pPr>
            <a:r>
              <a:rPr lang="en-CA" dirty="0" smtClean="0"/>
              <a:t>Any factor in the project’s environment that influences procurement </a:t>
            </a:r>
            <a:endParaRPr lang="en-CA" dirty="0" smtClean="0"/>
          </a:p>
          <a:p>
            <a:pPr lvl="2">
              <a:buFont typeface="Arial"/>
              <a:buChar char="•"/>
            </a:pPr>
            <a:endParaRPr lang="en-CA" dirty="0" smtClean="0"/>
          </a:p>
        </p:txBody>
      </p:sp>
    </p:spTree>
    <p:extLst>
      <p:ext uri="{BB962C8B-B14F-4D97-AF65-F5344CB8AC3E}">
        <p14:creationId xmlns:p14="http://schemas.microsoft.com/office/powerpoint/2010/main" val="867678184"/>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3658AC70-BA90-4842-A737-EDEAF18A09F1}" type="slidenum">
              <a:rPr lang="en-US" smtClean="0"/>
              <a:pPr/>
              <a:t>13</a:t>
            </a:fld>
            <a:endParaRPr lang="en-US" dirty="0"/>
          </a:p>
        </p:txBody>
      </p:sp>
      <p:sp>
        <p:nvSpPr>
          <p:cNvPr id="6" name="Text Box 14"/>
          <p:cNvSpPr txBox="1">
            <a:spLocks noChangeArrowheads="1"/>
          </p:cNvSpPr>
          <p:nvPr/>
        </p:nvSpPr>
        <p:spPr bwMode="auto">
          <a:xfrm>
            <a:off x="6477000" y="152400"/>
            <a:ext cx="1997075" cy="396875"/>
          </a:xfrm>
          <a:prstGeom prst="rect">
            <a:avLst/>
          </a:prstGeom>
          <a:noFill/>
          <a:ln w="9525">
            <a:noFill/>
            <a:miter lim="800000"/>
            <a:headEnd/>
            <a:tailEnd/>
          </a:ln>
        </p:spPr>
        <p:txBody>
          <a:bodyPr>
            <a:spAutoFit/>
          </a:bodyPr>
          <a:lstStyle/>
          <a:p>
            <a:r>
              <a:rPr lang="en-CA" sz="2000" b="1" dirty="0" smtClean="0">
                <a:solidFill>
                  <a:schemeClr val="bg1"/>
                </a:solidFill>
                <a:latin typeface="Cambria" pitchFamily="18" charset="0"/>
              </a:rPr>
              <a:t>Inputs</a:t>
            </a:r>
            <a:endParaRPr lang="en-CA" sz="2000" b="1" dirty="0">
              <a:solidFill>
                <a:schemeClr val="bg1"/>
              </a:solidFill>
              <a:latin typeface="Cambria" pitchFamily="18" charset="0"/>
            </a:endParaRPr>
          </a:p>
        </p:txBody>
      </p:sp>
      <p:sp>
        <p:nvSpPr>
          <p:cNvPr id="7" name="Rectangle 16"/>
          <p:cNvSpPr txBox="1">
            <a:spLocks/>
          </p:cNvSpPr>
          <p:nvPr/>
        </p:nvSpPr>
        <p:spPr bwMode="auto">
          <a:xfrm>
            <a:off x="838200" y="228600"/>
            <a:ext cx="5562600" cy="381000"/>
          </a:xfrm>
          <a:prstGeom prst="rect">
            <a:avLst/>
          </a:prstGeom>
          <a:noFill/>
          <a:ln w="12700">
            <a:noFill/>
            <a:miter lim="800000"/>
            <a:headEnd/>
            <a:tailEnd/>
          </a:ln>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400" b="1">
                <a:solidFill>
                  <a:schemeClr val="bg1"/>
                </a:solidFill>
                <a:latin typeface="Cambria" pitchFamily="18" charset="0"/>
                <a:ea typeface="+mj-ea"/>
                <a:cs typeface="+mj-cs"/>
              </a:defRPr>
            </a:lvl1pPr>
            <a:lvl2pPr algn="l" rtl="0" eaLnBrk="0" fontAlgn="base" hangingPunct="0">
              <a:spcBef>
                <a:spcPct val="0"/>
              </a:spcBef>
              <a:spcAft>
                <a:spcPct val="0"/>
              </a:spcAft>
              <a:defRPr sz="2400" b="1">
                <a:solidFill>
                  <a:schemeClr val="bg1"/>
                </a:solidFill>
                <a:latin typeface="Cambria" pitchFamily="18" charset="0"/>
              </a:defRPr>
            </a:lvl2pPr>
            <a:lvl3pPr algn="l" rtl="0" eaLnBrk="0" fontAlgn="base" hangingPunct="0">
              <a:spcBef>
                <a:spcPct val="0"/>
              </a:spcBef>
              <a:spcAft>
                <a:spcPct val="0"/>
              </a:spcAft>
              <a:defRPr sz="2400" b="1">
                <a:solidFill>
                  <a:schemeClr val="bg1"/>
                </a:solidFill>
                <a:latin typeface="Cambria" pitchFamily="18" charset="0"/>
              </a:defRPr>
            </a:lvl3pPr>
            <a:lvl4pPr algn="l" rtl="0" eaLnBrk="0" fontAlgn="base" hangingPunct="0">
              <a:spcBef>
                <a:spcPct val="0"/>
              </a:spcBef>
              <a:spcAft>
                <a:spcPct val="0"/>
              </a:spcAft>
              <a:defRPr sz="2400" b="1">
                <a:solidFill>
                  <a:schemeClr val="bg1"/>
                </a:solidFill>
                <a:latin typeface="Cambria" pitchFamily="18" charset="0"/>
              </a:defRPr>
            </a:lvl4pPr>
            <a:lvl5pPr algn="l" rtl="0" eaLnBrk="0" fontAlgn="base" hangingPunct="0">
              <a:spcBef>
                <a:spcPct val="0"/>
              </a:spcBef>
              <a:spcAft>
                <a:spcPct val="0"/>
              </a:spcAft>
              <a:defRPr sz="2400" b="1">
                <a:solidFill>
                  <a:schemeClr val="bg1"/>
                </a:solidFill>
                <a:latin typeface="Cambria" pitchFamily="18" charset="0"/>
              </a:defRPr>
            </a:lvl5pPr>
            <a:lvl6pPr marL="457200" algn="ctr" rtl="0" fontAlgn="base">
              <a:spcBef>
                <a:spcPct val="0"/>
              </a:spcBef>
              <a:spcAft>
                <a:spcPct val="0"/>
              </a:spcAft>
              <a:defRPr sz="4400">
                <a:solidFill>
                  <a:srgbClr val="A50021"/>
                </a:solidFill>
                <a:latin typeface="Arial" charset="0"/>
              </a:defRPr>
            </a:lvl6pPr>
            <a:lvl7pPr marL="914400" algn="ctr" rtl="0" fontAlgn="base">
              <a:spcBef>
                <a:spcPct val="0"/>
              </a:spcBef>
              <a:spcAft>
                <a:spcPct val="0"/>
              </a:spcAft>
              <a:defRPr sz="4400">
                <a:solidFill>
                  <a:srgbClr val="A50021"/>
                </a:solidFill>
                <a:latin typeface="Arial" charset="0"/>
              </a:defRPr>
            </a:lvl7pPr>
            <a:lvl8pPr marL="1371600" algn="ctr" rtl="0" fontAlgn="base">
              <a:spcBef>
                <a:spcPct val="0"/>
              </a:spcBef>
              <a:spcAft>
                <a:spcPct val="0"/>
              </a:spcAft>
              <a:defRPr sz="4400">
                <a:solidFill>
                  <a:srgbClr val="A50021"/>
                </a:solidFill>
                <a:latin typeface="Arial" charset="0"/>
              </a:defRPr>
            </a:lvl8pPr>
            <a:lvl9pPr marL="1828800" algn="ctr" rtl="0" fontAlgn="base">
              <a:spcBef>
                <a:spcPct val="0"/>
              </a:spcBef>
              <a:spcAft>
                <a:spcPct val="0"/>
              </a:spcAft>
              <a:defRPr sz="4400">
                <a:solidFill>
                  <a:srgbClr val="A50021"/>
                </a:solidFill>
                <a:latin typeface="Arial" charset="0"/>
              </a:defRPr>
            </a:lvl9pPr>
          </a:lstStyle>
          <a:p>
            <a:r>
              <a:rPr lang="en-CA" dirty="0" smtClean="0"/>
              <a:t>Plan Procurement Management</a:t>
            </a:r>
            <a:endParaRPr lang="en-US" dirty="0" smtClean="0"/>
          </a:p>
        </p:txBody>
      </p:sp>
      <p:sp>
        <p:nvSpPr>
          <p:cNvPr id="8" name="Rectangle 10"/>
          <p:cNvSpPr txBox="1">
            <a:spLocks noChangeArrowheads="1"/>
          </p:cNvSpPr>
          <p:nvPr/>
        </p:nvSpPr>
        <p:spPr bwMode="auto">
          <a:xfrm>
            <a:off x="0" y="914400"/>
            <a:ext cx="9144000" cy="5105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A50021"/>
              </a:buClr>
              <a:defRPr sz="2800" b="1">
                <a:solidFill>
                  <a:schemeClr val="tx1"/>
                </a:solidFill>
                <a:latin typeface="Calibri" pitchFamily="34" charset="0"/>
                <a:ea typeface="+mn-ea"/>
                <a:cs typeface="+mn-cs"/>
              </a:defRPr>
            </a:lvl1pPr>
            <a:lvl2pPr marL="742950" indent="-285750" algn="l" rtl="0" eaLnBrk="0" fontAlgn="base" hangingPunct="0">
              <a:spcBef>
                <a:spcPct val="20000"/>
              </a:spcBef>
              <a:spcAft>
                <a:spcPct val="0"/>
              </a:spcAft>
              <a:buClr>
                <a:schemeClr val="tx1"/>
              </a:buClr>
              <a:buFont typeface="Wingdings" pitchFamily="2" charset="2"/>
              <a:buChar char="Ø"/>
              <a:defRPr sz="2400">
                <a:solidFill>
                  <a:schemeClr val="tx1"/>
                </a:solidFill>
                <a:latin typeface="Calibri" pitchFamily="34" charset="0"/>
              </a:defRPr>
            </a:lvl2pPr>
            <a:lvl3pPr marL="1143000" indent="-228600" algn="l" rtl="0" eaLnBrk="0" fontAlgn="base" hangingPunct="0">
              <a:spcBef>
                <a:spcPct val="20000"/>
              </a:spcBef>
              <a:spcAft>
                <a:spcPct val="0"/>
              </a:spcAft>
              <a:buClr>
                <a:schemeClr val="tx1"/>
              </a:buClr>
              <a:buFont typeface="Wingdings" pitchFamily="2" charset="2"/>
              <a:buChar char="v"/>
              <a:defRPr sz="2000">
                <a:solidFill>
                  <a:schemeClr val="tx1"/>
                </a:solidFill>
                <a:latin typeface="Calibri" pitchFamily="34" charset="0"/>
              </a:defRPr>
            </a:lvl3pPr>
            <a:lvl4pPr marL="1600200" indent="-228600" algn="l" rtl="0" eaLnBrk="0" fontAlgn="base" hangingPunct="0">
              <a:spcBef>
                <a:spcPct val="20000"/>
              </a:spcBef>
              <a:spcAft>
                <a:spcPct val="0"/>
              </a:spcAft>
              <a:buClr>
                <a:schemeClr val="tx1"/>
              </a:buClr>
              <a:buFont typeface="Wingdings" pitchFamily="2" charset="2"/>
              <a:buChar char="§"/>
              <a:defRPr sz="1800">
                <a:solidFill>
                  <a:schemeClr val="tx1"/>
                </a:solidFill>
                <a:latin typeface="Calibri" pitchFamily="34" charset="0"/>
              </a:defRPr>
            </a:lvl4pPr>
            <a:lvl5pPr marL="2057400" indent="-228600" algn="l" rtl="0" eaLnBrk="0" fontAlgn="base" hangingPunct="0">
              <a:spcBef>
                <a:spcPct val="20000"/>
              </a:spcBef>
              <a:spcAft>
                <a:spcPct val="0"/>
              </a:spcAft>
              <a:buClr>
                <a:schemeClr val="tx1"/>
              </a:buClr>
              <a:buFont typeface="Arial" charset="0"/>
              <a:buChar char="»"/>
              <a:defRPr sz="1600">
                <a:solidFill>
                  <a:schemeClr val="tx1"/>
                </a:solidFill>
                <a:latin typeface="Calibri" pitchFamily="34"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457200" lvl="1" indent="0">
              <a:buNone/>
            </a:pPr>
            <a:r>
              <a:rPr lang="en-CA" b="1" dirty="0" smtClean="0"/>
              <a:t>Inputs:</a:t>
            </a:r>
            <a:endParaRPr lang="en-CA" dirty="0" smtClean="0"/>
          </a:p>
          <a:p>
            <a:pPr lvl="1">
              <a:buFont typeface="Arial"/>
              <a:buChar char="•"/>
            </a:pPr>
            <a:r>
              <a:rPr lang="en-CA" dirty="0" smtClean="0"/>
              <a:t>Organizational process assets</a:t>
            </a:r>
          </a:p>
          <a:p>
            <a:pPr marL="914400" lvl="2" indent="0">
              <a:buNone/>
            </a:pPr>
            <a:r>
              <a:rPr lang="en-CA" dirty="0" smtClean="0"/>
              <a:t>Existing contracts and policies within your organization that </a:t>
            </a:r>
            <a:r>
              <a:rPr lang="en-CA" dirty="0" smtClean="0"/>
              <a:t>impact the plan procurement management </a:t>
            </a:r>
            <a:r>
              <a:rPr lang="en-CA" dirty="0" smtClean="0"/>
              <a:t>process: </a:t>
            </a:r>
            <a:endParaRPr lang="en-CA" dirty="0" smtClean="0"/>
          </a:p>
          <a:p>
            <a:pPr lvl="2">
              <a:buFont typeface="Arial"/>
              <a:buChar char="•"/>
            </a:pPr>
            <a:r>
              <a:rPr lang="en-CA" dirty="0" smtClean="0"/>
              <a:t>preapproved sellers list</a:t>
            </a:r>
            <a:endParaRPr lang="en-CA" dirty="0"/>
          </a:p>
          <a:p>
            <a:pPr lvl="2">
              <a:buFont typeface="Arial"/>
              <a:buChar char="•"/>
            </a:pPr>
            <a:r>
              <a:rPr lang="en-CA" dirty="0" smtClean="0"/>
              <a:t>formal procurement policies</a:t>
            </a:r>
            <a:endParaRPr lang="en-CA" dirty="0"/>
          </a:p>
          <a:p>
            <a:pPr lvl="2">
              <a:buFont typeface="Arial"/>
              <a:buChar char="•"/>
            </a:pPr>
            <a:r>
              <a:rPr lang="en-CA" dirty="0" smtClean="0"/>
              <a:t>procedures</a:t>
            </a:r>
          </a:p>
          <a:p>
            <a:pPr lvl="2">
              <a:buFont typeface="Arial"/>
              <a:buChar char="•"/>
            </a:pPr>
            <a:r>
              <a:rPr lang="en-CA" dirty="0"/>
              <a:t>g</a:t>
            </a:r>
            <a:r>
              <a:rPr lang="en-CA" dirty="0" smtClean="0"/>
              <a:t>uidelines</a:t>
            </a:r>
          </a:p>
          <a:p>
            <a:pPr lvl="2">
              <a:buFont typeface="Arial"/>
              <a:buChar char="•"/>
            </a:pPr>
            <a:r>
              <a:rPr lang="en-CA" dirty="0" smtClean="0"/>
              <a:t>Various contract types</a:t>
            </a:r>
            <a:endParaRPr lang="en-CA" dirty="0" smtClean="0"/>
          </a:p>
        </p:txBody>
      </p:sp>
    </p:spTree>
    <p:extLst>
      <p:ext uri="{BB962C8B-B14F-4D97-AF65-F5344CB8AC3E}">
        <p14:creationId xmlns:p14="http://schemas.microsoft.com/office/powerpoint/2010/main" val="4083392668"/>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3658AC70-BA90-4842-A737-EDEAF18A09F1}" type="slidenum">
              <a:rPr lang="en-US" smtClean="0"/>
              <a:pPr/>
              <a:t>14</a:t>
            </a:fld>
            <a:endParaRPr lang="en-US" dirty="0"/>
          </a:p>
        </p:txBody>
      </p:sp>
      <p:sp>
        <p:nvSpPr>
          <p:cNvPr id="6" name="Text Box 14"/>
          <p:cNvSpPr txBox="1">
            <a:spLocks noChangeArrowheads="1"/>
          </p:cNvSpPr>
          <p:nvPr/>
        </p:nvSpPr>
        <p:spPr bwMode="auto">
          <a:xfrm>
            <a:off x="6477000" y="152400"/>
            <a:ext cx="1997075" cy="396875"/>
          </a:xfrm>
          <a:prstGeom prst="rect">
            <a:avLst/>
          </a:prstGeom>
          <a:noFill/>
          <a:ln w="9525">
            <a:noFill/>
            <a:miter lim="800000"/>
            <a:headEnd/>
            <a:tailEnd/>
          </a:ln>
        </p:spPr>
        <p:txBody>
          <a:bodyPr>
            <a:spAutoFit/>
          </a:bodyPr>
          <a:lstStyle/>
          <a:p>
            <a:r>
              <a:rPr lang="en-CA" sz="2000" b="1" dirty="0" smtClean="0">
                <a:solidFill>
                  <a:schemeClr val="bg1"/>
                </a:solidFill>
                <a:latin typeface="Cambria" pitchFamily="18" charset="0"/>
              </a:rPr>
              <a:t>Inputs</a:t>
            </a:r>
            <a:endParaRPr lang="en-CA" sz="2000" b="1" dirty="0">
              <a:solidFill>
                <a:schemeClr val="bg1"/>
              </a:solidFill>
              <a:latin typeface="Cambria" pitchFamily="18" charset="0"/>
            </a:endParaRPr>
          </a:p>
        </p:txBody>
      </p:sp>
      <p:sp>
        <p:nvSpPr>
          <p:cNvPr id="7" name="Rectangle 16"/>
          <p:cNvSpPr txBox="1">
            <a:spLocks/>
          </p:cNvSpPr>
          <p:nvPr/>
        </p:nvSpPr>
        <p:spPr bwMode="auto">
          <a:xfrm>
            <a:off x="838200" y="228600"/>
            <a:ext cx="5562600" cy="381000"/>
          </a:xfrm>
          <a:prstGeom prst="rect">
            <a:avLst/>
          </a:prstGeom>
          <a:noFill/>
          <a:ln w="12700">
            <a:noFill/>
            <a:miter lim="800000"/>
            <a:headEnd/>
            <a:tailEnd/>
          </a:ln>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400" b="1">
                <a:solidFill>
                  <a:schemeClr val="bg1"/>
                </a:solidFill>
                <a:latin typeface="Cambria" pitchFamily="18" charset="0"/>
                <a:ea typeface="+mj-ea"/>
                <a:cs typeface="+mj-cs"/>
              </a:defRPr>
            </a:lvl1pPr>
            <a:lvl2pPr algn="l" rtl="0" eaLnBrk="0" fontAlgn="base" hangingPunct="0">
              <a:spcBef>
                <a:spcPct val="0"/>
              </a:spcBef>
              <a:spcAft>
                <a:spcPct val="0"/>
              </a:spcAft>
              <a:defRPr sz="2400" b="1">
                <a:solidFill>
                  <a:schemeClr val="bg1"/>
                </a:solidFill>
                <a:latin typeface="Cambria" pitchFamily="18" charset="0"/>
              </a:defRPr>
            </a:lvl2pPr>
            <a:lvl3pPr algn="l" rtl="0" eaLnBrk="0" fontAlgn="base" hangingPunct="0">
              <a:spcBef>
                <a:spcPct val="0"/>
              </a:spcBef>
              <a:spcAft>
                <a:spcPct val="0"/>
              </a:spcAft>
              <a:defRPr sz="2400" b="1">
                <a:solidFill>
                  <a:schemeClr val="bg1"/>
                </a:solidFill>
                <a:latin typeface="Cambria" pitchFamily="18" charset="0"/>
              </a:defRPr>
            </a:lvl3pPr>
            <a:lvl4pPr algn="l" rtl="0" eaLnBrk="0" fontAlgn="base" hangingPunct="0">
              <a:spcBef>
                <a:spcPct val="0"/>
              </a:spcBef>
              <a:spcAft>
                <a:spcPct val="0"/>
              </a:spcAft>
              <a:defRPr sz="2400" b="1">
                <a:solidFill>
                  <a:schemeClr val="bg1"/>
                </a:solidFill>
                <a:latin typeface="Cambria" pitchFamily="18" charset="0"/>
              </a:defRPr>
            </a:lvl4pPr>
            <a:lvl5pPr algn="l" rtl="0" eaLnBrk="0" fontAlgn="base" hangingPunct="0">
              <a:spcBef>
                <a:spcPct val="0"/>
              </a:spcBef>
              <a:spcAft>
                <a:spcPct val="0"/>
              </a:spcAft>
              <a:defRPr sz="2400" b="1">
                <a:solidFill>
                  <a:schemeClr val="bg1"/>
                </a:solidFill>
                <a:latin typeface="Cambria" pitchFamily="18" charset="0"/>
              </a:defRPr>
            </a:lvl5pPr>
            <a:lvl6pPr marL="457200" algn="ctr" rtl="0" fontAlgn="base">
              <a:spcBef>
                <a:spcPct val="0"/>
              </a:spcBef>
              <a:spcAft>
                <a:spcPct val="0"/>
              </a:spcAft>
              <a:defRPr sz="4400">
                <a:solidFill>
                  <a:srgbClr val="A50021"/>
                </a:solidFill>
                <a:latin typeface="Arial" charset="0"/>
              </a:defRPr>
            </a:lvl6pPr>
            <a:lvl7pPr marL="914400" algn="ctr" rtl="0" fontAlgn="base">
              <a:spcBef>
                <a:spcPct val="0"/>
              </a:spcBef>
              <a:spcAft>
                <a:spcPct val="0"/>
              </a:spcAft>
              <a:defRPr sz="4400">
                <a:solidFill>
                  <a:srgbClr val="A50021"/>
                </a:solidFill>
                <a:latin typeface="Arial" charset="0"/>
              </a:defRPr>
            </a:lvl7pPr>
            <a:lvl8pPr marL="1371600" algn="ctr" rtl="0" fontAlgn="base">
              <a:spcBef>
                <a:spcPct val="0"/>
              </a:spcBef>
              <a:spcAft>
                <a:spcPct val="0"/>
              </a:spcAft>
              <a:defRPr sz="4400">
                <a:solidFill>
                  <a:srgbClr val="A50021"/>
                </a:solidFill>
                <a:latin typeface="Arial" charset="0"/>
              </a:defRPr>
            </a:lvl8pPr>
            <a:lvl9pPr marL="1828800" algn="ctr" rtl="0" fontAlgn="base">
              <a:spcBef>
                <a:spcPct val="0"/>
              </a:spcBef>
              <a:spcAft>
                <a:spcPct val="0"/>
              </a:spcAft>
              <a:defRPr sz="4400">
                <a:solidFill>
                  <a:srgbClr val="A50021"/>
                </a:solidFill>
                <a:latin typeface="Arial" charset="0"/>
              </a:defRPr>
            </a:lvl9pPr>
          </a:lstStyle>
          <a:p>
            <a:r>
              <a:rPr lang="en-CA" dirty="0" smtClean="0"/>
              <a:t>Plan Procurement Management</a:t>
            </a:r>
            <a:endParaRPr lang="en-US" dirty="0" smtClean="0"/>
          </a:p>
        </p:txBody>
      </p:sp>
      <p:sp>
        <p:nvSpPr>
          <p:cNvPr id="8" name="Rectangle 10"/>
          <p:cNvSpPr txBox="1">
            <a:spLocks noChangeArrowheads="1"/>
          </p:cNvSpPr>
          <p:nvPr/>
        </p:nvSpPr>
        <p:spPr bwMode="auto">
          <a:xfrm>
            <a:off x="0" y="914400"/>
            <a:ext cx="9144000" cy="5105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A50021"/>
              </a:buClr>
              <a:defRPr sz="2800" b="1">
                <a:solidFill>
                  <a:schemeClr val="tx1"/>
                </a:solidFill>
                <a:latin typeface="Calibri" pitchFamily="34" charset="0"/>
                <a:ea typeface="+mn-ea"/>
                <a:cs typeface="+mn-cs"/>
              </a:defRPr>
            </a:lvl1pPr>
            <a:lvl2pPr marL="742950" indent="-285750" algn="l" rtl="0" eaLnBrk="0" fontAlgn="base" hangingPunct="0">
              <a:spcBef>
                <a:spcPct val="20000"/>
              </a:spcBef>
              <a:spcAft>
                <a:spcPct val="0"/>
              </a:spcAft>
              <a:buClr>
                <a:schemeClr val="tx1"/>
              </a:buClr>
              <a:buFont typeface="Wingdings" pitchFamily="2" charset="2"/>
              <a:buChar char="Ø"/>
              <a:defRPr sz="2400">
                <a:solidFill>
                  <a:schemeClr val="tx1"/>
                </a:solidFill>
                <a:latin typeface="Calibri" pitchFamily="34" charset="0"/>
              </a:defRPr>
            </a:lvl2pPr>
            <a:lvl3pPr marL="1143000" indent="-228600" algn="l" rtl="0" eaLnBrk="0" fontAlgn="base" hangingPunct="0">
              <a:spcBef>
                <a:spcPct val="20000"/>
              </a:spcBef>
              <a:spcAft>
                <a:spcPct val="0"/>
              </a:spcAft>
              <a:buClr>
                <a:schemeClr val="tx1"/>
              </a:buClr>
              <a:buFont typeface="Wingdings" pitchFamily="2" charset="2"/>
              <a:buChar char="v"/>
              <a:defRPr sz="2000">
                <a:solidFill>
                  <a:schemeClr val="tx1"/>
                </a:solidFill>
                <a:latin typeface="Calibri" pitchFamily="34" charset="0"/>
              </a:defRPr>
            </a:lvl3pPr>
            <a:lvl4pPr marL="1600200" indent="-228600" algn="l" rtl="0" eaLnBrk="0" fontAlgn="base" hangingPunct="0">
              <a:spcBef>
                <a:spcPct val="20000"/>
              </a:spcBef>
              <a:spcAft>
                <a:spcPct val="0"/>
              </a:spcAft>
              <a:buClr>
                <a:schemeClr val="tx1"/>
              </a:buClr>
              <a:buFont typeface="Wingdings" pitchFamily="2" charset="2"/>
              <a:buChar char="§"/>
              <a:defRPr sz="1800">
                <a:solidFill>
                  <a:schemeClr val="tx1"/>
                </a:solidFill>
                <a:latin typeface="Calibri" pitchFamily="34" charset="0"/>
              </a:defRPr>
            </a:lvl4pPr>
            <a:lvl5pPr marL="2057400" indent="-228600" algn="l" rtl="0" eaLnBrk="0" fontAlgn="base" hangingPunct="0">
              <a:spcBef>
                <a:spcPct val="20000"/>
              </a:spcBef>
              <a:spcAft>
                <a:spcPct val="0"/>
              </a:spcAft>
              <a:buClr>
                <a:schemeClr val="tx1"/>
              </a:buClr>
              <a:buFont typeface="Arial" charset="0"/>
              <a:buChar char="»"/>
              <a:defRPr sz="1600">
                <a:solidFill>
                  <a:schemeClr val="tx1"/>
                </a:solidFill>
                <a:latin typeface="Calibri" pitchFamily="34"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457200" lvl="1" indent="0">
              <a:buNone/>
            </a:pPr>
            <a:r>
              <a:rPr lang="en-CA" b="1" dirty="0" smtClean="0"/>
              <a:t>Contract Types:</a:t>
            </a:r>
            <a:endParaRPr lang="en-CA" dirty="0" smtClean="0"/>
          </a:p>
          <a:p>
            <a:pPr lvl="1">
              <a:buFont typeface="Arial"/>
              <a:buChar char="•"/>
            </a:pPr>
            <a:r>
              <a:rPr lang="en-CA" dirty="0" smtClean="0"/>
              <a:t>Fixed Price</a:t>
            </a:r>
          </a:p>
          <a:p>
            <a:pPr lvl="2">
              <a:buFont typeface="Arial"/>
              <a:buChar char="•"/>
            </a:pPr>
            <a:r>
              <a:rPr lang="en-CA" dirty="0" smtClean="0"/>
              <a:t>Firm fixed price (FFP)</a:t>
            </a:r>
          </a:p>
          <a:p>
            <a:pPr lvl="2">
              <a:buFont typeface="Arial"/>
              <a:buChar char="•"/>
            </a:pPr>
            <a:r>
              <a:rPr lang="en-CA" dirty="0" smtClean="0"/>
              <a:t>Fixed price incentive fee (FPIF)</a:t>
            </a:r>
          </a:p>
          <a:p>
            <a:pPr lvl="2">
              <a:buFont typeface="Arial"/>
              <a:buChar char="•"/>
            </a:pPr>
            <a:r>
              <a:rPr lang="en-CA" dirty="0" smtClean="0"/>
              <a:t>Fixed price with economic price adjustments (FPEPA)</a:t>
            </a:r>
          </a:p>
          <a:p>
            <a:pPr lvl="2">
              <a:buFont typeface="Arial"/>
              <a:buChar char="•"/>
            </a:pPr>
            <a:endParaRPr lang="en-CA" dirty="0" smtClean="0"/>
          </a:p>
          <a:p>
            <a:pPr lvl="1">
              <a:buFont typeface="Arial"/>
              <a:buChar char="•"/>
            </a:pPr>
            <a:r>
              <a:rPr lang="en-CA" dirty="0" smtClean="0"/>
              <a:t>Cost Reimbursable</a:t>
            </a:r>
          </a:p>
          <a:p>
            <a:pPr lvl="2">
              <a:buFont typeface="Arial"/>
              <a:buChar char="•"/>
            </a:pPr>
            <a:r>
              <a:rPr lang="en-CA" dirty="0" smtClean="0"/>
              <a:t>Cost plus fixed fee (CPFF)</a:t>
            </a:r>
          </a:p>
          <a:p>
            <a:pPr lvl="2">
              <a:buFont typeface="Arial"/>
              <a:buChar char="•"/>
            </a:pPr>
            <a:r>
              <a:rPr lang="en-CA" dirty="0" smtClean="0"/>
              <a:t>Cost plus incentive fee (CPIF)</a:t>
            </a:r>
          </a:p>
          <a:p>
            <a:pPr lvl="2">
              <a:buFont typeface="Arial"/>
              <a:buChar char="•"/>
            </a:pPr>
            <a:r>
              <a:rPr lang="en-CA" dirty="0" smtClean="0"/>
              <a:t>Cost plus award fee (CPAF)</a:t>
            </a:r>
          </a:p>
          <a:p>
            <a:pPr lvl="2">
              <a:buFont typeface="Arial"/>
              <a:buChar char="•"/>
            </a:pPr>
            <a:endParaRPr lang="en-CA" dirty="0" smtClean="0"/>
          </a:p>
          <a:p>
            <a:pPr lvl="1">
              <a:buFont typeface="Arial"/>
              <a:buChar char="•"/>
            </a:pPr>
            <a:r>
              <a:rPr lang="en-CA" dirty="0" smtClean="0"/>
              <a:t>Time and Material (T&amp;M)</a:t>
            </a:r>
          </a:p>
          <a:p>
            <a:pPr lvl="1">
              <a:buFont typeface="Arial"/>
              <a:buChar char="•"/>
            </a:pPr>
            <a:endParaRPr lang="en-CA" dirty="0" smtClean="0"/>
          </a:p>
        </p:txBody>
      </p:sp>
    </p:spTree>
    <p:extLst>
      <p:ext uri="{BB962C8B-B14F-4D97-AF65-F5344CB8AC3E}">
        <p14:creationId xmlns:p14="http://schemas.microsoft.com/office/powerpoint/2010/main" val="2107621160"/>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3658AC70-BA90-4842-A737-EDEAF18A09F1}" type="slidenum">
              <a:rPr lang="en-US" smtClean="0"/>
              <a:pPr/>
              <a:t>15</a:t>
            </a:fld>
            <a:endParaRPr lang="en-US" dirty="0"/>
          </a:p>
        </p:txBody>
      </p:sp>
      <p:sp>
        <p:nvSpPr>
          <p:cNvPr id="6" name="Text Box 14"/>
          <p:cNvSpPr txBox="1">
            <a:spLocks noChangeArrowheads="1"/>
          </p:cNvSpPr>
          <p:nvPr/>
        </p:nvSpPr>
        <p:spPr bwMode="auto">
          <a:xfrm>
            <a:off x="6477000" y="152400"/>
            <a:ext cx="1997075" cy="396875"/>
          </a:xfrm>
          <a:prstGeom prst="rect">
            <a:avLst/>
          </a:prstGeom>
          <a:noFill/>
          <a:ln w="9525">
            <a:noFill/>
            <a:miter lim="800000"/>
            <a:headEnd/>
            <a:tailEnd/>
          </a:ln>
        </p:spPr>
        <p:txBody>
          <a:bodyPr>
            <a:spAutoFit/>
          </a:bodyPr>
          <a:lstStyle/>
          <a:p>
            <a:r>
              <a:rPr lang="en-CA" sz="2000" b="1" dirty="0" smtClean="0">
                <a:solidFill>
                  <a:schemeClr val="bg1"/>
                </a:solidFill>
                <a:latin typeface="Cambria" pitchFamily="18" charset="0"/>
              </a:rPr>
              <a:t>Inputs</a:t>
            </a:r>
            <a:endParaRPr lang="en-CA" sz="2000" b="1" dirty="0">
              <a:solidFill>
                <a:schemeClr val="bg1"/>
              </a:solidFill>
              <a:latin typeface="Cambria" pitchFamily="18" charset="0"/>
            </a:endParaRPr>
          </a:p>
        </p:txBody>
      </p:sp>
      <p:sp>
        <p:nvSpPr>
          <p:cNvPr id="7" name="Rectangle 16"/>
          <p:cNvSpPr txBox="1">
            <a:spLocks/>
          </p:cNvSpPr>
          <p:nvPr/>
        </p:nvSpPr>
        <p:spPr bwMode="auto">
          <a:xfrm>
            <a:off x="838200" y="228600"/>
            <a:ext cx="5562600" cy="381000"/>
          </a:xfrm>
          <a:prstGeom prst="rect">
            <a:avLst/>
          </a:prstGeom>
          <a:noFill/>
          <a:ln w="12700">
            <a:noFill/>
            <a:miter lim="800000"/>
            <a:headEnd/>
            <a:tailEnd/>
          </a:ln>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400" b="1">
                <a:solidFill>
                  <a:schemeClr val="bg1"/>
                </a:solidFill>
                <a:latin typeface="Cambria" pitchFamily="18" charset="0"/>
                <a:ea typeface="+mj-ea"/>
                <a:cs typeface="+mj-cs"/>
              </a:defRPr>
            </a:lvl1pPr>
            <a:lvl2pPr algn="l" rtl="0" eaLnBrk="0" fontAlgn="base" hangingPunct="0">
              <a:spcBef>
                <a:spcPct val="0"/>
              </a:spcBef>
              <a:spcAft>
                <a:spcPct val="0"/>
              </a:spcAft>
              <a:defRPr sz="2400" b="1">
                <a:solidFill>
                  <a:schemeClr val="bg1"/>
                </a:solidFill>
                <a:latin typeface="Cambria" pitchFamily="18" charset="0"/>
              </a:defRPr>
            </a:lvl2pPr>
            <a:lvl3pPr algn="l" rtl="0" eaLnBrk="0" fontAlgn="base" hangingPunct="0">
              <a:spcBef>
                <a:spcPct val="0"/>
              </a:spcBef>
              <a:spcAft>
                <a:spcPct val="0"/>
              </a:spcAft>
              <a:defRPr sz="2400" b="1">
                <a:solidFill>
                  <a:schemeClr val="bg1"/>
                </a:solidFill>
                <a:latin typeface="Cambria" pitchFamily="18" charset="0"/>
              </a:defRPr>
            </a:lvl3pPr>
            <a:lvl4pPr algn="l" rtl="0" eaLnBrk="0" fontAlgn="base" hangingPunct="0">
              <a:spcBef>
                <a:spcPct val="0"/>
              </a:spcBef>
              <a:spcAft>
                <a:spcPct val="0"/>
              </a:spcAft>
              <a:defRPr sz="2400" b="1">
                <a:solidFill>
                  <a:schemeClr val="bg1"/>
                </a:solidFill>
                <a:latin typeface="Cambria" pitchFamily="18" charset="0"/>
              </a:defRPr>
            </a:lvl4pPr>
            <a:lvl5pPr algn="l" rtl="0" eaLnBrk="0" fontAlgn="base" hangingPunct="0">
              <a:spcBef>
                <a:spcPct val="0"/>
              </a:spcBef>
              <a:spcAft>
                <a:spcPct val="0"/>
              </a:spcAft>
              <a:defRPr sz="2400" b="1">
                <a:solidFill>
                  <a:schemeClr val="bg1"/>
                </a:solidFill>
                <a:latin typeface="Cambria" pitchFamily="18" charset="0"/>
              </a:defRPr>
            </a:lvl5pPr>
            <a:lvl6pPr marL="457200" algn="ctr" rtl="0" fontAlgn="base">
              <a:spcBef>
                <a:spcPct val="0"/>
              </a:spcBef>
              <a:spcAft>
                <a:spcPct val="0"/>
              </a:spcAft>
              <a:defRPr sz="4400">
                <a:solidFill>
                  <a:srgbClr val="A50021"/>
                </a:solidFill>
                <a:latin typeface="Arial" charset="0"/>
              </a:defRPr>
            </a:lvl6pPr>
            <a:lvl7pPr marL="914400" algn="ctr" rtl="0" fontAlgn="base">
              <a:spcBef>
                <a:spcPct val="0"/>
              </a:spcBef>
              <a:spcAft>
                <a:spcPct val="0"/>
              </a:spcAft>
              <a:defRPr sz="4400">
                <a:solidFill>
                  <a:srgbClr val="A50021"/>
                </a:solidFill>
                <a:latin typeface="Arial" charset="0"/>
              </a:defRPr>
            </a:lvl7pPr>
            <a:lvl8pPr marL="1371600" algn="ctr" rtl="0" fontAlgn="base">
              <a:spcBef>
                <a:spcPct val="0"/>
              </a:spcBef>
              <a:spcAft>
                <a:spcPct val="0"/>
              </a:spcAft>
              <a:defRPr sz="4400">
                <a:solidFill>
                  <a:srgbClr val="A50021"/>
                </a:solidFill>
                <a:latin typeface="Arial" charset="0"/>
              </a:defRPr>
            </a:lvl8pPr>
            <a:lvl9pPr marL="1828800" algn="ctr" rtl="0" fontAlgn="base">
              <a:spcBef>
                <a:spcPct val="0"/>
              </a:spcBef>
              <a:spcAft>
                <a:spcPct val="0"/>
              </a:spcAft>
              <a:defRPr sz="4400">
                <a:solidFill>
                  <a:srgbClr val="A50021"/>
                </a:solidFill>
                <a:latin typeface="Arial" charset="0"/>
              </a:defRPr>
            </a:lvl9pPr>
          </a:lstStyle>
          <a:p>
            <a:r>
              <a:rPr lang="en-CA" dirty="0" smtClean="0"/>
              <a:t>Plan Procurement Management</a:t>
            </a:r>
            <a:endParaRPr lang="en-US" dirty="0" smtClean="0"/>
          </a:p>
        </p:txBody>
      </p:sp>
      <p:sp>
        <p:nvSpPr>
          <p:cNvPr id="9" name="Rectangle 9"/>
          <p:cNvSpPr txBox="1">
            <a:spLocks noChangeArrowheads="1"/>
          </p:cNvSpPr>
          <p:nvPr/>
        </p:nvSpPr>
        <p:spPr bwMode="auto">
          <a:xfrm>
            <a:off x="762000" y="1219200"/>
            <a:ext cx="7620000" cy="5105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A50021"/>
              </a:buClr>
              <a:defRPr sz="2800" b="1">
                <a:solidFill>
                  <a:schemeClr val="tx1"/>
                </a:solidFill>
                <a:latin typeface="Calibri" pitchFamily="34" charset="0"/>
                <a:ea typeface="+mn-ea"/>
                <a:cs typeface="+mn-cs"/>
              </a:defRPr>
            </a:lvl1pPr>
            <a:lvl2pPr marL="742950" indent="-285750" algn="l" rtl="0" eaLnBrk="0" fontAlgn="base" hangingPunct="0">
              <a:spcBef>
                <a:spcPct val="20000"/>
              </a:spcBef>
              <a:spcAft>
                <a:spcPct val="0"/>
              </a:spcAft>
              <a:buClr>
                <a:schemeClr val="tx1"/>
              </a:buClr>
              <a:buFont typeface="Wingdings" pitchFamily="2" charset="2"/>
              <a:buChar char="Ø"/>
              <a:defRPr sz="2400">
                <a:solidFill>
                  <a:schemeClr val="tx1"/>
                </a:solidFill>
                <a:latin typeface="Calibri" pitchFamily="34" charset="0"/>
              </a:defRPr>
            </a:lvl2pPr>
            <a:lvl3pPr marL="1143000" indent="-228600" algn="l" rtl="0" eaLnBrk="0" fontAlgn="base" hangingPunct="0">
              <a:spcBef>
                <a:spcPct val="20000"/>
              </a:spcBef>
              <a:spcAft>
                <a:spcPct val="0"/>
              </a:spcAft>
              <a:buClr>
                <a:schemeClr val="tx1"/>
              </a:buClr>
              <a:buFont typeface="Wingdings" pitchFamily="2" charset="2"/>
              <a:buChar char="v"/>
              <a:defRPr sz="2000">
                <a:solidFill>
                  <a:schemeClr val="tx1"/>
                </a:solidFill>
                <a:latin typeface="Calibri" pitchFamily="34" charset="0"/>
              </a:defRPr>
            </a:lvl3pPr>
            <a:lvl4pPr marL="1600200" indent="-228600" algn="l" rtl="0" eaLnBrk="0" fontAlgn="base" hangingPunct="0">
              <a:spcBef>
                <a:spcPct val="20000"/>
              </a:spcBef>
              <a:spcAft>
                <a:spcPct val="0"/>
              </a:spcAft>
              <a:buClr>
                <a:schemeClr val="tx1"/>
              </a:buClr>
              <a:buFont typeface="Wingdings" pitchFamily="2" charset="2"/>
              <a:buChar char="§"/>
              <a:defRPr sz="1800">
                <a:solidFill>
                  <a:schemeClr val="tx1"/>
                </a:solidFill>
                <a:latin typeface="Calibri" pitchFamily="34" charset="0"/>
              </a:defRPr>
            </a:lvl4pPr>
            <a:lvl5pPr marL="2057400" indent="-228600" algn="l" rtl="0" eaLnBrk="0" fontAlgn="base" hangingPunct="0">
              <a:spcBef>
                <a:spcPct val="20000"/>
              </a:spcBef>
              <a:spcAft>
                <a:spcPct val="0"/>
              </a:spcAft>
              <a:buClr>
                <a:schemeClr val="tx1"/>
              </a:buClr>
              <a:buFont typeface="Arial" charset="0"/>
              <a:buChar char="»"/>
              <a:defRPr sz="1600">
                <a:solidFill>
                  <a:schemeClr val="tx1"/>
                </a:solidFill>
                <a:latin typeface="Calibri" pitchFamily="34"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r>
              <a:rPr lang="en-US" dirty="0" smtClean="0"/>
              <a:t>Contracts</a:t>
            </a:r>
            <a:endParaRPr lang="en-CA" dirty="0" smtClean="0"/>
          </a:p>
          <a:p>
            <a:pPr lvl="1">
              <a:buFont typeface="Arial"/>
              <a:buChar char="•"/>
            </a:pPr>
            <a:r>
              <a:rPr lang="en-CA" dirty="0" smtClean="0"/>
              <a:t>A contract is a mutually binding agreement between a buyer and a seller that obligates the seller to provide the specified product, service or result and obligates the buyer to make the payment for it</a:t>
            </a:r>
            <a:endParaRPr lang="en-US" dirty="0" smtClean="0"/>
          </a:p>
        </p:txBody>
      </p:sp>
    </p:spTree>
    <p:extLst>
      <p:ext uri="{BB962C8B-B14F-4D97-AF65-F5344CB8AC3E}">
        <p14:creationId xmlns:p14="http://schemas.microsoft.com/office/powerpoint/2010/main" val="3990485906"/>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3658AC70-BA90-4842-A737-EDEAF18A09F1}" type="slidenum">
              <a:rPr lang="en-US" smtClean="0"/>
              <a:pPr/>
              <a:t>16</a:t>
            </a:fld>
            <a:endParaRPr lang="en-US" dirty="0"/>
          </a:p>
        </p:txBody>
      </p:sp>
      <p:sp>
        <p:nvSpPr>
          <p:cNvPr id="6" name="Text Box 14"/>
          <p:cNvSpPr txBox="1">
            <a:spLocks noChangeArrowheads="1"/>
          </p:cNvSpPr>
          <p:nvPr/>
        </p:nvSpPr>
        <p:spPr bwMode="auto">
          <a:xfrm>
            <a:off x="6477000" y="152400"/>
            <a:ext cx="1997075" cy="396875"/>
          </a:xfrm>
          <a:prstGeom prst="rect">
            <a:avLst/>
          </a:prstGeom>
          <a:noFill/>
          <a:ln w="9525">
            <a:noFill/>
            <a:miter lim="800000"/>
            <a:headEnd/>
            <a:tailEnd/>
          </a:ln>
        </p:spPr>
        <p:txBody>
          <a:bodyPr>
            <a:spAutoFit/>
          </a:bodyPr>
          <a:lstStyle/>
          <a:p>
            <a:r>
              <a:rPr lang="en-CA" sz="2000" b="1" dirty="0" smtClean="0">
                <a:solidFill>
                  <a:schemeClr val="bg1"/>
                </a:solidFill>
                <a:latin typeface="Cambria" pitchFamily="18" charset="0"/>
              </a:rPr>
              <a:t>Inputs</a:t>
            </a:r>
            <a:endParaRPr lang="en-CA" sz="2000" b="1" dirty="0">
              <a:solidFill>
                <a:schemeClr val="bg1"/>
              </a:solidFill>
              <a:latin typeface="Cambria" pitchFamily="18" charset="0"/>
            </a:endParaRPr>
          </a:p>
        </p:txBody>
      </p:sp>
      <p:sp>
        <p:nvSpPr>
          <p:cNvPr id="7" name="Rectangle 16"/>
          <p:cNvSpPr txBox="1">
            <a:spLocks/>
          </p:cNvSpPr>
          <p:nvPr/>
        </p:nvSpPr>
        <p:spPr bwMode="auto">
          <a:xfrm>
            <a:off x="838200" y="228600"/>
            <a:ext cx="5562600" cy="381000"/>
          </a:xfrm>
          <a:prstGeom prst="rect">
            <a:avLst/>
          </a:prstGeom>
          <a:noFill/>
          <a:ln w="12700">
            <a:noFill/>
            <a:miter lim="800000"/>
            <a:headEnd/>
            <a:tailEnd/>
          </a:ln>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400" b="1">
                <a:solidFill>
                  <a:schemeClr val="bg1"/>
                </a:solidFill>
                <a:latin typeface="Cambria" pitchFamily="18" charset="0"/>
                <a:ea typeface="+mj-ea"/>
                <a:cs typeface="+mj-cs"/>
              </a:defRPr>
            </a:lvl1pPr>
            <a:lvl2pPr algn="l" rtl="0" eaLnBrk="0" fontAlgn="base" hangingPunct="0">
              <a:spcBef>
                <a:spcPct val="0"/>
              </a:spcBef>
              <a:spcAft>
                <a:spcPct val="0"/>
              </a:spcAft>
              <a:defRPr sz="2400" b="1">
                <a:solidFill>
                  <a:schemeClr val="bg1"/>
                </a:solidFill>
                <a:latin typeface="Cambria" pitchFamily="18" charset="0"/>
              </a:defRPr>
            </a:lvl2pPr>
            <a:lvl3pPr algn="l" rtl="0" eaLnBrk="0" fontAlgn="base" hangingPunct="0">
              <a:spcBef>
                <a:spcPct val="0"/>
              </a:spcBef>
              <a:spcAft>
                <a:spcPct val="0"/>
              </a:spcAft>
              <a:defRPr sz="2400" b="1">
                <a:solidFill>
                  <a:schemeClr val="bg1"/>
                </a:solidFill>
                <a:latin typeface="Cambria" pitchFamily="18" charset="0"/>
              </a:defRPr>
            </a:lvl3pPr>
            <a:lvl4pPr algn="l" rtl="0" eaLnBrk="0" fontAlgn="base" hangingPunct="0">
              <a:spcBef>
                <a:spcPct val="0"/>
              </a:spcBef>
              <a:spcAft>
                <a:spcPct val="0"/>
              </a:spcAft>
              <a:defRPr sz="2400" b="1">
                <a:solidFill>
                  <a:schemeClr val="bg1"/>
                </a:solidFill>
                <a:latin typeface="Cambria" pitchFamily="18" charset="0"/>
              </a:defRPr>
            </a:lvl4pPr>
            <a:lvl5pPr algn="l" rtl="0" eaLnBrk="0" fontAlgn="base" hangingPunct="0">
              <a:spcBef>
                <a:spcPct val="0"/>
              </a:spcBef>
              <a:spcAft>
                <a:spcPct val="0"/>
              </a:spcAft>
              <a:defRPr sz="2400" b="1">
                <a:solidFill>
                  <a:schemeClr val="bg1"/>
                </a:solidFill>
                <a:latin typeface="Cambria" pitchFamily="18" charset="0"/>
              </a:defRPr>
            </a:lvl5pPr>
            <a:lvl6pPr marL="457200" algn="ctr" rtl="0" fontAlgn="base">
              <a:spcBef>
                <a:spcPct val="0"/>
              </a:spcBef>
              <a:spcAft>
                <a:spcPct val="0"/>
              </a:spcAft>
              <a:defRPr sz="4400">
                <a:solidFill>
                  <a:srgbClr val="A50021"/>
                </a:solidFill>
                <a:latin typeface="Arial" charset="0"/>
              </a:defRPr>
            </a:lvl6pPr>
            <a:lvl7pPr marL="914400" algn="ctr" rtl="0" fontAlgn="base">
              <a:spcBef>
                <a:spcPct val="0"/>
              </a:spcBef>
              <a:spcAft>
                <a:spcPct val="0"/>
              </a:spcAft>
              <a:defRPr sz="4400">
                <a:solidFill>
                  <a:srgbClr val="A50021"/>
                </a:solidFill>
                <a:latin typeface="Arial" charset="0"/>
              </a:defRPr>
            </a:lvl7pPr>
            <a:lvl8pPr marL="1371600" algn="ctr" rtl="0" fontAlgn="base">
              <a:spcBef>
                <a:spcPct val="0"/>
              </a:spcBef>
              <a:spcAft>
                <a:spcPct val="0"/>
              </a:spcAft>
              <a:defRPr sz="4400">
                <a:solidFill>
                  <a:srgbClr val="A50021"/>
                </a:solidFill>
                <a:latin typeface="Arial" charset="0"/>
              </a:defRPr>
            </a:lvl8pPr>
            <a:lvl9pPr marL="1828800" algn="ctr" rtl="0" fontAlgn="base">
              <a:spcBef>
                <a:spcPct val="0"/>
              </a:spcBef>
              <a:spcAft>
                <a:spcPct val="0"/>
              </a:spcAft>
              <a:defRPr sz="4400">
                <a:solidFill>
                  <a:srgbClr val="A50021"/>
                </a:solidFill>
                <a:latin typeface="Arial" charset="0"/>
              </a:defRPr>
            </a:lvl9pPr>
          </a:lstStyle>
          <a:p>
            <a:r>
              <a:rPr lang="en-CA" dirty="0" smtClean="0"/>
              <a:t>Plan Procurement Management</a:t>
            </a:r>
            <a:endParaRPr lang="en-US" dirty="0" smtClean="0"/>
          </a:p>
        </p:txBody>
      </p:sp>
      <p:sp>
        <p:nvSpPr>
          <p:cNvPr id="5" name="Rectangle 7"/>
          <p:cNvSpPr txBox="1">
            <a:spLocks noChangeArrowheads="1"/>
          </p:cNvSpPr>
          <p:nvPr/>
        </p:nvSpPr>
        <p:spPr bwMode="auto">
          <a:xfrm>
            <a:off x="762000" y="1066800"/>
            <a:ext cx="7620000" cy="5105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A50021"/>
              </a:buClr>
              <a:defRPr sz="2800" b="1">
                <a:solidFill>
                  <a:schemeClr val="tx1"/>
                </a:solidFill>
                <a:latin typeface="Calibri" pitchFamily="34" charset="0"/>
                <a:ea typeface="+mn-ea"/>
                <a:cs typeface="+mn-cs"/>
              </a:defRPr>
            </a:lvl1pPr>
            <a:lvl2pPr marL="742950" indent="-285750" algn="l" rtl="0" eaLnBrk="0" fontAlgn="base" hangingPunct="0">
              <a:spcBef>
                <a:spcPct val="20000"/>
              </a:spcBef>
              <a:spcAft>
                <a:spcPct val="0"/>
              </a:spcAft>
              <a:buClr>
                <a:schemeClr val="tx1"/>
              </a:buClr>
              <a:buFont typeface="Wingdings" pitchFamily="2" charset="2"/>
              <a:buChar char="Ø"/>
              <a:defRPr sz="2400">
                <a:solidFill>
                  <a:schemeClr val="tx1"/>
                </a:solidFill>
                <a:latin typeface="Calibri" pitchFamily="34" charset="0"/>
              </a:defRPr>
            </a:lvl2pPr>
            <a:lvl3pPr marL="1143000" indent="-228600" algn="l" rtl="0" eaLnBrk="0" fontAlgn="base" hangingPunct="0">
              <a:spcBef>
                <a:spcPct val="20000"/>
              </a:spcBef>
              <a:spcAft>
                <a:spcPct val="0"/>
              </a:spcAft>
              <a:buClr>
                <a:schemeClr val="tx1"/>
              </a:buClr>
              <a:buFont typeface="Wingdings" pitchFamily="2" charset="2"/>
              <a:buChar char="v"/>
              <a:defRPr sz="2000">
                <a:solidFill>
                  <a:schemeClr val="tx1"/>
                </a:solidFill>
                <a:latin typeface="Calibri" pitchFamily="34" charset="0"/>
              </a:defRPr>
            </a:lvl3pPr>
            <a:lvl4pPr marL="1600200" indent="-228600" algn="l" rtl="0" eaLnBrk="0" fontAlgn="base" hangingPunct="0">
              <a:spcBef>
                <a:spcPct val="20000"/>
              </a:spcBef>
              <a:spcAft>
                <a:spcPct val="0"/>
              </a:spcAft>
              <a:buClr>
                <a:schemeClr val="tx1"/>
              </a:buClr>
              <a:buFont typeface="Wingdings" pitchFamily="2" charset="2"/>
              <a:buChar char="§"/>
              <a:defRPr sz="1800">
                <a:solidFill>
                  <a:schemeClr val="tx1"/>
                </a:solidFill>
                <a:latin typeface="Calibri" pitchFamily="34" charset="0"/>
              </a:defRPr>
            </a:lvl4pPr>
            <a:lvl5pPr marL="2057400" indent="-228600" algn="l" rtl="0" eaLnBrk="0" fontAlgn="base" hangingPunct="0">
              <a:spcBef>
                <a:spcPct val="20000"/>
              </a:spcBef>
              <a:spcAft>
                <a:spcPct val="0"/>
              </a:spcAft>
              <a:buClr>
                <a:schemeClr val="tx1"/>
              </a:buClr>
              <a:buFont typeface="Arial" charset="0"/>
              <a:buChar char="»"/>
              <a:defRPr sz="1600">
                <a:solidFill>
                  <a:schemeClr val="tx1"/>
                </a:solidFill>
                <a:latin typeface="Calibri" pitchFamily="34"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a:lnSpc>
                <a:spcPct val="90000"/>
              </a:lnSpc>
            </a:pPr>
            <a:r>
              <a:rPr lang="en-US" dirty="0" smtClean="0"/>
              <a:t>Essential Elements of a Contract</a:t>
            </a:r>
            <a:endParaRPr lang="en-CA" dirty="0" smtClean="0"/>
          </a:p>
          <a:p>
            <a:pPr lvl="1">
              <a:lnSpc>
                <a:spcPct val="90000"/>
              </a:lnSpc>
              <a:buFont typeface="Arial"/>
              <a:buChar char="•"/>
            </a:pPr>
            <a:r>
              <a:rPr lang="en-US" dirty="0" smtClean="0"/>
              <a:t>An Offer</a:t>
            </a:r>
          </a:p>
          <a:p>
            <a:pPr lvl="1">
              <a:lnSpc>
                <a:spcPct val="90000"/>
              </a:lnSpc>
              <a:buFont typeface="Arial"/>
              <a:buChar char="•"/>
            </a:pPr>
            <a:r>
              <a:rPr lang="en-US" dirty="0" smtClean="0"/>
              <a:t>Mutual Agreement/Acceptance</a:t>
            </a:r>
          </a:p>
          <a:p>
            <a:pPr lvl="2">
              <a:lnSpc>
                <a:spcPct val="90000"/>
              </a:lnSpc>
              <a:buFont typeface="Arial"/>
              <a:buChar char="•"/>
            </a:pPr>
            <a:r>
              <a:rPr lang="en-US" dirty="0" smtClean="0"/>
              <a:t>Written words</a:t>
            </a:r>
          </a:p>
          <a:p>
            <a:pPr lvl="2">
              <a:lnSpc>
                <a:spcPct val="90000"/>
              </a:lnSpc>
              <a:buFont typeface="Arial"/>
              <a:buChar char="•"/>
            </a:pPr>
            <a:r>
              <a:rPr lang="en-US" dirty="0" smtClean="0"/>
              <a:t>Conduct</a:t>
            </a:r>
          </a:p>
          <a:p>
            <a:pPr lvl="2">
              <a:lnSpc>
                <a:spcPct val="90000"/>
              </a:lnSpc>
              <a:buFont typeface="Arial"/>
              <a:buChar char="•"/>
            </a:pPr>
            <a:r>
              <a:rPr lang="en-US" dirty="0" smtClean="0"/>
              <a:t>Spoken words</a:t>
            </a:r>
          </a:p>
          <a:p>
            <a:pPr lvl="1">
              <a:lnSpc>
                <a:spcPct val="90000"/>
              </a:lnSpc>
              <a:buFont typeface="Arial"/>
              <a:buChar char="•"/>
            </a:pPr>
            <a:r>
              <a:rPr lang="en-US" dirty="0" smtClean="0"/>
              <a:t>Consideration – The Inducement to a Contract</a:t>
            </a:r>
          </a:p>
          <a:p>
            <a:pPr lvl="2">
              <a:lnSpc>
                <a:spcPct val="90000"/>
              </a:lnSpc>
              <a:buFont typeface="Arial"/>
              <a:buChar char="•"/>
            </a:pPr>
            <a:r>
              <a:rPr lang="en-US" dirty="0" smtClean="0"/>
              <a:t>The cause, motive, price, influence that induces a contracting party to enter into a contract</a:t>
            </a:r>
          </a:p>
          <a:p>
            <a:pPr lvl="1">
              <a:lnSpc>
                <a:spcPct val="90000"/>
              </a:lnSpc>
              <a:buFont typeface="Arial"/>
              <a:buChar char="•"/>
            </a:pPr>
            <a:r>
              <a:rPr lang="en-US" dirty="0" smtClean="0"/>
              <a:t>Legality of Purpose</a:t>
            </a:r>
          </a:p>
          <a:p>
            <a:pPr lvl="1">
              <a:lnSpc>
                <a:spcPct val="90000"/>
              </a:lnSpc>
              <a:buFont typeface="Arial"/>
              <a:buChar char="•"/>
            </a:pPr>
            <a:r>
              <a:rPr lang="en-US" dirty="0" smtClean="0"/>
              <a:t>Competent Parties/Contract Capability</a:t>
            </a:r>
          </a:p>
          <a:p>
            <a:pPr lvl="2">
              <a:lnSpc>
                <a:spcPct val="90000"/>
              </a:lnSpc>
              <a:buFont typeface="Arial"/>
              <a:buChar char="•"/>
            </a:pPr>
            <a:r>
              <a:rPr lang="en-US" dirty="0" smtClean="0"/>
              <a:t>Binding only if contractor has capability, ability, or authority to make binding commitments</a:t>
            </a:r>
          </a:p>
          <a:p>
            <a:pPr lvl="1">
              <a:lnSpc>
                <a:spcPct val="90000"/>
              </a:lnSpc>
            </a:pPr>
            <a:endParaRPr lang="en-US" dirty="0" smtClean="0"/>
          </a:p>
        </p:txBody>
      </p:sp>
    </p:spTree>
    <p:extLst>
      <p:ext uri="{BB962C8B-B14F-4D97-AF65-F5344CB8AC3E}">
        <p14:creationId xmlns:p14="http://schemas.microsoft.com/office/powerpoint/2010/main" val="665410749"/>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3658AC70-BA90-4842-A737-EDEAF18A09F1}" type="slidenum">
              <a:rPr lang="en-US" smtClean="0"/>
              <a:pPr/>
              <a:t>17</a:t>
            </a:fld>
            <a:endParaRPr lang="en-US" dirty="0"/>
          </a:p>
        </p:txBody>
      </p:sp>
      <p:sp>
        <p:nvSpPr>
          <p:cNvPr id="6" name="Text Box 14"/>
          <p:cNvSpPr txBox="1">
            <a:spLocks noChangeArrowheads="1"/>
          </p:cNvSpPr>
          <p:nvPr/>
        </p:nvSpPr>
        <p:spPr bwMode="auto">
          <a:xfrm>
            <a:off x="6477000" y="152400"/>
            <a:ext cx="1997075" cy="396875"/>
          </a:xfrm>
          <a:prstGeom prst="rect">
            <a:avLst/>
          </a:prstGeom>
          <a:noFill/>
          <a:ln w="9525">
            <a:noFill/>
            <a:miter lim="800000"/>
            <a:headEnd/>
            <a:tailEnd/>
          </a:ln>
        </p:spPr>
        <p:txBody>
          <a:bodyPr>
            <a:spAutoFit/>
          </a:bodyPr>
          <a:lstStyle/>
          <a:p>
            <a:r>
              <a:rPr lang="en-CA" sz="2000" b="1" dirty="0" smtClean="0">
                <a:solidFill>
                  <a:schemeClr val="bg1"/>
                </a:solidFill>
                <a:latin typeface="Cambria" pitchFamily="18" charset="0"/>
              </a:rPr>
              <a:t>Inputs</a:t>
            </a:r>
            <a:endParaRPr lang="en-CA" sz="2000" b="1" dirty="0">
              <a:solidFill>
                <a:schemeClr val="bg1"/>
              </a:solidFill>
              <a:latin typeface="Cambria" pitchFamily="18" charset="0"/>
            </a:endParaRPr>
          </a:p>
        </p:txBody>
      </p:sp>
      <p:sp>
        <p:nvSpPr>
          <p:cNvPr id="7" name="Rectangle 16"/>
          <p:cNvSpPr txBox="1">
            <a:spLocks/>
          </p:cNvSpPr>
          <p:nvPr/>
        </p:nvSpPr>
        <p:spPr bwMode="auto">
          <a:xfrm>
            <a:off x="838200" y="228600"/>
            <a:ext cx="5562600" cy="381000"/>
          </a:xfrm>
          <a:prstGeom prst="rect">
            <a:avLst/>
          </a:prstGeom>
          <a:noFill/>
          <a:ln w="12700">
            <a:noFill/>
            <a:miter lim="800000"/>
            <a:headEnd/>
            <a:tailEnd/>
          </a:ln>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400" b="1">
                <a:solidFill>
                  <a:schemeClr val="bg1"/>
                </a:solidFill>
                <a:latin typeface="Cambria" pitchFamily="18" charset="0"/>
                <a:ea typeface="+mj-ea"/>
                <a:cs typeface="+mj-cs"/>
              </a:defRPr>
            </a:lvl1pPr>
            <a:lvl2pPr algn="l" rtl="0" eaLnBrk="0" fontAlgn="base" hangingPunct="0">
              <a:spcBef>
                <a:spcPct val="0"/>
              </a:spcBef>
              <a:spcAft>
                <a:spcPct val="0"/>
              </a:spcAft>
              <a:defRPr sz="2400" b="1">
                <a:solidFill>
                  <a:schemeClr val="bg1"/>
                </a:solidFill>
                <a:latin typeface="Cambria" pitchFamily="18" charset="0"/>
              </a:defRPr>
            </a:lvl2pPr>
            <a:lvl3pPr algn="l" rtl="0" eaLnBrk="0" fontAlgn="base" hangingPunct="0">
              <a:spcBef>
                <a:spcPct val="0"/>
              </a:spcBef>
              <a:spcAft>
                <a:spcPct val="0"/>
              </a:spcAft>
              <a:defRPr sz="2400" b="1">
                <a:solidFill>
                  <a:schemeClr val="bg1"/>
                </a:solidFill>
                <a:latin typeface="Cambria" pitchFamily="18" charset="0"/>
              </a:defRPr>
            </a:lvl3pPr>
            <a:lvl4pPr algn="l" rtl="0" eaLnBrk="0" fontAlgn="base" hangingPunct="0">
              <a:spcBef>
                <a:spcPct val="0"/>
              </a:spcBef>
              <a:spcAft>
                <a:spcPct val="0"/>
              </a:spcAft>
              <a:defRPr sz="2400" b="1">
                <a:solidFill>
                  <a:schemeClr val="bg1"/>
                </a:solidFill>
                <a:latin typeface="Cambria" pitchFamily="18" charset="0"/>
              </a:defRPr>
            </a:lvl4pPr>
            <a:lvl5pPr algn="l" rtl="0" eaLnBrk="0" fontAlgn="base" hangingPunct="0">
              <a:spcBef>
                <a:spcPct val="0"/>
              </a:spcBef>
              <a:spcAft>
                <a:spcPct val="0"/>
              </a:spcAft>
              <a:defRPr sz="2400" b="1">
                <a:solidFill>
                  <a:schemeClr val="bg1"/>
                </a:solidFill>
                <a:latin typeface="Cambria" pitchFamily="18" charset="0"/>
              </a:defRPr>
            </a:lvl5pPr>
            <a:lvl6pPr marL="457200" algn="ctr" rtl="0" fontAlgn="base">
              <a:spcBef>
                <a:spcPct val="0"/>
              </a:spcBef>
              <a:spcAft>
                <a:spcPct val="0"/>
              </a:spcAft>
              <a:defRPr sz="4400">
                <a:solidFill>
                  <a:srgbClr val="A50021"/>
                </a:solidFill>
                <a:latin typeface="Arial" charset="0"/>
              </a:defRPr>
            </a:lvl6pPr>
            <a:lvl7pPr marL="914400" algn="ctr" rtl="0" fontAlgn="base">
              <a:spcBef>
                <a:spcPct val="0"/>
              </a:spcBef>
              <a:spcAft>
                <a:spcPct val="0"/>
              </a:spcAft>
              <a:defRPr sz="4400">
                <a:solidFill>
                  <a:srgbClr val="A50021"/>
                </a:solidFill>
                <a:latin typeface="Arial" charset="0"/>
              </a:defRPr>
            </a:lvl7pPr>
            <a:lvl8pPr marL="1371600" algn="ctr" rtl="0" fontAlgn="base">
              <a:spcBef>
                <a:spcPct val="0"/>
              </a:spcBef>
              <a:spcAft>
                <a:spcPct val="0"/>
              </a:spcAft>
              <a:defRPr sz="4400">
                <a:solidFill>
                  <a:srgbClr val="A50021"/>
                </a:solidFill>
                <a:latin typeface="Arial" charset="0"/>
              </a:defRPr>
            </a:lvl8pPr>
            <a:lvl9pPr marL="1828800" algn="ctr" rtl="0" fontAlgn="base">
              <a:spcBef>
                <a:spcPct val="0"/>
              </a:spcBef>
              <a:spcAft>
                <a:spcPct val="0"/>
              </a:spcAft>
              <a:defRPr sz="4400">
                <a:solidFill>
                  <a:srgbClr val="A50021"/>
                </a:solidFill>
                <a:latin typeface="Arial" charset="0"/>
              </a:defRPr>
            </a:lvl9pPr>
          </a:lstStyle>
          <a:p>
            <a:r>
              <a:rPr lang="en-CA" dirty="0" smtClean="0"/>
              <a:t>Plan Procurement Management</a:t>
            </a:r>
            <a:endParaRPr lang="en-US" dirty="0" smtClean="0"/>
          </a:p>
        </p:txBody>
      </p:sp>
      <p:sp>
        <p:nvSpPr>
          <p:cNvPr id="5" name="Rectangle 7"/>
          <p:cNvSpPr txBox="1">
            <a:spLocks noChangeArrowheads="1"/>
          </p:cNvSpPr>
          <p:nvPr/>
        </p:nvSpPr>
        <p:spPr bwMode="auto">
          <a:xfrm>
            <a:off x="762000" y="1219200"/>
            <a:ext cx="7620000" cy="5105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A50021"/>
              </a:buClr>
              <a:defRPr sz="2800" b="1">
                <a:solidFill>
                  <a:schemeClr val="tx1"/>
                </a:solidFill>
                <a:latin typeface="Calibri" pitchFamily="34" charset="0"/>
                <a:ea typeface="+mn-ea"/>
                <a:cs typeface="+mn-cs"/>
              </a:defRPr>
            </a:lvl1pPr>
            <a:lvl2pPr marL="742950" indent="-285750" algn="l" rtl="0" eaLnBrk="0" fontAlgn="base" hangingPunct="0">
              <a:spcBef>
                <a:spcPct val="20000"/>
              </a:spcBef>
              <a:spcAft>
                <a:spcPct val="0"/>
              </a:spcAft>
              <a:buClr>
                <a:schemeClr val="tx1"/>
              </a:buClr>
              <a:buFont typeface="Wingdings" pitchFamily="2" charset="2"/>
              <a:buChar char="Ø"/>
              <a:defRPr sz="2400">
                <a:solidFill>
                  <a:schemeClr val="tx1"/>
                </a:solidFill>
                <a:latin typeface="Calibri" pitchFamily="34" charset="0"/>
              </a:defRPr>
            </a:lvl2pPr>
            <a:lvl3pPr marL="1143000" indent="-228600" algn="l" rtl="0" eaLnBrk="0" fontAlgn="base" hangingPunct="0">
              <a:spcBef>
                <a:spcPct val="20000"/>
              </a:spcBef>
              <a:spcAft>
                <a:spcPct val="0"/>
              </a:spcAft>
              <a:buClr>
                <a:schemeClr val="tx1"/>
              </a:buClr>
              <a:buFont typeface="Wingdings" pitchFamily="2" charset="2"/>
              <a:buChar char="v"/>
              <a:defRPr sz="2000">
                <a:solidFill>
                  <a:schemeClr val="tx1"/>
                </a:solidFill>
                <a:latin typeface="Calibri" pitchFamily="34" charset="0"/>
              </a:defRPr>
            </a:lvl3pPr>
            <a:lvl4pPr marL="1600200" indent="-228600" algn="l" rtl="0" eaLnBrk="0" fontAlgn="base" hangingPunct="0">
              <a:spcBef>
                <a:spcPct val="20000"/>
              </a:spcBef>
              <a:spcAft>
                <a:spcPct val="0"/>
              </a:spcAft>
              <a:buClr>
                <a:schemeClr val="tx1"/>
              </a:buClr>
              <a:buFont typeface="Wingdings" pitchFamily="2" charset="2"/>
              <a:buChar char="§"/>
              <a:defRPr sz="1800">
                <a:solidFill>
                  <a:schemeClr val="tx1"/>
                </a:solidFill>
                <a:latin typeface="Calibri" pitchFamily="34" charset="0"/>
              </a:defRPr>
            </a:lvl4pPr>
            <a:lvl5pPr marL="2057400" indent="-228600" algn="l" rtl="0" eaLnBrk="0" fontAlgn="base" hangingPunct="0">
              <a:spcBef>
                <a:spcPct val="20000"/>
              </a:spcBef>
              <a:spcAft>
                <a:spcPct val="0"/>
              </a:spcAft>
              <a:buClr>
                <a:schemeClr val="tx1"/>
              </a:buClr>
              <a:buFont typeface="Arial" charset="0"/>
              <a:buChar char="»"/>
              <a:defRPr sz="1600">
                <a:solidFill>
                  <a:schemeClr val="tx1"/>
                </a:solidFill>
                <a:latin typeface="Calibri" pitchFamily="34"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lvl="1">
              <a:buFont typeface="Arial"/>
              <a:buChar char="•"/>
            </a:pPr>
            <a:r>
              <a:rPr lang="en-CA" dirty="0" smtClean="0"/>
              <a:t>Contracts can be oral or written—although written is preferred</a:t>
            </a:r>
          </a:p>
          <a:p>
            <a:pPr lvl="1">
              <a:buFont typeface="Arial"/>
              <a:buChar char="•"/>
            </a:pPr>
            <a:r>
              <a:rPr lang="en-CA" dirty="0" smtClean="0"/>
              <a:t>Canada backs all contracts through the court system</a:t>
            </a:r>
          </a:p>
          <a:p>
            <a:pPr lvl="1">
              <a:buFont typeface="Arial"/>
              <a:buChar char="•"/>
            </a:pPr>
            <a:r>
              <a:rPr lang="en-CA" dirty="0" smtClean="0"/>
              <a:t>Contracts should clearly state all requirements for product acceptance</a:t>
            </a:r>
          </a:p>
          <a:p>
            <a:pPr lvl="1">
              <a:buFont typeface="Arial"/>
              <a:buChar char="•"/>
            </a:pPr>
            <a:r>
              <a:rPr lang="en-CA" dirty="0" smtClean="0"/>
              <a:t>Any changes to the contract must be formally approved, controlled and documented</a:t>
            </a:r>
          </a:p>
          <a:p>
            <a:pPr lvl="1">
              <a:buFont typeface="Arial"/>
              <a:buChar char="•"/>
            </a:pPr>
            <a:r>
              <a:rPr lang="en-CA" dirty="0" smtClean="0">
                <a:solidFill>
                  <a:srgbClr val="FF0000"/>
                </a:solidFill>
              </a:rPr>
              <a:t>A contract is NOT fulfilled until ALL of its requirements are met</a:t>
            </a:r>
          </a:p>
        </p:txBody>
      </p:sp>
    </p:spTree>
    <p:extLst>
      <p:ext uri="{BB962C8B-B14F-4D97-AF65-F5344CB8AC3E}">
        <p14:creationId xmlns:p14="http://schemas.microsoft.com/office/powerpoint/2010/main" val="2936636778"/>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3658AC70-BA90-4842-A737-EDEAF18A09F1}" type="slidenum">
              <a:rPr lang="en-US" smtClean="0"/>
              <a:pPr/>
              <a:t>18</a:t>
            </a:fld>
            <a:endParaRPr lang="en-US" dirty="0"/>
          </a:p>
        </p:txBody>
      </p:sp>
      <p:sp>
        <p:nvSpPr>
          <p:cNvPr id="6" name="Text Box 14"/>
          <p:cNvSpPr txBox="1">
            <a:spLocks noChangeArrowheads="1"/>
          </p:cNvSpPr>
          <p:nvPr/>
        </p:nvSpPr>
        <p:spPr bwMode="auto">
          <a:xfrm>
            <a:off x="6477000" y="152400"/>
            <a:ext cx="1997075" cy="396875"/>
          </a:xfrm>
          <a:prstGeom prst="rect">
            <a:avLst/>
          </a:prstGeom>
          <a:noFill/>
          <a:ln w="9525">
            <a:noFill/>
            <a:miter lim="800000"/>
            <a:headEnd/>
            <a:tailEnd/>
          </a:ln>
        </p:spPr>
        <p:txBody>
          <a:bodyPr>
            <a:spAutoFit/>
          </a:bodyPr>
          <a:lstStyle/>
          <a:p>
            <a:r>
              <a:rPr lang="en-CA" sz="2000" b="1" dirty="0" smtClean="0">
                <a:solidFill>
                  <a:schemeClr val="bg1"/>
                </a:solidFill>
                <a:latin typeface="Cambria" pitchFamily="18" charset="0"/>
              </a:rPr>
              <a:t>Inputs</a:t>
            </a:r>
            <a:endParaRPr lang="en-CA" sz="2000" b="1" dirty="0">
              <a:solidFill>
                <a:schemeClr val="bg1"/>
              </a:solidFill>
              <a:latin typeface="Cambria" pitchFamily="18" charset="0"/>
            </a:endParaRPr>
          </a:p>
        </p:txBody>
      </p:sp>
      <p:sp>
        <p:nvSpPr>
          <p:cNvPr id="7" name="Rectangle 16"/>
          <p:cNvSpPr txBox="1">
            <a:spLocks/>
          </p:cNvSpPr>
          <p:nvPr/>
        </p:nvSpPr>
        <p:spPr bwMode="auto">
          <a:xfrm>
            <a:off x="838200" y="228600"/>
            <a:ext cx="5562600" cy="381000"/>
          </a:xfrm>
          <a:prstGeom prst="rect">
            <a:avLst/>
          </a:prstGeom>
          <a:noFill/>
          <a:ln w="12700">
            <a:noFill/>
            <a:miter lim="800000"/>
            <a:headEnd/>
            <a:tailEnd/>
          </a:ln>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400" b="1">
                <a:solidFill>
                  <a:schemeClr val="bg1"/>
                </a:solidFill>
                <a:latin typeface="Cambria" pitchFamily="18" charset="0"/>
                <a:ea typeface="+mj-ea"/>
                <a:cs typeface="+mj-cs"/>
              </a:defRPr>
            </a:lvl1pPr>
            <a:lvl2pPr algn="l" rtl="0" eaLnBrk="0" fontAlgn="base" hangingPunct="0">
              <a:spcBef>
                <a:spcPct val="0"/>
              </a:spcBef>
              <a:spcAft>
                <a:spcPct val="0"/>
              </a:spcAft>
              <a:defRPr sz="2400" b="1">
                <a:solidFill>
                  <a:schemeClr val="bg1"/>
                </a:solidFill>
                <a:latin typeface="Cambria" pitchFamily="18" charset="0"/>
              </a:defRPr>
            </a:lvl2pPr>
            <a:lvl3pPr algn="l" rtl="0" eaLnBrk="0" fontAlgn="base" hangingPunct="0">
              <a:spcBef>
                <a:spcPct val="0"/>
              </a:spcBef>
              <a:spcAft>
                <a:spcPct val="0"/>
              </a:spcAft>
              <a:defRPr sz="2400" b="1">
                <a:solidFill>
                  <a:schemeClr val="bg1"/>
                </a:solidFill>
                <a:latin typeface="Cambria" pitchFamily="18" charset="0"/>
              </a:defRPr>
            </a:lvl3pPr>
            <a:lvl4pPr algn="l" rtl="0" eaLnBrk="0" fontAlgn="base" hangingPunct="0">
              <a:spcBef>
                <a:spcPct val="0"/>
              </a:spcBef>
              <a:spcAft>
                <a:spcPct val="0"/>
              </a:spcAft>
              <a:defRPr sz="2400" b="1">
                <a:solidFill>
                  <a:schemeClr val="bg1"/>
                </a:solidFill>
                <a:latin typeface="Cambria" pitchFamily="18" charset="0"/>
              </a:defRPr>
            </a:lvl4pPr>
            <a:lvl5pPr algn="l" rtl="0" eaLnBrk="0" fontAlgn="base" hangingPunct="0">
              <a:spcBef>
                <a:spcPct val="0"/>
              </a:spcBef>
              <a:spcAft>
                <a:spcPct val="0"/>
              </a:spcAft>
              <a:defRPr sz="2400" b="1">
                <a:solidFill>
                  <a:schemeClr val="bg1"/>
                </a:solidFill>
                <a:latin typeface="Cambria" pitchFamily="18" charset="0"/>
              </a:defRPr>
            </a:lvl5pPr>
            <a:lvl6pPr marL="457200" algn="ctr" rtl="0" fontAlgn="base">
              <a:spcBef>
                <a:spcPct val="0"/>
              </a:spcBef>
              <a:spcAft>
                <a:spcPct val="0"/>
              </a:spcAft>
              <a:defRPr sz="4400">
                <a:solidFill>
                  <a:srgbClr val="A50021"/>
                </a:solidFill>
                <a:latin typeface="Arial" charset="0"/>
              </a:defRPr>
            </a:lvl6pPr>
            <a:lvl7pPr marL="914400" algn="ctr" rtl="0" fontAlgn="base">
              <a:spcBef>
                <a:spcPct val="0"/>
              </a:spcBef>
              <a:spcAft>
                <a:spcPct val="0"/>
              </a:spcAft>
              <a:defRPr sz="4400">
                <a:solidFill>
                  <a:srgbClr val="A50021"/>
                </a:solidFill>
                <a:latin typeface="Arial" charset="0"/>
              </a:defRPr>
            </a:lvl7pPr>
            <a:lvl8pPr marL="1371600" algn="ctr" rtl="0" fontAlgn="base">
              <a:spcBef>
                <a:spcPct val="0"/>
              </a:spcBef>
              <a:spcAft>
                <a:spcPct val="0"/>
              </a:spcAft>
              <a:defRPr sz="4400">
                <a:solidFill>
                  <a:srgbClr val="A50021"/>
                </a:solidFill>
                <a:latin typeface="Arial" charset="0"/>
              </a:defRPr>
            </a:lvl8pPr>
            <a:lvl9pPr marL="1828800" algn="ctr" rtl="0" fontAlgn="base">
              <a:spcBef>
                <a:spcPct val="0"/>
              </a:spcBef>
              <a:spcAft>
                <a:spcPct val="0"/>
              </a:spcAft>
              <a:defRPr sz="4400">
                <a:solidFill>
                  <a:srgbClr val="A50021"/>
                </a:solidFill>
                <a:latin typeface="Arial" charset="0"/>
              </a:defRPr>
            </a:lvl9pPr>
          </a:lstStyle>
          <a:p>
            <a:r>
              <a:rPr lang="en-CA" dirty="0" smtClean="0"/>
              <a:t>Plan Procurement Management</a:t>
            </a:r>
            <a:endParaRPr lang="en-US" dirty="0" smtClean="0"/>
          </a:p>
        </p:txBody>
      </p:sp>
      <p:sp>
        <p:nvSpPr>
          <p:cNvPr id="5" name="Rectangle 36"/>
          <p:cNvSpPr txBox="1">
            <a:spLocks noChangeArrowheads="1"/>
          </p:cNvSpPr>
          <p:nvPr/>
        </p:nvSpPr>
        <p:spPr bwMode="auto">
          <a:xfrm>
            <a:off x="685800" y="1066800"/>
            <a:ext cx="7620000" cy="24765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A50021"/>
              </a:buClr>
              <a:defRPr sz="2800" b="1">
                <a:solidFill>
                  <a:schemeClr val="tx1"/>
                </a:solidFill>
                <a:latin typeface="Calibri" pitchFamily="34" charset="0"/>
                <a:ea typeface="+mn-ea"/>
                <a:cs typeface="+mn-cs"/>
              </a:defRPr>
            </a:lvl1pPr>
            <a:lvl2pPr marL="742950" indent="-285750" algn="l" rtl="0" eaLnBrk="0" fontAlgn="base" hangingPunct="0">
              <a:spcBef>
                <a:spcPct val="20000"/>
              </a:spcBef>
              <a:spcAft>
                <a:spcPct val="0"/>
              </a:spcAft>
              <a:buClr>
                <a:schemeClr val="tx1"/>
              </a:buClr>
              <a:buFont typeface="Wingdings" pitchFamily="2" charset="2"/>
              <a:buChar char="Ø"/>
              <a:defRPr sz="2400">
                <a:solidFill>
                  <a:schemeClr val="tx1"/>
                </a:solidFill>
                <a:latin typeface="Calibri" pitchFamily="34" charset="0"/>
              </a:defRPr>
            </a:lvl2pPr>
            <a:lvl3pPr marL="1143000" indent="-228600" algn="l" rtl="0" eaLnBrk="0" fontAlgn="base" hangingPunct="0">
              <a:spcBef>
                <a:spcPct val="20000"/>
              </a:spcBef>
              <a:spcAft>
                <a:spcPct val="0"/>
              </a:spcAft>
              <a:buClr>
                <a:schemeClr val="tx1"/>
              </a:buClr>
              <a:buFont typeface="Wingdings" pitchFamily="2" charset="2"/>
              <a:buChar char="v"/>
              <a:defRPr sz="2000">
                <a:solidFill>
                  <a:schemeClr val="tx1"/>
                </a:solidFill>
                <a:latin typeface="Calibri" pitchFamily="34" charset="0"/>
              </a:defRPr>
            </a:lvl3pPr>
            <a:lvl4pPr marL="1600200" indent="-228600" algn="l" rtl="0" eaLnBrk="0" fontAlgn="base" hangingPunct="0">
              <a:spcBef>
                <a:spcPct val="20000"/>
              </a:spcBef>
              <a:spcAft>
                <a:spcPct val="0"/>
              </a:spcAft>
              <a:buClr>
                <a:schemeClr val="tx1"/>
              </a:buClr>
              <a:buFont typeface="Wingdings" pitchFamily="2" charset="2"/>
              <a:buChar char="§"/>
              <a:defRPr sz="1800">
                <a:solidFill>
                  <a:schemeClr val="tx1"/>
                </a:solidFill>
                <a:latin typeface="Calibri" pitchFamily="34" charset="0"/>
              </a:defRPr>
            </a:lvl4pPr>
            <a:lvl5pPr marL="2057400" indent="-228600" algn="l" rtl="0" eaLnBrk="0" fontAlgn="base" hangingPunct="0">
              <a:spcBef>
                <a:spcPct val="20000"/>
              </a:spcBef>
              <a:spcAft>
                <a:spcPct val="0"/>
              </a:spcAft>
              <a:buClr>
                <a:schemeClr val="tx1"/>
              </a:buClr>
              <a:buFont typeface="Arial" charset="0"/>
              <a:buChar char="»"/>
              <a:defRPr sz="1600">
                <a:solidFill>
                  <a:schemeClr val="tx1"/>
                </a:solidFill>
                <a:latin typeface="Calibri" pitchFamily="34"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lnSpc>
                <a:spcPct val="80000"/>
              </a:lnSpc>
            </a:pPr>
            <a:r>
              <a:rPr lang="en-US" sz="2000" dirty="0" smtClean="0"/>
              <a:t>Why Contract? </a:t>
            </a:r>
          </a:p>
          <a:p>
            <a:pPr lvl="1">
              <a:lnSpc>
                <a:spcPct val="80000"/>
              </a:lnSpc>
              <a:buFont typeface="Arial"/>
              <a:buChar char="•"/>
            </a:pPr>
            <a:r>
              <a:rPr lang="en-US" sz="1800" dirty="0" smtClean="0"/>
              <a:t>Rule of Law (legally binding)</a:t>
            </a:r>
          </a:p>
          <a:p>
            <a:pPr lvl="1">
              <a:lnSpc>
                <a:spcPct val="80000"/>
              </a:lnSpc>
              <a:buFont typeface="Arial"/>
              <a:buChar char="•"/>
            </a:pPr>
            <a:r>
              <a:rPr lang="en-US" sz="1800" dirty="0" smtClean="0"/>
              <a:t>Develops </a:t>
            </a:r>
            <a:r>
              <a:rPr lang="en-US" sz="1800" dirty="0" smtClean="0"/>
              <a:t>&amp; maintains a professional business relationship between the buyer &amp; the seller </a:t>
            </a:r>
          </a:p>
          <a:p>
            <a:pPr lvl="1">
              <a:lnSpc>
                <a:spcPct val="80000"/>
              </a:lnSpc>
              <a:buFont typeface="Arial"/>
              <a:buChar char="•"/>
            </a:pPr>
            <a:r>
              <a:rPr lang="en-US" sz="1800" dirty="0" smtClean="0"/>
              <a:t>Written documents that confirm and communicate the agreement between buyer &amp;  seller</a:t>
            </a:r>
          </a:p>
          <a:p>
            <a:pPr lvl="2">
              <a:lnSpc>
                <a:spcPct val="80000"/>
              </a:lnSpc>
              <a:buFont typeface="Arial"/>
              <a:buChar char="•"/>
            </a:pPr>
            <a:r>
              <a:rPr lang="en-US" sz="1600" dirty="0" smtClean="0"/>
              <a:t>Promote understanding between parties</a:t>
            </a:r>
          </a:p>
          <a:p>
            <a:pPr lvl="2">
              <a:lnSpc>
                <a:spcPct val="80000"/>
              </a:lnSpc>
              <a:buFont typeface="Arial"/>
              <a:buChar char="•"/>
            </a:pPr>
            <a:r>
              <a:rPr lang="en-US" sz="1600" dirty="0" smtClean="0"/>
              <a:t>Put in place to avoid litigation in the event of a dispute</a:t>
            </a:r>
          </a:p>
          <a:p>
            <a:pPr lvl="2">
              <a:lnSpc>
                <a:spcPct val="80000"/>
              </a:lnSpc>
              <a:buFont typeface="Arial"/>
              <a:buChar char="•"/>
            </a:pPr>
            <a:r>
              <a:rPr lang="en-US" sz="1600" dirty="0" smtClean="0"/>
              <a:t>Used to protect parties in the event of a litigation</a:t>
            </a:r>
            <a:r>
              <a:rPr lang="en-CA" sz="1600" dirty="0" smtClean="0"/>
              <a:t> </a:t>
            </a:r>
            <a:br>
              <a:rPr lang="en-CA" sz="1600" dirty="0" smtClean="0"/>
            </a:br>
            <a:endParaRPr lang="en-CA" sz="1600" dirty="0" smtClean="0"/>
          </a:p>
        </p:txBody>
      </p:sp>
      <p:graphicFrame>
        <p:nvGraphicFramePr>
          <p:cNvPr id="8" name="Group 38"/>
          <p:cNvGraphicFramePr>
            <a:graphicFrameLocks/>
          </p:cNvGraphicFramePr>
          <p:nvPr>
            <p:extLst>
              <p:ext uri="{D42A27DB-BD31-4B8C-83A1-F6EECF244321}">
                <p14:modId xmlns:p14="http://schemas.microsoft.com/office/powerpoint/2010/main" val="2827996927"/>
              </p:ext>
            </p:extLst>
          </p:nvPr>
        </p:nvGraphicFramePr>
        <p:xfrm>
          <a:off x="824345" y="3505200"/>
          <a:ext cx="7620000" cy="2476501"/>
        </p:xfrm>
        <a:graphic>
          <a:graphicData uri="http://schemas.openxmlformats.org/drawingml/2006/table">
            <a:tbl>
              <a:tblPr/>
              <a:tblGrid>
                <a:gridCol w="2582863"/>
                <a:gridCol w="2627312"/>
                <a:gridCol w="2409825"/>
              </a:tblGrid>
              <a:tr h="4857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CA" sz="2000" b="0" i="0" u="none" strike="noStrike" cap="none" normalizeH="0" baseline="0" dirty="0" smtClean="0">
                          <a:ln>
                            <a:noFill/>
                          </a:ln>
                          <a:solidFill>
                            <a:srgbClr val="FFFFFF"/>
                          </a:solidFill>
                          <a:effectLst/>
                          <a:latin typeface="Calibri" pitchFamily="34" charset="0"/>
                          <a:cs typeface="Arial" charset="0"/>
                        </a:rPr>
                        <a:t>Economics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CA" sz="2000" b="0" i="0" u="none" strike="noStrike" cap="none" normalizeH="0" baseline="0" dirty="0" smtClean="0">
                          <a:ln>
                            <a:noFill/>
                          </a:ln>
                          <a:solidFill>
                            <a:srgbClr val="FFFFFF"/>
                          </a:solidFill>
                          <a:effectLst/>
                          <a:latin typeface="Calibri" pitchFamily="34" charset="0"/>
                          <a:cs typeface="Arial" charset="0"/>
                        </a:rPr>
                        <a:t>Specialization Required</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CA" sz="2000" b="0" i="0" u="none" strike="noStrike" cap="none" normalizeH="0" baseline="0" smtClean="0">
                          <a:ln>
                            <a:noFill/>
                          </a:ln>
                          <a:solidFill>
                            <a:srgbClr val="FFFFFF"/>
                          </a:solidFill>
                          <a:effectLst/>
                          <a:latin typeface="Calibri" pitchFamily="34" charset="0"/>
                          <a:cs typeface="Arial" charset="0"/>
                        </a:rPr>
                        <a:t>Shift Business Risk</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704850">
                <a:tc>
                  <a:txBody>
                    <a:bodyPr/>
                    <a:lstStyle/>
                    <a:p>
                      <a:pPr marL="0" marR="0" lvl="2" indent="0" algn="l" defTabSz="914400" rtl="0" eaLnBrk="1" fontAlgn="base" latinLnBrk="0" hangingPunct="1">
                        <a:lnSpc>
                          <a:spcPct val="100000"/>
                        </a:lnSpc>
                        <a:spcBef>
                          <a:spcPct val="0"/>
                        </a:spcBef>
                        <a:spcAft>
                          <a:spcPct val="0"/>
                        </a:spcAft>
                        <a:buClrTx/>
                        <a:buSzTx/>
                        <a:buFontTx/>
                        <a:buNone/>
                        <a:tabLst/>
                      </a:pPr>
                      <a:r>
                        <a:rPr kumimoji="0" lang="en-CA" sz="1600" b="0" i="0" u="none" strike="noStrike" cap="none" normalizeH="0" baseline="0" smtClean="0">
                          <a:ln>
                            <a:noFill/>
                          </a:ln>
                          <a:solidFill>
                            <a:srgbClr val="000000"/>
                          </a:solidFill>
                          <a:effectLst/>
                          <a:latin typeface="Calibri" pitchFamily="34" charset="0"/>
                          <a:cs typeface="Arial" charset="0"/>
                        </a:rPr>
                        <a:t>Fewer worker benefits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CA" sz="1600" b="0" i="0" u="none" strike="noStrike" cap="none" normalizeH="0" baseline="0" dirty="0" smtClean="0">
                          <a:ln>
                            <a:noFill/>
                          </a:ln>
                          <a:solidFill>
                            <a:srgbClr val="000000"/>
                          </a:solidFill>
                          <a:effectLst/>
                          <a:latin typeface="Calibri" pitchFamily="34" charset="0"/>
                          <a:cs typeface="Arial" charset="0"/>
                        </a:rPr>
                        <a:t>Specialized products and services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CA" sz="1600" b="0" i="0" u="none" strike="noStrike" cap="none" normalizeH="0" baseline="0" smtClean="0">
                          <a:ln>
                            <a:noFill/>
                          </a:ln>
                          <a:solidFill>
                            <a:srgbClr val="000000"/>
                          </a:solidFill>
                          <a:effectLst/>
                          <a:latin typeface="Calibri" pitchFamily="34" charset="0"/>
                          <a:cs typeface="Arial" charset="0"/>
                        </a:rPr>
                        <a:t>Can change vendors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411163">
                <a:tc>
                  <a:txBody>
                    <a:bodyPr/>
                    <a:lstStyle/>
                    <a:p>
                      <a:pPr marL="0" marR="0" lvl="2" indent="0" algn="l" defTabSz="914400" rtl="0" eaLnBrk="1" fontAlgn="base" latinLnBrk="0" hangingPunct="1">
                        <a:lnSpc>
                          <a:spcPct val="100000"/>
                        </a:lnSpc>
                        <a:spcBef>
                          <a:spcPct val="0"/>
                        </a:spcBef>
                        <a:spcAft>
                          <a:spcPct val="0"/>
                        </a:spcAft>
                        <a:buClrTx/>
                        <a:buSzTx/>
                        <a:buFontTx/>
                        <a:buNone/>
                        <a:tabLst/>
                      </a:pPr>
                      <a:r>
                        <a:rPr kumimoji="0" lang="en-CA" sz="1600" b="0" i="0" u="none" strike="noStrike" cap="none" normalizeH="0" baseline="0" smtClean="0">
                          <a:ln>
                            <a:noFill/>
                          </a:ln>
                          <a:solidFill>
                            <a:srgbClr val="000000"/>
                          </a:solidFill>
                          <a:effectLst/>
                          <a:latin typeface="Calibri" pitchFamily="34" charset="0"/>
                          <a:cs typeface="Arial" charset="0"/>
                        </a:rPr>
                        <a:t>Less inventory and storage</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CA" sz="1600" b="0" i="0" u="none" strike="noStrike" cap="none" normalizeH="0" baseline="0" smtClean="0">
                        <a:ln>
                          <a:noFill/>
                        </a:ln>
                        <a:solidFill>
                          <a:srgbClr val="000000"/>
                        </a:solidFill>
                        <a:effectLst/>
                        <a:latin typeface="Calibri" pitchFamily="34" charset="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CA" sz="1600" b="0" i="0" u="none" strike="noStrike" cap="none" normalizeH="0" baseline="0" smtClean="0">
                          <a:ln>
                            <a:noFill/>
                          </a:ln>
                          <a:solidFill>
                            <a:srgbClr val="000000"/>
                          </a:solidFill>
                          <a:effectLst/>
                          <a:latin typeface="Calibri" pitchFamily="34" charset="0"/>
                          <a:cs typeface="Arial" charset="0"/>
                        </a:rPr>
                        <a:t>Leaner operations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407988">
                <a:tc>
                  <a:txBody>
                    <a:bodyPr/>
                    <a:lstStyle/>
                    <a:p>
                      <a:pPr marL="0" marR="0" lvl="2" indent="0" algn="l" defTabSz="914400" rtl="0" eaLnBrk="1" fontAlgn="base" latinLnBrk="0" hangingPunct="1">
                        <a:lnSpc>
                          <a:spcPct val="100000"/>
                        </a:lnSpc>
                        <a:spcBef>
                          <a:spcPct val="0"/>
                        </a:spcBef>
                        <a:spcAft>
                          <a:spcPct val="0"/>
                        </a:spcAft>
                        <a:buClrTx/>
                        <a:buSzTx/>
                        <a:buFontTx/>
                        <a:buNone/>
                        <a:tabLst/>
                      </a:pPr>
                      <a:r>
                        <a:rPr kumimoji="0" lang="en-CA" sz="1600" b="0" i="0" u="none" strike="noStrike" cap="none" normalizeH="0" baseline="0" smtClean="0">
                          <a:ln>
                            <a:noFill/>
                          </a:ln>
                          <a:solidFill>
                            <a:srgbClr val="000000"/>
                          </a:solidFill>
                          <a:effectLst/>
                          <a:latin typeface="Calibri" pitchFamily="34" charset="0"/>
                          <a:cs typeface="Arial" charset="0"/>
                        </a:rPr>
                        <a:t>Maintain flexibility</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CA" sz="1600" b="0" i="0" u="none" strike="noStrike" cap="none" normalizeH="0" baseline="0" smtClean="0">
                        <a:ln>
                          <a:noFill/>
                        </a:ln>
                        <a:solidFill>
                          <a:srgbClr val="000000"/>
                        </a:solidFill>
                        <a:effectLst/>
                        <a:latin typeface="Calibri" pitchFamily="34" charset="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CA" sz="1600" b="0" i="0" u="none" strike="noStrike" cap="none" normalizeH="0" baseline="0" smtClean="0">
                        <a:ln>
                          <a:noFill/>
                        </a:ln>
                        <a:solidFill>
                          <a:srgbClr val="000000"/>
                        </a:solidFill>
                        <a:effectLst/>
                        <a:latin typeface="Calibri" pitchFamily="34" charset="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46672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CA" sz="1600" b="0" i="0" u="none" strike="noStrike" cap="none" normalizeH="0" baseline="0" smtClean="0">
                          <a:ln>
                            <a:noFill/>
                          </a:ln>
                          <a:solidFill>
                            <a:srgbClr val="000000"/>
                          </a:solidFill>
                          <a:effectLst/>
                          <a:latin typeface="Calibri" pitchFamily="34" charset="0"/>
                          <a:cs typeface="Arial" charset="0"/>
                        </a:rPr>
                        <a:t>Increase profitability</a:t>
                      </a:r>
                      <a:endParaRPr kumimoji="0" lang="en-US" sz="1600" b="0" i="0" u="none" strike="noStrike" cap="none" normalizeH="0" baseline="0" smtClean="0">
                        <a:ln>
                          <a:noFill/>
                        </a:ln>
                        <a:solidFill>
                          <a:srgbClr val="000000"/>
                        </a:solidFill>
                        <a:effectLst/>
                        <a:latin typeface="Calibri" pitchFamily="34" charset="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CA" sz="1600" b="0" i="0" u="none" strike="noStrike" cap="none" normalizeH="0" baseline="0" smtClean="0">
                        <a:ln>
                          <a:noFill/>
                        </a:ln>
                        <a:solidFill>
                          <a:srgbClr val="000000"/>
                        </a:solidFill>
                        <a:effectLst/>
                        <a:latin typeface="Calibri" pitchFamily="34" charset="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CA" sz="1600" b="0" i="0" u="none" strike="noStrike" cap="none" normalizeH="0" baseline="0" dirty="0" smtClean="0">
                        <a:ln>
                          <a:noFill/>
                        </a:ln>
                        <a:solidFill>
                          <a:srgbClr val="000000"/>
                        </a:solidFill>
                        <a:effectLst/>
                        <a:latin typeface="Calibri" pitchFamily="34" charset="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bl>
          </a:graphicData>
        </a:graphic>
      </p:graphicFrame>
    </p:spTree>
    <p:extLst>
      <p:ext uri="{BB962C8B-B14F-4D97-AF65-F5344CB8AC3E}">
        <p14:creationId xmlns:p14="http://schemas.microsoft.com/office/powerpoint/2010/main" val="3638103657"/>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3658AC70-BA90-4842-A737-EDEAF18A09F1}" type="slidenum">
              <a:rPr lang="en-US" smtClean="0"/>
              <a:pPr/>
              <a:t>19</a:t>
            </a:fld>
            <a:endParaRPr lang="en-US" dirty="0"/>
          </a:p>
        </p:txBody>
      </p:sp>
      <p:sp>
        <p:nvSpPr>
          <p:cNvPr id="6" name="Text Box 14"/>
          <p:cNvSpPr txBox="1">
            <a:spLocks noChangeArrowheads="1"/>
          </p:cNvSpPr>
          <p:nvPr/>
        </p:nvSpPr>
        <p:spPr bwMode="auto">
          <a:xfrm>
            <a:off x="6477000" y="152400"/>
            <a:ext cx="1997075" cy="396875"/>
          </a:xfrm>
          <a:prstGeom prst="rect">
            <a:avLst/>
          </a:prstGeom>
          <a:noFill/>
          <a:ln w="9525">
            <a:noFill/>
            <a:miter lim="800000"/>
            <a:headEnd/>
            <a:tailEnd/>
          </a:ln>
        </p:spPr>
        <p:txBody>
          <a:bodyPr>
            <a:spAutoFit/>
          </a:bodyPr>
          <a:lstStyle/>
          <a:p>
            <a:r>
              <a:rPr lang="en-CA" sz="2000" b="1" dirty="0" smtClean="0">
                <a:solidFill>
                  <a:schemeClr val="bg1"/>
                </a:solidFill>
                <a:latin typeface="Cambria" pitchFamily="18" charset="0"/>
              </a:rPr>
              <a:t>Inputs</a:t>
            </a:r>
            <a:endParaRPr lang="en-CA" sz="2000" b="1" dirty="0">
              <a:solidFill>
                <a:schemeClr val="bg1"/>
              </a:solidFill>
              <a:latin typeface="Cambria" pitchFamily="18" charset="0"/>
            </a:endParaRPr>
          </a:p>
        </p:txBody>
      </p:sp>
      <p:sp>
        <p:nvSpPr>
          <p:cNvPr id="7" name="Rectangle 16"/>
          <p:cNvSpPr txBox="1">
            <a:spLocks/>
          </p:cNvSpPr>
          <p:nvPr/>
        </p:nvSpPr>
        <p:spPr bwMode="auto">
          <a:xfrm>
            <a:off x="838200" y="228600"/>
            <a:ext cx="5562600" cy="381000"/>
          </a:xfrm>
          <a:prstGeom prst="rect">
            <a:avLst/>
          </a:prstGeom>
          <a:noFill/>
          <a:ln w="12700">
            <a:noFill/>
            <a:miter lim="800000"/>
            <a:headEnd/>
            <a:tailEnd/>
          </a:ln>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400" b="1">
                <a:solidFill>
                  <a:schemeClr val="bg1"/>
                </a:solidFill>
                <a:latin typeface="Cambria" pitchFamily="18" charset="0"/>
                <a:ea typeface="+mj-ea"/>
                <a:cs typeface="+mj-cs"/>
              </a:defRPr>
            </a:lvl1pPr>
            <a:lvl2pPr algn="l" rtl="0" eaLnBrk="0" fontAlgn="base" hangingPunct="0">
              <a:spcBef>
                <a:spcPct val="0"/>
              </a:spcBef>
              <a:spcAft>
                <a:spcPct val="0"/>
              </a:spcAft>
              <a:defRPr sz="2400" b="1">
                <a:solidFill>
                  <a:schemeClr val="bg1"/>
                </a:solidFill>
                <a:latin typeface="Cambria" pitchFamily="18" charset="0"/>
              </a:defRPr>
            </a:lvl2pPr>
            <a:lvl3pPr algn="l" rtl="0" eaLnBrk="0" fontAlgn="base" hangingPunct="0">
              <a:spcBef>
                <a:spcPct val="0"/>
              </a:spcBef>
              <a:spcAft>
                <a:spcPct val="0"/>
              </a:spcAft>
              <a:defRPr sz="2400" b="1">
                <a:solidFill>
                  <a:schemeClr val="bg1"/>
                </a:solidFill>
                <a:latin typeface="Cambria" pitchFamily="18" charset="0"/>
              </a:defRPr>
            </a:lvl3pPr>
            <a:lvl4pPr algn="l" rtl="0" eaLnBrk="0" fontAlgn="base" hangingPunct="0">
              <a:spcBef>
                <a:spcPct val="0"/>
              </a:spcBef>
              <a:spcAft>
                <a:spcPct val="0"/>
              </a:spcAft>
              <a:defRPr sz="2400" b="1">
                <a:solidFill>
                  <a:schemeClr val="bg1"/>
                </a:solidFill>
                <a:latin typeface="Cambria" pitchFamily="18" charset="0"/>
              </a:defRPr>
            </a:lvl4pPr>
            <a:lvl5pPr algn="l" rtl="0" eaLnBrk="0" fontAlgn="base" hangingPunct="0">
              <a:spcBef>
                <a:spcPct val="0"/>
              </a:spcBef>
              <a:spcAft>
                <a:spcPct val="0"/>
              </a:spcAft>
              <a:defRPr sz="2400" b="1">
                <a:solidFill>
                  <a:schemeClr val="bg1"/>
                </a:solidFill>
                <a:latin typeface="Cambria" pitchFamily="18" charset="0"/>
              </a:defRPr>
            </a:lvl5pPr>
            <a:lvl6pPr marL="457200" algn="ctr" rtl="0" fontAlgn="base">
              <a:spcBef>
                <a:spcPct val="0"/>
              </a:spcBef>
              <a:spcAft>
                <a:spcPct val="0"/>
              </a:spcAft>
              <a:defRPr sz="4400">
                <a:solidFill>
                  <a:srgbClr val="A50021"/>
                </a:solidFill>
                <a:latin typeface="Arial" charset="0"/>
              </a:defRPr>
            </a:lvl6pPr>
            <a:lvl7pPr marL="914400" algn="ctr" rtl="0" fontAlgn="base">
              <a:spcBef>
                <a:spcPct val="0"/>
              </a:spcBef>
              <a:spcAft>
                <a:spcPct val="0"/>
              </a:spcAft>
              <a:defRPr sz="4400">
                <a:solidFill>
                  <a:srgbClr val="A50021"/>
                </a:solidFill>
                <a:latin typeface="Arial" charset="0"/>
              </a:defRPr>
            </a:lvl7pPr>
            <a:lvl8pPr marL="1371600" algn="ctr" rtl="0" fontAlgn="base">
              <a:spcBef>
                <a:spcPct val="0"/>
              </a:spcBef>
              <a:spcAft>
                <a:spcPct val="0"/>
              </a:spcAft>
              <a:defRPr sz="4400">
                <a:solidFill>
                  <a:srgbClr val="A50021"/>
                </a:solidFill>
                <a:latin typeface="Arial" charset="0"/>
              </a:defRPr>
            </a:lvl8pPr>
            <a:lvl9pPr marL="1828800" algn="ctr" rtl="0" fontAlgn="base">
              <a:spcBef>
                <a:spcPct val="0"/>
              </a:spcBef>
              <a:spcAft>
                <a:spcPct val="0"/>
              </a:spcAft>
              <a:defRPr sz="4400">
                <a:solidFill>
                  <a:srgbClr val="A50021"/>
                </a:solidFill>
                <a:latin typeface="Arial" charset="0"/>
              </a:defRPr>
            </a:lvl9pPr>
          </a:lstStyle>
          <a:p>
            <a:r>
              <a:rPr lang="en-CA" dirty="0" smtClean="0"/>
              <a:t>Plan Procurement Management</a:t>
            </a:r>
            <a:endParaRPr lang="en-US" dirty="0" smtClean="0"/>
          </a:p>
        </p:txBody>
      </p:sp>
      <p:pic>
        <p:nvPicPr>
          <p:cNvPr id="5" name="Picture 49"/>
          <p:cNvPicPr>
            <a:picLocks noChangeAspect="1" noChangeArrowheads="1"/>
          </p:cNvPicPr>
          <p:nvPr/>
        </p:nvPicPr>
        <p:blipFill>
          <a:blip r:embed="rId3" cstate="print"/>
          <a:srcRect/>
          <a:stretch>
            <a:fillRect/>
          </a:stretch>
        </p:blipFill>
        <p:spPr bwMode="auto">
          <a:xfrm>
            <a:off x="-381000" y="1154113"/>
            <a:ext cx="8763000" cy="4630737"/>
          </a:xfrm>
          <a:prstGeom prst="rect">
            <a:avLst/>
          </a:prstGeom>
          <a:noFill/>
          <a:ln w="9525">
            <a:noFill/>
            <a:miter lim="800000"/>
            <a:headEnd/>
            <a:tailEnd/>
          </a:ln>
        </p:spPr>
      </p:pic>
    </p:spTree>
    <p:extLst>
      <p:ext uri="{BB962C8B-B14F-4D97-AF65-F5344CB8AC3E}">
        <p14:creationId xmlns:p14="http://schemas.microsoft.com/office/powerpoint/2010/main" val="905996143"/>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3658AC70-BA90-4842-A737-EDEAF18A09F1}" type="slidenum">
              <a:rPr lang="en-US" smtClean="0"/>
              <a:pPr/>
              <a:t>2</a:t>
            </a:fld>
            <a:endParaRPr lang="en-US" dirty="0"/>
          </a:p>
        </p:txBody>
      </p:sp>
      <p:sp>
        <p:nvSpPr>
          <p:cNvPr id="7" name="Rectangle 9"/>
          <p:cNvSpPr txBox="1">
            <a:spLocks/>
          </p:cNvSpPr>
          <p:nvPr/>
        </p:nvSpPr>
        <p:spPr bwMode="auto">
          <a:xfrm>
            <a:off x="838200" y="152400"/>
            <a:ext cx="5562600" cy="457200"/>
          </a:xfrm>
          <a:prstGeom prst="rect">
            <a:avLst/>
          </a:prstGeom>
          <a:noFill/>
          <a:ln w="12700">
            <a:noFill/>
            <a:miter lim="800000"/>
            <a:headEnd/>
            <a:tailEnd/>
          </a:ln>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400" b="1">
                <a:solidFill>
                  <a:schemeClr val="bg1"/>
                </a:solidFill>
                <a:latin typeface="Cambria" pitchFamily="18" charset="0"/>
                <a:ea typeface="+mj-ea"/>
                <a:cs typeface="+mj-cs"/>
              </a:defRPr>
            </a:lvl1pPr>
            <a:lvl2pPr algn="l" rtl="0" eaLnBrk="0" fontAlgn="base" hangingPunct="0">
              <a:spcBef>
                <a:spcPct val="0"/>
              </a:spcBef>
              <a:spcAft>
                <a:spcPct val="0"/>
              </a:spcAft>
              <a:defRPr sz="2400" b="1">
                <a:solidFill>
                  <a:schemeClr val="bg1"/>
                </a:solidFill>
                <a:latin typeface="Cambria" pitchFamily="18" charset="0"/>
              </a:defRPr>
            </a:lvl2pPr>
            <a:lvl3pPr algn="l" rtl="0" eaLnBrk="0" fontAlgn="base" hangingPunct="0">
              <a:spcBef>
                <a:spcPct val="0"/>
              </a:spcBef>
              <a:spcAft>
                <a:spcPct val="0"/>
              </a:spcAft>
              <a:defRPr sz="2400" b="1">
                <a:solidFill>
                  <a:schemeClr val="bg1"/>
                </a:solidFill>
                <a:latin typeface="Cambria" pitchFamily="18" charset="0"/>
              </a:defRPr>
            </a:lvl3pPr>
            <a:lvl4pPr algn="l" rtl="0" eaLnBrk="0" fontAlgn="base" hangingPunct="0">
              <a:spcBef>
                <a:spcPct val="0"/>
              </a:spcBef>
              <a:spcAft>
                <a:spcPct val="0"/>
              </a:spcAft>
              <a:defRPr sz="2400" b="1">
                <a:solidFill>
                  <a:schemeClr val="bg1"/>
                </a:solidFill>
                <a:latin typeface="Cambria" pitchFamily="18" charset="0"/>
              </a:defRPr>
            </a:lvl4pPr>
            <a:lvl5pPr algn="l" rtl="0" eaLnBrk="0" fontAlgn="base" hangingPunct="0">
              <a:spcBef>
                <a:spcPct val="0"/>
              </a:spcBef>
              <a:spcAft>
                <a:spcPct val="0"/>
              </a:spcAft>
              <a:defRPr sz="2400" b="1">
                <a:solidFill>
                  <a:schemeClr val="bg1"/>
                </a:solidFill>
                <a:latin typeface="Cambria" pitchFamily="18" charset="0"/>
              </a:defRPr>
            </a:lvl5pPr>
            <a:lvl6pPr marL="457200" algn="ctr" rtl="0" fontAlgn="base">
              <a:spcBef>
                <a:spcPct val="0"/>
              </a:spcBef>
              <a:spcAft>
                <a:spcPct val="0"/>
              </a:spcAft>
              <a:defRPr sz="4400">
                <a:solidFill>
                  <a:srgbClr val="A50021"/>
                </a:solidFill>
                <a:latin typeface="Arial" charset="0"/>
              </a:defRPr>
            </a:lvl6pPr>
            <a:lvl7pPr marL="914400" algn="ctr" rtl="0" fontAlgn="base">
              <a:spcBef>
                <a:spcPct val="0"/>
              </a:spcBef>
              <a:spcAft>
                <a:spcPct val="0"/>
              </a:spcAft>
              <a:defRPr sz="4400">
                <a:solidFill>
                  <a:srgbClr val="A50021"/>
                </a:solidFill>
                <a:latin typeface="Arial" charset="0"/>
              </a:defRPr>
            </a:lvl7pPr>
            <a:lvl8pPr marL="1371600" algn="ctr" rtl="0" fontAlgn="base">
              <a:spcBef>
                <a:spcPct val="0"/>
              </a:spcBef>
              <a:spcAft>
                <a:spcPct val="0"/>
              </a:spcAft>
              <a:defRPr sz="4400">
                <a:solidFill>
                  <a:srgbClr val="A50021"/>
                </a:solidFill>
                <a:latin typeface="Arial" charset="0"/>
              </a:defRPr>
            </a:lvl8pPr>
            <a:lvl9pPr marL="1828800" algn="ctr" rtl="0" fontAlgn="base">
              <a:spcBef>
                <a:spcPct val="0"/>
              </a:spcBef>
              <a:spcAft>
                <a:spcPct val="0"/>
              </a:spcAft>
              <a:defRPr sz="4400">
                <a:solidFill>
                  <a:srgbClr val="A50021"/>
                </a:solidFill>
                <a:latin typeface="Arial" charset="0"/>
              </a:defRPr>
            </a:lvl9pPr>
          </a:lstStyle>
          <a:p>
            <a:r>
              <a:rPr lang="en-CA" dirty="0" smtClean="0"/>
              <a:t>Plan Procurement Management</a:t>
            </a:r>
            <a:endParaRPr lang="en-US" dirty="0" smtClean="0"/>
          </a:p>
        </p:txBody>
      </p:sp>
      <p:sp>
        <p:nvSpPr>
          <p:cNvPr id="5" name="Rectangle 10"/>
          <p:cNvSpPr txBox="1">
            <a:spLocks noChangeArrowheads="1"/>
          </p:cNvSpPr>
          <p:nvPr/>
        </p:nvSpPr>
        <p:spPr bwMode="auto">
          <a:xfrm>
            <a:off x="762000" y="1219200"/>
            <a:ext cx="7620000" cy="2514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A50021"/>
              </a:buClr>
              <a:defRPr sz="2800" b="1">
                <a:solidFill>
                  <a:schemeClr val="tx1"/>
                </a:solidFill>
                <a:latin typeface="Calibri" pitchFamily="34" charset="0"/>
                <a:ea typeface="+mn-ea"/>
                <a:cs typeface="+mn-cs"/>
              </a:defRPr>
            </a:lvl1pPr>
            <a:lvl2pPr marL="742950" indent="-285750" algn="l" rtl="0" eaLnBrk="0" fontAlgn="base" hangingPunct="0">
              <a:spcBef>
                <a:spcPct val="20000"/>
              </a:spcBef>
              <a:spcAft>
                <a:spcPct val="0"/>
              </a:spcAft>
              <a:buClr>
                <a:schemeClr val="tx1"/>
              </a:buClr>
              <a:buFont typeface="Wingdings" pitchFamily="2" charset="2"/>
              <a:buChar char="Ø"/>
              <a:defRPr sz="2400">
                <a:solidFill>
                  <a:schemeClr val="tx1"/>
                </a:solidFill>
                <a:latin typeface="Calibri" pitchFamily="34" charset="0"/>
              </a:defRPr>
            </a:lvl2pPr>
            <a:lvl3pPr marL="1143000" indent="-228600" algn="l" rtl="0" eaLnBrk="0" fontAlgn="base" hangingPunct="0">
              <a:spcBef>
                <a:spcPct val="20000"/>
              </a:spcBef>
              <a:spcAft>
                <a:spcPct val="0"/>
              </a:spcAft>
              <a:buClr>
                <a:schemeClr val="tx1"/>
              </a:buClr>
              <a:buFont typeface="Wingdings" pitchFamily="2" charset="2"/>
              <a:buChar char="v"/>
              <a:defRPr sz="2000">
                <a:solidFill>
                  <a:schemeClr val="tx1"/>
                </a:solidFill>
                <a:latin typeface="Calibri" pitchFamily="34" charset="0"/>
              </a:defRPr>
            </a:lvl3pPr>
            <a:lvl4pPr marL="1600200" indent="-228600" algn="l" rtl="0" eaLnBrk="0" fontAlgn="base" hangingPunct="0">
              <a:spcBef>
                <a:spcPct val="20000"/>
              </a:spcBef>
              <a:spcAft>
                <a:spcPct val="0"/>
              </a:spcAft>
              <a:buClr>
                <a:schemeClr val="tx1"/>
              </a:buClr>
              <a:buFont typeface="Wingdings" pitchFamily="2" charset="2"/>
              <a:buChar char="§"/>
              <a:defRPr sz="1800">
                <a:solidFill>
                  <a:schemeClr val="tx1"/>
                </a:solidFill>
                <a:latin typeface="Calibri" pitchFamily="34" charset="0"/>
              </a:defRPr>
            </a:lvl4pPr>
            <a:lvl5pPr marL="2057400" indent="-228600" algn="l" rtl="0" eaLnBrk="0" fontAlgn="base" hangingPunct="0">
              <a:spcBef>
                <a:spcPct val="20000"/>
              </a:spcBef>
              <a:spcAft>
                <a:spcPct val="0"/>
              </a:spcAft>
              <a:buClr>
                <a:schemeClr val="tx1"/>
              </a:buClr>
              <a:buFont typeface="Arial" charset="0"/>
              <a:buChar char="»"/>
              <a:defRPr sz="1600">
                <a:solidFill>
                  <a:schemeClr val="tx1"/>
                </a:solidFill>
                <a:latin typeface="Calibri" pitchFamily="34"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a:buFont typeface="Arial" charset="0"/>
              <a:buNone/>
            </a:pPr>
            <a:r>
              <a:rPr lang="en-CA" dirty="0" smtClean="0"/>
              <a:t>Plan Procurement Management</a:t>
            </a:r>
          </a:p>
          <a:p>
            <a:pPr>
              <a:buFont typeface="Arial" charset="0"/>
              <a:buNone/>
            </a:pPr>
            <a:endParaRPr lang="en-CA" dirty="0"/>
          </a:p>
          <a:p>
            <a:pPr algn="ctr">
              <a:buFont typeface="Arial" charset="0"/>
              <a:buNone/>
            </a:pPr>
            <a:endParaRPr lang="en-CA" dirty="0" smtClean="0"/>
          </a:p>
          <a:p>
            <a:pPr algn="ctr">
              <a:buFont typeface="Arial" charset="0"/>
              <a:buNone/>
            </a:pPr>
            <a:r>
              <a:rPr lang="en-CA" dirty="0" smtClean="0"/>
              <a:t>What could be an input?</a:t>
            </a:r>
          </a:p>
        </p:txBody>
      </p:sp>
      <p:sp>
        <p:nvSpPr>
          <p:cNvPr id="6" name="Rounded Rectangle 5"/>
          <p:cNvSpPr/>
          <p:nvPr/>
        </p:nvSpPr>
        <p:spPr>
          <a:xfrm>
            <a:off x="3505200" y="3657600"/>
            <a:ext cx="2438400" cy="7620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t>Tools &amp; Techniques</a:t>
            </a:r>
            <a:endParaRPr lang="en-US" dirty="0"/>
          </a:p>
        </p:txBody>
      </p:sp>
      <p:sp>
        <p:nvSpPr>
          <p:cNvPr id="9" name="Rounded Rectangle 8"/>
          <p:cNvSpPr/>
          <p:nvPr/>
        </p:nvSpPr>
        <p:spPr>
          <a:xfrm>
            <a:off x="838200" y="3657600"/>
            <a:ext cx="1676400" cy="7620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t>?</a:t>
            </a:r>
            <a:endParaRPr lang="en-US" dirty="0"/>
          </a:p>
        </p:txBody>
      </p:sp>
      <p:sp>
        <p:nvSpPr>
          <p:cNvPr id="10" name="Rounded Rectangle 9"/>
          <p:cNvSpPr/>
          <p:nvPr/>
        </p:nvSpPr>
        <p:spPr>
          <a:xfrm>
            <a:off x="6934200" y="3657600"/>
            <a:ext cx="1676400" cy="7620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t>Outputs</a:t>
            </a:r>
          </a:p>
        </p:txBody>
      </p:sp>
      <p:sp>
        <p:nvSpPr>
          <p:cNvPr id="11" name="Right Arrow 10"/>
          <p:cNvSpPr/>
          <p:nvPr/>
        </p:nvSpPr>
        <p:spPr>
          <a:xfrm>
            <a:off x="2514600" y="3810000"/>
            <a:ext cx="978408" cy="484632"/>
          </a:xfrm>
          <a:prstGeom prst="rightArrow">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12" name="Right Arrow 11"/>
          <p:cNvSpPr/>
          <p:nvPr/>
        </p:nvSpPr>
        <p:spPr>
          <a:xfrm>
            <a:off x="5943600" y="3810000"/>
            <a:ext cx="978408" cy="484632"/>
          </a:xfrm>
          <a:prstGeom prst="rightArrow">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4083374146"/>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3658AC70-BA90-4842-A737-EDEAF18A09F1}" type="slidenum">
              <a:rPr lang="en-US" smtClean="0"/>
              <a:pPr/>
              <a:t>20</a:t>
            </a:fld>
            <a:endParaRPr lang="en-US" dirty="0"/>
          </a:p>
        </p:txBody>
      </p:sp>
      <p:sp>
        <p:nvSpPr>
          <p:cNvPr id="6" name="Text Box 14"/>
          <p:cNvSpPr txBox="1">
            <a:spLocks noChangeArrowheads="1"/>
          </p:cNvSpPr>
          <p:nvPr/>
        </p:nvSpPr>
        <p:spPr bwMode="auto">
          <a:xfrm>
            <a:off x="6477000" y="152400"/>
            <a:ext cx="1997075" cy="396875"/>
          </a:xfrm>
          <a:prstGeom prst="rect">
            <a:avLst/>
          </a:prstGeom>
          <a:noFill/>
          <a:ln w="9525">
            <a:noFill/>
            <a:miter lim="800000"/>
            <a:headEnd/>
            <a:tailEnd/>
          </a:ln>
        </p:spPr>
        <p:txBody>
          <a:bodyPr>
            <a:spAutoFit/>
          </a:bodyPr>
          <a:lstStyle/>
          <a:p>
            <a:r>
              <a:rPr lang="en-CA" sz="2000" b="1" dirty="0" smtClean="0">
                <a:solidFill>
                  <a:schemeClr val="bg1"/>
                </a:solidFill>
                <a:latin typeface="Cambria" pitchFamily="18" charset="0"/>
              </a:rPr>
              <a:t>Inputs</a:t>
            </a:r>
            <a:endParaRPr lang="en-CA" sz="2000" b="1" dirty="0">
              <a:solidFill>
                <a:schemeClr val="bg1"/>
              </a:solidFill>
              <a:latin typeface="Cambria" pitchFamily="18" charset="0"/>
            </a:endParaRPr>
          </a:p>
        </p:txBody>
      </p:sp>
      <p:sp>
        <p:nvSpPr>
          <p:cNvPr id="7" name="Rectangle 16"/>
          <p:cNvSpPr txBox="1">
            <a:spLocks/>
          </p:cNvSpPr>
          <p:nvPr/>
        </p:nvSpPr>
        <p:spPr bwMode="auto">
          <a:xfrm>
            <a:off x="838200" y="228600"/>
            <a:ext cx="5562600" cy="381000"/>
          </a:xfrm>
          <a:prstGeom prst="rect">
            <a:avLst/>
          </a:prstGeom>
          <a:noFill/>
          <a:ln w="12700">
            <a:noFill/>
            <a:miter lim="800000"/>
            <a:headEnd/>
            <a:tailEnd/>
          </a:ln>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400" b="1">
                <a:solidFill>
                  <a:schemeClr val="bg1"/>
                </a:solidFill>
                <a:latin typeface="Cambria" pitchFamily="18" charset="0"/>
                <a:ea typeface="+mj-ea"/>
                <a:cs typeface="+mj-cs"/>
              </a:defRPr>
            </a:lvl1pPr>
            <a:lvl2pPr algn="l" rtl="0" eaLnBrk="0" fontAlgn="base" hangingPunct="0">
              <a:spcBef>
                <a:spcPct val="0"/>
              </a:spcBef>
              <a:spcAft>
                <a:spcPct val="0"/>
              </a:spcAft>
              <a:defRPr sz="2400" b="1">
                <a:solidFill>
                  <a:schemeClr val="bg1"/>
                </a:solidFill>
                <a:latin typeface="Cambria" pitchFamily="18" charset="0"/>
              </a:defRPr>
            </a:lvl2pPr>
            <a:lvl3pPr algn="l" rtl="0" eaLnBrk="0" fontAlgn="base" hangingPunct="0">
              <a:spcBef>
                <a:spcPct val="0"/>
              </a:spcBef>
              <a:spcAft>
                <a:spcPct val="0"/>
              </a:spcAft>
              <a:defRPr sz="2400" b="1">
                <a:solidFill>
                  <a:schemeClr val="bg1"/>
                </a:solidFill>
                <a:latin typeface="Cambria" pitchFamily="18" charset="0"/>
              </a:defRPr>
            </a:lvl3pPr>
            <a:lvl4pPr algn="l" rtl="0" eaLnBrk="0" fontAlgn="base" hangingPunct="0">
              <a:spcBef>
                <a:spcPct val="0"/>
              </a:spcBef>
              <a:spcAft>
                <a:spcPct val="0"/>
              </a:spcAft>
              <a:defRPr sz="2400" b="1">
                <a:solidFill>
                  <a:schemeClr val="bg1"/>
                </a:solidFill>
                <a:latin typeface="Cambria" pitchFamily="18" charset="0"/>
              </a:defRPr>
            </a:lvl4pPr>
            <a:lvl5pPr algn="l" rtl="0" eaLnBrk="0" fontAlgn="base" hangingPunct="0">
              <a:spcBef>
                <a:spcPct val="0"/>
              </a:spcBef>
              <a:spcAft>
                <a:spcPct val="0"/>
              </a:spcAft>
              <a:defRPr sz="2400" b="1">
                <a:solidFill>
                  <a:schemeClr val="bg1"/>
                </a:solidFill>
                <a:latin typeface="Cambria" pitchFamily="18" charset="0"/>
              </a:defRPr>
            </a:lvl5pPr>
            <a:lvl6pPr marL="457200" algn="ctr" rtl="0" fontAlgn="base">
              <a:spcBef>
                <a:spcPct val="0"/>
              </a:spcBef>
              <a:spcAft>
                <a:spcPct val="0"/>
              </a:spcAft>
              <a:defRPr sz="4400">
                <a:solidFill>
                  <a:srgbClr val="A50021"/>
                </a:solidFill>
                <a:latin typeface="Arial" charset="0"/>
              </a:defRPr>
            </a:lvl6pPr>
            <a:lvl7pPr marL="914400" algn="ctr" rtl="0" fontAlgn="base">
              <a:spcBef>
                <a:spcPct val="0"/>
              </a:spcBef>
              <a:spcAft>
                <a:spcPct val="0"/>
              </a:spcAft>
              <a:defRPr sz="4400">
                <a:solidFill>
                  <a:srgbClr val="A50021"/>
                </a:solidFill>
                <a:latin typeface="Arial" charset="0"/>
              </a:defRPr>
            </a:lvl7pPr>
            <a:lvl8pPr marL="1371600" algn="ctr" rtl="0" fontAlgn="base">
              <a:spcBef>
                <a:spcPct val="0"/>
              </a:spcBef>
              <a:spcAft>
                <a:spcPct val="0"/>
              </a:spcAft>
              <a:defRPr sz="4400">
                <a:solidFill>
                  <a:srgbClr val="A50021"/>
                </a:solidFill>
                <a:latin typeface="Arial" charset="0"/>
              </a:defRPr>
            </a:lvl8pPr>
            <a:lvl9pPr marL="1828800" algn="ctr" rtl="0" fontAlgn="base">
              <a:spcBef>
                <a:spcPct val="0"/>
              </a:spcBef>
              <a:spcAft>
                <a:spcPct val="0"/>
              </a:spcAft>
              <a:defRPr sz="4400">
                <a:solidFill>
                  <a:srgbClr val="A50021"/>
                </a:solidFill>
                <a:latin typeface="Arial" charset="0"/>
              </a:defRPr>
            </a:lvl9pPr>
          </a:lstStyle>
          <a:p>
            <a:r>
              <a:rPr lang="en-CA" dirty="0" smtClean="0"/>
              <a:t>Plan Procurement Management</a:t>
            </a:r>
            <a:endParaRPr lang="en-US" dirty="0" smtClean="0"/>
          </a:p>
        </p:txBody>
      </p:sp>
      <p:sp>
        <p:nvSpPr>
          <p:cNvPr id="5" name="Rectangle 7"/>
          <p:cNvSpPr txBox="1">
            <a:spLocks noChangeArrowheads="1"/>
          </p:cNvSpPr>
          <p:nvPr/>
        </p:nvSpPr>
        <p:spPr bwMode="auto">
          <a:xfrm>
            <a:off x="762000" y="990600"/>
            <a:ext cx="7620000" cy="5105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A50021"/>
              </a:buClr>
              <a:defRPr sz="2800" b="1">
                <a:solidFill>
                  <a:schemeClr val="tx1"/>
                </a:solidFill>
                <a:latin typeface="Calibri" pitchFamily="34" charset="0"/>
                <a:ea typeface="+mn-ea"/>
                <a:cs typeface="+mn-cs"/>
              </a:defRPr>
            </a:lvl1pPr>
            <a:lvl2pPr marL="742950" indent="-285750" algn="l" rtl="0" eaLnBrk="0" fontAlgn="base" hangingPunct="0">
              <a:spcBef>
                <a:spcPct val="20000"/>
              </a:spcBef>
              <a:spcAft>
                <a:spcPct val="0"/>
              </a:spcAft>
              <a:buClr>
                <a:schemeClr val="tx1"/>
              </a:buClr>
              <a:buFont typeface="Wingdings" pitchFamily="2" charset="2"/>
              <a:buChar char="Ø"/>
              <a:defRPr sz="2400">
                <a:solidFill>
                  <a:schemeClr val="tx1"/>
                </a:solidFill>
                <a:latin typeface="Calibri" pitchFamily="34" charset="0"/>
              </a:defRPr>
            </a:lvl2pPr>
            <a:lvl3pPr marL="1143000" indent="-228600" algn="l" rtl="0" eaLnBrk="0" fontAlgn="base" hangingPunct="0">
              <a:spcBef>
                <a:spcPct val="20000"/>
              </a:spcBef>
              <a:spcAft>
                <a:spcPct val="0"/>
              </a:spcAft>
              <a:buClr>
                <a:schemeClr val="tx1"/>
              </a:buClr>
              <a:buFont typeface="Wingdings" pitchFamily="2" charset="2"/>
              <a:buChar char="v"/>
              <a:defRPr sz="2000">
                <a:solidFill>
                  <a:schemeClr val="tx1"/>
                </a:solidFill>
                <a:latin typeface="Calibri" pitchFamily="34" charset="0"/>
              </a:defRPr>
            </a:lvl3pPr>
            <a:lvl4pPr marL="1600200" indent="-228600" algn="l" rtl="0" eaLnBrk="0" fontAlgn="base" hangingPunct="0">
              <a:spcBef>
                <a:spcPct val="20000"/>
              </a:spcBef>
              <a:spcAft>
                <a:spcPct val="0"/>
              </a:spcAft>
              <a:buClr>
                <a:schemeClr val="tx1"/>
              </a:buClr>
              <a:buFont typeface="Wingdings" pitchFamily="2" charset="2"/>
              <a:buChar char="§"/>
              <a:defRPr sz="1800">
                <a:solidFill>
                  <a:schemeClr val="tx1"/>
                </a:solidFill>
                <a:latin typeface="Calibri" pitchFamily="34" charset="0"/>
              </a:defRPr>
            </a:lvl4pPr>
            <a:lvl5pPr marL="2057400" indent="-228600" algn="l" rtl="0" eaLnBrk="0" fontAlgn="base" hangingPunct="0">
              <a:spcBef>
                <a:spcPct val="20000"/>
              </a:spcBef>
              <a:spcAft>
                <a:spcPct val="0"/>
              </a:spcAft>
              <a:buClr>
                <a:schemeClr val="tx1"/>
              </a:buClr>
              <a:buFont typeface="Arial" charset="0"/>
              <a:buChar char="»"/>
              <a:defRPr sz="1600">
                <a:solidFill>
                  <a:schemeClr val="tx1"/>
                </a:solidFill>
                <a:latin typeface="Calibri" pitchFamily="34"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r>
              <a:rPr lang="en-US" dirty="0" smtClean="0"/>
              <a:t>Non-Competitive Contracting Methods </a:t>
            </a:r>
          </a:p>
          <a:p>
            <a:pPr lvl="1">
              <a:buFont typeface="Arial"/>
              <a:buChar char="•"/>
            </a:pPr>
            <a:r>
              <a:rPr lang="en-US" dirty="0" smtClean="0"/>
              <a:t>Purchase Agreements</a:t>
            </a:r>
          </a:p>
          <a:p>
            <a:pPr lvl="2">
              <a:buFont typeface="Arial"/>
              <a:buChar char="•"/>
            </a:pPr>
            <a:r>
              <a:rPr lang="en-US" dirty="0" smtClean="0"/>
              <a:t>Used when 2 parties expect to deal with one another repeatedly over a long period of time</a:t>
            </a:r>
          </a:p>
          <a:p>
            <a:pPr lvl="2">
              <a:buFont typeface="Arial"/>
              <a:buChar char="•"/>
            </a:pPr>
            <a:r>
              <a:rPr lang="en-US" dirty="0" smtClean="0"/>
              <a:t>Agree to the terms and conditions that will apply to any transaction between them</a:t>
            </a:r>
          </a:p>
          <a:p>
            <a:pPr lvl="2">
              <a:buFont typeface="Arial"/>
              <a:buChar char="•"/>
            </a:pPr>
            <a:r>
              <a:rPr lang="en-US" dirty="0" smtClean="0"/>
              <a:t>Agreement not a contract until the buyer issues an order; if accepted by seller will become a contract</a:t>
            </a:r>
          </a:p>
          <a:p>
            <a:pPr lvl="1">
              <a:buFont typeface="Arial"/>
              <a:buChar char="•"/>
            </a:pPr>
            <a:r>
              <a:rPr lang="en-US" dirty="0" smtClean="0"/>
              <a:t>Sole Source </a:t>
            </a:r>
          </a:p>
          <a:p>
            <a:pPr lvl="2">
              <a:buFont typeface="Arial"/>
              <a:buChar char="•"/>
            </a:pPr>
            <a:r>
              <a:rPr lang="en-US" dirty="0" smtClean="0"/>
              <a:t>Only one seller that can provide the needed product  (monopoly in its market) </a:t>
            </a:r>
          </a:p>
          <a:p>
            <a:pPr lvl="1">
              <a:buFont typeface="Arial"/>
              <a:buChar char="•"/>
            </a:pPr>
            <a:r>
              <a:rPr lang="en-US" dirty="0" smtClean="0"/>
              <a:t>Single Source</a:t>
            </a:r>
          </a:p>
          <a:p>
            <a:pPr lvl="2">
              <a:buFont typeface="Arial"/>
              <a:buChar char="•"/>
            </a:pPr>
            <a:r>
              <a:rPr lang="en-US" dirty="0" smtClean="0"/>
              <a:t>Preference for a specific seller</a:t>
            </a:r>
          </a:p>
        </p:txBody>
      </p:sp>
    </p:spTree>
    <p:extLst>
      <p:ext uri="{BB962C8B-B14F-4D97-AF65-F5344CB8AC3E}">
        <p14:creationId xmlns:p14="http://schemas.microsoft.com/office/powerpoint/2010/main" val="3968425529"/>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3658AC70-BA90-4842-A737-EDEAF18A09F1}" type="slidenum">
              <a:rPr lang="en-US" smtClean="0"/>
              <a:pPr/>
              <a:t>21</a:t>
            </a:fld>
            <a:endParaRPr lang="en-US" dirty="0"/>
          </a:p>
        </p:txBody>
      </p:sp>
      <p:sp>
        <p:nvSpPr>
          <p:cNvPr id="6" name="Text Box 14"/>
          <p:cNvSpPr txBox="1">
            <a:spLocks noChangeArrowheads="1"/>
          </p:cNvSpPr>
          <p:nvPr/>
        </p:nvSpPr>
        <p:spPr bwMode="auto">
          <a:xfrm>
            <a:off x="6477000" y="152400"/>
            <a:ext cx="1997075" cy="396875"/>
          </a:xfrm>
          <a:prstGeom prst="rect">
            <a:avLst/>
          </a:prstGeom>
          <a:noFill/>
          <a:ln w="9525">
            <a:noFill/>
            <a:miter lim="800000"/>
            <a:headEnd/>
            <a:tailEnd/>
          </a:ln>
        </p:spPr>
        <p:txBody>
          <a:bodyPr>
            <a:spAutoFit/>
          </a:bodyPr>
          <a:lstStyle/>
          <a:p>
            <a:r>
              <a:rPr lang="en-CA" sz="2000" b="1" dirty="0" smtClean="0">
                <a:solidFill>
                  <a:schemeClr val="bg1"/>
                </a:solidFill>
                <a:latin typeface="Cambria" pitchFamily="18" charset="0"/>
              </a:rPr>
              <a:t>Inputs</a:t>
            </a:r>
            <a:endParaRPr lang="en-CA" sz="2000" b="1" dirty="0">
              <a:solidFill>
                <a:schemeClr val="bg1"/>
              </a:solidFill>
              <a:latin typeface="Cambria" pitchFamily="18" charset="0"/>
            </a:endParaRPr>
          </a:p>
        </p:txBody>
      </p:sp>
      <p:sp>
        <p:nvSpPr>
          <p:cNvPr id="7" name="Rectangle 16"/>
          <p:cNvSpPr txBox="1">
            <a:spLocks/>
          </p:cNvSpPr>
          <p:nvPr/>
        </p:nvSpPr>
        <p:spPr bwMode="auto">
          <a:xfrm>
            <a:off x="838200" y="228600"/>
            <a:ext cx="5562600" cy="381000"/>
          </a:xfrm>
          <a:prstGeom prst="rect">
            <a:avLst/>
          </a:prstGeom>
          <a:noFill/>
          <a:ln w="12700">
            <a:noFill/>
            <a:miter lim="800000"/>
            <a:headEnd/>
            <a:tailEnd/>
          </a:ln>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400" b="1">
                <a:solidFill>
                  <a:schemeClr val="bg1"/>
                </a:solidFill>
                <a:latin typeface="Cambria" pitchFamily="18" charset="0"/>
                <a:ea typeface="+mj-ea"/>
                <a:cs typeface="+mj-cs"/>
              </a:defRPr>
            </a:lvl1pPr>
            <a:lvl2pPr algn="l" rtl="0" eaLnBrk="0" fontAlgn="base" hangingPunct="0">
              <a:spcBef>
                <a:spcPct val="0"/>
              </a:spcBef>
              <a:spcAft>
                <a:spcPct val="0"/>
              </a:spcAft>
              <a:defRPr sz="2400" b="1">
                <a:solidFill>
                  <a:schemeClr val="bg1"/>
                </a:solidFill>
                <a:latin typeface="Cambria" pitchFamily="18" charset="0"/>
              </a:defRPr>
            </a:lvl2pPr>
            <a:lvl3pPr algn="l" rtl="0" eaLnBrk="0" fontAlgn="base" hangingPunct="0">
              <a:spcBef>
                <a:spcPct val="0"/>
              </a:spcBef>
              <a:spcAft>
                <a:spcPct val="0"/>
              </a:spcAft>
              <a:defRPr sz="2400" b="1">
                <a:solidFill>
                  <a:schemeClr val="bg1"/>
                </a:solidFill>
                <a:latin typeface="Cambria" pitchFamily="18" charset="0"/>
              </a:defRPr>
            </a:lvl3pPr>
            <a:lvl4pPr algn="l" rtl="0" eaLnBrk="0" fontAlgn="base" hangingPunct="0">
              <a:spcBef>
                <a:spcPct val="0"/>
              </a:spcBef>
              <a:spcAft>
                <a:spcPct val="0"/>
              </a:spcAft>
              <a:defRPr sz="2400" b="1">
                <a:solidFill>
                  <a:schemeClr val="bg1"/>
                </a:solidFill>
                <a:latin typeface="Cambria" pitchFamily="18" charset="0"/>
              </a:defRPr>
            </a:lvl4pPr>
            <a:lvl5pPr algn="l" rtl="0" eaLnBrk="0" fontAlgn="base" hangingPunct="0">
              <a:spcBef>
                <a:spcPct val="0"/>
              </a:spcBef>
              <a:spcAft>
                <a:spcPct val="0"/>
              </a:spcAft>
              <a:defRPr sz="2400" b="1">
                <a:solidFill>
                  <a:schemeClr val="bg1"/>
                </a:solidFill>
                <a:latin typeface="Cambria" pitchFamily="18" charset="0"/>
              </a:defRPr>
            </a:lvl5pPr>
            <a:lvl6pPr marL="457200" algn="ctr" rtl="0" fontAlgn="base">
              <a:spcBef>
                <a:spcPct val="0"/>
              </a:spcBef>
              <a:spcAft>
                <a:spcPct val="0"/>
              </a:spcAft>
              <a:defRPr sz="4400">
                <a:solidFill>
                  <a:srgbClr val="A50021"/>
                </a:solidFill>
                <a:latin typeface="Arial" charset="0"/>
              </a:defRPr>
            </a:lvl6pPr>
            <a:lvl7pPr marL="914400" algn="ctr" rtl="0" fontAlgn="base">
              <a:spcBef>
                <a:spcPct val="0"/>
              </a:spcBef>
              <a:spcAft>
                <a:spcPct val="0"/>
              </a:spcAft>
              <a:defRPr sz="4400">
                <a:solidFill>
                  <a:srgbClr val="A50021"/>
                </a:solidFill>
                <a:latin typeface="Arial" charset="0"/>
              </a:defRPr>
            </a:lvl7pPr>
            <a:lvl8pPr marL="1371600" algn="ctr" rtl="0" fontAlgn="base">
              <a:spcBef>
                <a:spcPct val="0"/>
              </a:spcBef>
              <a:spcAft>
                <a:spcPct val="0"/>
              </a:spcAft>
              <a:defRPr sz="4400">
                <a:solidFill>
                  <a:srgbClr val="A50021"/>
                </a:solidFill>
                <a:latin typeface="Arial" charset="0"/>
              </a:defRPr>
            </a:lvl8pPr>
            <a:lvl9pPr marL="1828800" algn="ctr" rtl="0" fontAlgn="base">
              <a:spcBef>
                <a:spcPct val="0"/>
              </a:spcBef>
              <a:spcAft>
                <a:spcPct val="0"/>
              </a:spcAft>
              <a:defRPr sz="4400">
                <a:solidFill>
                  <a:srgbClr val="A50021"/>
                </a:solidFill>
                <a:latin typeface="Arial" charset="0"/>
              </a:defRPr>
            </a:lvl9pPr>
          </a:lstStyle>
          <a:p>
            <a:r>
              <a:rPr lang="en-CA" dirty="0" smtClean="0"/>
              <a:t>Plan Procurement Management</a:t>
            </a:r>
            <a:endParaRPr lang="en-US" dirty="0" smtClean="0"/>
          </a:p>
        </p:txBody>
      </p:sp>
      <p:sp>
        <p:nvSpPr>
          <p:cNvPr id="5" name="Rectangle 7"/>
          <p:cNvSpPr txBox="1">
            <a:spLocks noChangeArrowheads="1"/>
          </p:cNvSpPr>
          <p:nvPr/>
        </p:nvSpPr>
        <p:spPr bwMode="auto">
          <a:xfrm>
            <a:off x="762000" y="1219200"/>
            <a:ext cx="7620000" cy="5105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A50021"/>
              </a:buClr>
              <a:defRPr sz="2800" b="1">
                <a:solidFill>
                  <a:schemeClr val="tx1"/>
                </a:solidFill>
                <a:latin typeface="Calibri" pitchFamily="34" charset="0"/>
                <a:ea typeface="+mn-ea"/>
                <a:cs typeface="+mn-cs"/>
              </a:defRPr>
            </a:lvl1pPr>
            <a:lvl2pPr marL="742950" indent="-285750" algn="l" rtl="0" eaLnBrk="0" fontAlgn="base" hangingPunct="0">
              <a:spcBef>
                <a:spcPct val="20000"/>
              </a:spcBef>
              <a:spcAft>
                <a:spcPct val="0"/>
              </a:spcAft>
              <a:buClr>
                <a:schemeClr val="tx1"/>
              </a:buClr>
              <a:buFont typeface="Wingdings" pitchFamily="2" charset="2"/>
              <a:buChar char="Ø"/>
              <a:defRPr sz="2400">
                <a:solidFill>
                  <a:schemeClr val="tx1"/>
                </a:solidFill>
                <a:latin typeface="Calibri" pitchFamily="34" charset="0"/>
              </a:defRPr>
            </a:lvl2pPr>
            <a:lvl3pPr marL="1143000" indent="-228600" algn="l" rtl="0" eaLnBrk="0" fontAlgn="base" hangingPunct="0">
              <a:spcBef>
                <a:spcPct val="20000"/>
              </a:spcBef>
              <a:spcAft>
                <a:spcPct val="0"/>
              </a:spcAft>
              <a:buClr>
                <a:schemeClr val="tx1"/>
              </a:buClr>
              <a:buFont typeface="Wingdings" pitchFamily="2" charset="2"/>
              <a:buChar char="v"/>
              <a:defRPr sz="2000">
                <a:solidFill>
                  <a:schemeClr val="tx1"/>
                </a:solidFill>
                <a:latin typeface="Calibri" pitchFamily="34" charset="0"/>
              </a:defRPr>
            </a:lvl3pPr>
            <a:lvl4pPr marL="1600200" indent="-228600" algn="l" rtl="0" eaLnBrk="0" fontAlgn="base" hangingPunct="0">
              <a:spcBef>
                <a:spcPct val="20000"/>
              </a:spcBef>
              <a:spcAft>
                <a:spcPct val="0"/>
              </a:spcAft>
              <a:buClr>
                <a:schemeClr val="tx1"/>
              </a:buClr>
              <a:buFont typeface="Wingdings" pitchFamily="2" charset="2"/>
              <a:buChar char="§"/>
              <a:defRPr sz="1800">
                <a:solidFill>
                  <a:schemeClr val="tx1"/>
                </a:solidFill>
                <a:latin typeface="Calibri" pitchFamily="34" charset="0"/>
              </a:defRPr>
            </a:lvl4pPr>
            <a:lvl5pPr marL="2057400" indent="-228600" algn="l" rtl="0" eaLnBrk="0" fontAlgn="base" hangingPunct="0">
              <a:spcBef>
                <a:spcPct val="20000"/>
              </a:spcBef>
              <a:spcAft>
                <a:spcPct val="0"/>
              </a:spcAft>
              <a:buClr>
                <a:schemeClr val="tx1"/>
              </a:buClr>
              <a:buFont typeface="Arial" charset="0"/>
              <a:buChar char="»"/>
              <a:defRPr sz="1600">
                <a:solidFill>
                  <a:schemeClr val="tx1"/>
                </a:solidFill>
                <a:latin typeface="Calibri" pitchFamily="34"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457200" lvl="1" indent="0">
              <a:buFont typeface="Wingdings" pitchFamily="2" charset="2"/>
              <a:buNone/>
            </a:pPr>
            <a:r>
              <a:rPr lang="en-US" sz="2800" b="1" dirty="0" smtClean="0"/>
              <a:t>Simplified Competitive Contracting Methods </a:t>
            </a:r>
          </a:p>
          <a:p>
            <a:pPr lvl="1">
              <a:buFont typeface="Arial"/>
              <a:buChar char="•"/>
            </a:pPr>
            <a:r>
              <a:rPr lang="en-US" dirty="0" smtClean="0"/>
              <a:t>Purchase Cards</a:t>
            </a:r>
          </a:p>
          <a:p>
            <a:pPr lvl="2">
              <a:buFont typeface="Arial"/>
              <a:buChar char="•"/>
            </a:pPr>
            <a:r>
              <a:rPr lang="en-CA" dirty="0" smtClean="0"/>
              <a:t>A company charge card that allows goods and services to be procured without utilising a traditional purchasing process </a:t>
            </a:r>
          </a:p>
          <a:p>
            <a:pPr lvl="2">
              <a:buFont typeface="Arial"/>
              <a:buChar char="•"/>
            </a:pPr>
            <a:r>
              <a:rPr lang="en-CA" dirty="0" smtClean="0"/>
              <a:t>Issued to employees trained in their organization’s policies and procedures related to P-Card use</a:t>
            </a:r>
          </a:p>
        </p:txBody>
      </p:sp>
    </p:spTree>
    <p:extLst>
      <p:ext uri="{BB962C8B-B14F-4D97-AF65-F5344CB8AC3E}">
        <p14:creationId xmlns:p14="http://schemas.microsoft.com/office/powerpoint/2010/main" val="2941703777"/>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3658AC70-BA90-4842-A737-EDEAF18A09F1}" type="slidenum">
              <a:rPr lang="en-US" smtClean="0"/>
              <a:pPr/>
              <a:t>22</a:t>
            </a:fld>
            <a:endParaRPr lang="en-US" dirty="0"/>
          </a:p>
        </p:txBody>
      </p:sp>
      <p:sp>
        <p:nvSpPr>
          <p:cNvPr id="6" name="Text Box 14"/>
          <p:cNvSpPr txBox="1">
            <a:spLocks noChangeArrowheads="1"/>
          </p:cNvSpPr>
          <p:nvPr/>
        </p:nvSpPr>
        <p:spPr bwMode="auto">
          <a:xfrm>
            <a:off x="6477000" y="152400"/>
            <a:ext cx="1997075" cy="396875"/>
          </a:xfrm>
          <a:prstGeom prst="rect">
            <a:avLst/>
          </a:prstGeom>
          <a:noFill/>
          <a:ln w="9525">
            <a:noFill/>
            <a:miter lim="800000"/>
            <a:headEnd/>
            <a:tailEnd/>
          </a:ln>
        </p:spPr>
        <p:txBody>
          <a:bodyPr>
            <a:spAutoFit/>
          </a:bodyPr>
          <a:lstStyle/>
          <a:p>
            <a:r>
              <a:rPr lang="en-CA" sz="2000" b="1" dirty="0" smtClean="0">
                <a:solidFill>
                  <a:schemeClr val="bg1"/>
                </a:solidFill>
                <a:latin typeface="Cambria" pitchFamily="18" charset="0"/>
              </a:rPr>
              <a:t>Inputs</a:t>
            </a:r>
            <a:endParaRPr lang="en-CA" sz="2000" b="1" dirty="0">
              <a:solidFill>
                <a:schemeClr val="bg1"/>
              </a:solidFill>
              <a:latin typeface="Cambria" pitchFamily="18" charset="0"/>
            </a:endParaRPr>
          </a:p>
        </p:txBody>
      </p:sp>
      <p:sp>
        <p:nvSpPr>
          <p:cNvPr id="7" name="Rectangle 16"/>
          <p:cNvSpPr txBox="1">
            <a:spLocks/>
          </p:cNvSpPr>
          <p:nvPr/>
        </p:nvSpPr>
        <p:spPr bwMode="auto">
          <a:xfrm>
            <a:off x="838200" y="228600"/>
            <a:ext cx="5562600" cy="381000"/>
          </a:xfrm>
          <a:prstGeom prst="rect">
            <a:avLst/>
          </a:prstGeom>
          <a:noFill/>
          <a:ln w="12700">
            <a:noFill/>
            <a:miter lim="800000"/>
            <a:headEnd/>
            <a:tailEnd/>
          </a:ln>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400" b="1">
                <a:solidFill>
                  <a:schemeClr val="bg1"/>
                </a:solidFill>
                <a:latin typeface="Cambria" pitchFamily="18" charset="0"/>
                <a:ea typeface="+mj-ea"/>
                <a:cs typeface="+mj-cs"/>
              </a:defRPr>
            </a:lvl1pPr>
            <a:lvl2pPr algn="l" rtl="0" eaLnBrk="0" fontAlgn="base" hangingPunct="0">
              <a:spcBef>
                <a:spcPct val="0"/>
              </a:spcBef>
              <a:spcAft>
                <a:spcPct val="0"/>
              </a:spcAft>
              <a:defRPr sz="2400" b="1">
                <a:solidFill>
                  <a:schemeClr val="bg1"/>
                </a:solidFill>
                <a:latin typeface="Cambria" pitchFamily="18" charset="0"/>
              </a:defRPr>
            </a:lvl2pPr>
            <a:lvl3pPr algn="l" rtl="0" eaLnBrk="0" fontAlgn="base" hangingPunct="0">
              <a:spcBef>
                <a:spcPct val="0"/>
              </a:spcBef>
              <a:spcAft>
                <a:spcPct val="0"/>
              </a:spcAft>
              <a:defRPr sz="2400" b="1">
                <a:solidFill>
                  <a:schemeClr val="bg1"/>
                </a:solidFill>
                <a:latin typeface="Cambria" pitchFamily="18" charset="0"/>
              </a:defRPr>
            </a:lvl3pPr>
            <a:lvl4pPr algn="l" rtl="0" eaLnBrk="0" fontAlgn="base" hangingPunct="0">
              <a:spcBef>
                <a:spcPct val="0"/>
              </a:spcBef>
              <a:spcAft>
                <a:spcPct val="0"/>
              </a:spcAft>
              <a:defRPr sz="2400" b="1">
                <a:solidFill>
                  <a:schemeClr val="bg1"/>
                </a:solidFill>
                <a:latin typeface="Cambria" pitchFamily="18" charset="0"/>
              </a:defRPr>
            </a:lvl4pPr>
            <a:lvl5pPr algn="l" rtl="0" eaLnBrk="0" fontAlgn="base" hangingPunct="0">
              <a:spcBef>
                <a:spcPct val="0"/>
              </a:spcBef>
              <a:spcAft>
                <a:spcPct val="0"/>
              </a:spcAft>
              <a:defRPr sz="2400" b="1">
                <a:solidFill>
                  <a:schemeClr val="bg1"/>
                </a:solidFill>
                <a:latin typeface="Cambria" pitchFamily="18" charset="0"/>
              </a:defRPr>
            </a:lvl5pPr>
            <a:lvl6pPr marL="457200" algn="ctr" rtl="0" fontAlgn="base">
              <a:spcBef>
                <a:spcPct val="0"/>
              </a:spcBef>
              <a:spcAft>
                <a:spcPct val="0"/>
              </a:spcAft>
              <a:defRPr sz="4400">
                <a:solidFill>
                  <a:srgbClr val="A50021"/>
                </a:solidFill>
                <a:latin typeface="Arial" charset="0"/>
              </a:defRPr>
            </a:lvl6pPr>
            <a:lvl7pPr marL="914400" algn="ctr" rtl="0" fontAlgn="base">
              <a:spcBef>
                <a:spcPct val="0"/>
              </a:spcBef>
              <a:spcAft>
                <a:spcPct val="0"/>
              </a:spcAft>
              <a:defRPr sz="4400">
                <a:solidFill>
                  <a:srgbClr val="A50021"/>
                </a:solidFill>
                <a:latin typeface="Arial" charset="0"/>
              </a:defRPr>
            </a:lvl7pPr>
            <a:lvl8pPr marL="1371600" algn="ctr" rtl="0" fontAlgn="base">
              <a:spcBef>
                <a:spcPct val="0"/>
              </a:spcBef>
              <a:spcAft>
                <a:spcPct val="0"/>
              </a:spcAft>
              <a:defRPr sz="4400">
                <a:solidFill>
                  <a:srgbClr val="A50021"/>
                </a:solidFill>
                <a:latin typeface="Arial" charset="0"/>
              </a:defRPr>
            </a:lvl8pPr>
            <a:lvl9pPr marL="1828800" algn="ctr" rtl="0" fontAlgn="base">
              <a:spcBef>
                <a:spcPct val="0"/>
              </a:spcBef>
              <a:spcAft>
                <a:spcPct val="0"/>
              </a:spcAft>
              <a:defRPr sz="4400">
                <a:solidFill>
                  <a:srgbClr val="A50021"/>
                </a:solidFill>
                <a:latin typeface="Arial" charset="0"/>
              </a:defRPr>
            </a:lvl9pPr>
          </a:lstStyle>
          <a:p>
            <a:r>
              <a:rPr lang="en-CA" dirty="0" smtClean="0"/>
              <a:t>Plan Procurement Management</a:t>
            </a:r>
            <a:endParaRPr lang="en-US" dirty="0" smtClean="0"/>
          </a:p>
        </p:txBody>
      </p:sp>
      <p:sp>
        <p:nvSpPr>
          <p:cNvPr id="5" name="Rectangle 7"/>
          <p:cNvSpPr txBox="1">
            <a:spLocks noChangeArrowheads="1"/>
          </p:cNvSpPr>
          <p:nvPr/>
        </p:nvSpPr>
        <p:spPr bwMode="auto">
          <a:xfrm>
            <a:off x="762000" y="1219200"/>
            <a:ext cx="7620000" cy="5105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A50021"/>
              </a:buClr>
              <a:defRPr sz="2800" b="1">
                <a:solidFill>
                  <a:schemeClr val="tx1"/>
                </a:solidFill>
                <a:latin typeface="Calibri" pitchFamily="34" charset="0"/>
                <a:ea typeface="+mn-ea"/>
                <a:cs typeface="+mn-cs"/>
              </a:defRPr>
            </a:lvl1pPr>
            <a:lvl2pPr marL="742950" indent="-285750" algn="l" rtl="0" eaLnBrk="0" fontAlgn="base" hangingPunct="0">
              <a:spcBef>
                <a:spcPct val="20000"/>
              </a:spcBef>
              <a:spcAft>
                <a:spcPct val="0"/>
              </a:spcAft>
              <a:buClr>
                <a:schemeClr val="tx1"/>
              </a:buClr>
              <a:buFont typeface="Wingdings" pitchFamily="2" charset="2"/>
              <a:buChar char="Ø"/>
              <a:defRPr sz="2400">
                <a:solidFill>
                  <a:schemeClr val="tx1"/>
                </a:solidFill>
                <a:latin typeface="Calibri" pitchFamily="34" charset="0"/>
              </a:defRPr>
            </a:lvl2pPr>
            <a:lvl3pPr marL="1143000" indent="-228600" algn="l" rtl="0" eaLnBrk="0" fontAlgn="base" hangingPunct="0">
              <a:spcBef>
                <a:spcPct val="20000"/>
              </a:spcBef>
              <a:spcAft>
                <a:spcPct val="0"/>
              </a:spcAft>
              <a:buClr>
                <a:schemeClr val="tx1"/>
              </a:buClr>
              <a:buFont typeface="Wingdings" pitchFamily="2" charset="2"/>
              <a:buChar char="v"/>
              <a:defRPr sz="2000">
                <a:solidFill>
                  <a:schemeClr val="tx1"/>
                </a:solidFill>
                <a:latin typeface="Calibri" pitchFamily="34" charset="0"/>
              </a:defRPr>
            </a:lvl3pPr>
            <a:lvl4pPr marL="1600200" indent="-228600" algn="l" rtl="0" eaLnBrk="0" fontAlgn="base" hangingPunct="0">
              <a:spcBef>
                <a:spcPct val="20000"/>
              </a:spcBef>
              <a:spcAft>
                <a:spcPct val="0"/>
              </a:spcAft>
              <a:buClr>
                <a:schemeClr val="tx1"/>
              </a:buClr>
              <a:buFont typeface="Wingdings" pitchFamily="2" charset="2"/>
              <a:buChar char="§"/>
              <a:defRPr sz="1800">
                <a:solidFill>
                  <a:schemeClr val="tx1"/>
                </a:solidFill>
                <a:latin typeface="Calibri" pitchFamily="34" charset="0"/>
              </a:defRPr>
            </a:lvl4pPr>
            <a:lvl5pPr marL="2057400" indent="-228600" algn="l" rtl="0" eaLnBrk="0" fontAlgn="base" hangingPunct="0">
              <a:spcBef>
                <a:spcPct val="20000"/>
              </a:spcBef>
              <a:spcAft>
                <a:spcPct val="0"/>
              </a:spcAft>
              <a:buClr>
                <a:schemeClr val="tx1"/>
              </a:buClr>
              <a:buFont typeface="Arial" charset="0"/>
              <a:buChar char="»"/>
              <a:defRPr sz="1600">
                <a:solidFill>
                  <a:schemeClr val="tx1"/>
                </a:solidFill>
                <a:latin typeface="Calibri" pitchFamily="34"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r>
              <a:rPr lang="en-US" dirty="0" smtClean="0"/>
              <a:t>Petty Cash</a:t>
            </a:r>
          </a:p>
          <a:p>
            <a:pPr lvl="1">
              <a:buFont typeface="Arial"/>
              <a:buChar char="•"/>
            </a:pPr>
            <a:r>
              <a:rPr lang="en-CA" dirty="0" smtClean="0"/>
              <a:t>Small amount of discretionary funds in the form of cash given to a custodian</a:t>
            </a:r>
          </a:p>
          <a:p>
            <a:pPr lvl="1">
              <a:buFont typeface="Arial"/>
              <a:buChar char="•"/>
            </a:pPr>
            <a:r>
              <a:rPr lang="en-CA" dirty="0" smtClean="0"/>
              <a:t>Expenditures are made against vouchers </a:t>
            </a:r>
          </a:p>
          <a:p>
            <a:pPr lvl="1">
              <a:buFont typeface="Arial"/>
              <a:buChar char="•"/>
            </a:pPr>
            <a:r>
              <a:rPr lang="en-CA" dirty="0" smtClean="0"/>
              <a:t>At any given time the total of cash on hand plus reimbursed vouchers must equal the original fund</a:t>
            </a:r>
          </a:p>
          <a:p>
            <a:pPr lvl="1">
              <a:buFont typeface="Arial"/>
              <a:buChar char="•"/>
            </a:pPr>
            <a:r>
              <a:rPr lang="en-CA" dirty="0" smtClean="0"/>
              <a:t>When the fund gets low, the custodian submits the vouchers for reimbursement and the fund is topped up </a:t>
            </a:r>
          </a:p>
        </p:txBody>
      </p:sp>
    </p:spTree>
    <p:extLst>
      <p:ext uri="{BB962C8B-B14F-4D97-AF65-F5344CB8AC3E}">
        <p14:creationId xmlns:p14="http://schemas.microsoft.com/office/powerpoint/2010/main" val="905996143"/>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3658AC70-BA90-4842-A737-EDEAF18A09F1}" type="slidenum">
              <a:rPr lang="en-US" smtClean="0"/>
              <a:pPr/>
              <a:t>23</a:t>
            </a:fld>
            <a:endParaRPr lang="en-US" dirty="0"/>
          </a:p>
        </p:txBody>
      </p:sp>
      <p:sp>
        <p:nvSpPr>
          <p:cNvPr id="6" name="Text Box 14"/>
          <p:cNvSpPr txBox="1">
            <a:spLocks noChangeArrowheads="1"/>
          </p:cNvSpPr>
          <p:nvPr/>
        </p:nvSpPr>
        <p:spPr bwMode="auto">
          <a:xfrm>
            <a:off x="6477000" y="152400"/>
            <a:ext cx="1997075" cy="396875"/>
          </a:xfrm>
          <a:prstGeom prst="rect">
            <a:avLst/>
          </a:prstGeom>
          <a:noFill/>
          <a:ln w="9525">
            <a:noFill/>
            <a:miter lim="800000"/>
            <a:headEnd/>
            <a:tailEnd/>
          </a:ln>
        </p:spPr>
        <p:txBody>
          <a:bodyPr>
            <a:spAutoFit/>
          </a:bodyPr>
          <a:lstStyle/>
          <a:p>
            <a:r>
              <a:rPr lang="en-CA" sz="2000" b="1" dirty="0" smtClean="0">
                <a:solidFill>
                  <a:schemeClr val="bg1"/>
                </a:solidFill>
                <a:latin typeface="Cambria" pitchFamily="18" charset="0"/>
              </a:rPr>
              <a:t>Inputs</a:t>
            </a:r>
            <a:endParaRPr lang="en-CA" sz="2000" b="1" dirty="0">
              <a:solidFill>
                <a:schemeClr val="bg1"/>
              </a:solidFill>
              <a:latin typeface="Cambria" pitchFamily="18" charset="0"/>
            </a:endParaRPr>
          </a:p>
        </p:txBody>
      </p:sp>
      <p:sp>
        <p:nvSpPr>
          <p:cNvPr id="7" name="Rectangle 16"/>
          <p:cNvSpPr txBox="1">
            <a:spLocks/>
          </p:cNvSpPr>
          <p:nvPr/>
        </p:nvSpPr>
        <p:spPr bwMode="auto">
          <a:xfrm>
            <a:off x="838200" y="228600"/>
            <a:ext cx="5562600" cy="381000"/>
          </a:xfrm>
          <a:prstGeom prst="rect">
            <a:avLst/>
          </a:prstGeom>
          <a:noFill/>
          <a:ln w="12700">
            <a:noFill/>
            <a:miter lim="800000"/>
            <a:headEnd/>
            <a:tailEnd/>
          </a:ln>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400" b="1">
                <a:solidFill>
                  <a:schemeClr val="bg1"/>
                </a:solidFill>
                <a:latin typeface="Cambria" pitchFamily="18" charset="0"/>
                <a:ea typeface="+mj-ea"/>
                <a:cs typeface="+mj-cs"/>
              </a:defRPr>
            </a:lvl1pPr>
            <a:lvl2pPr algn="l" rtl="0" eaLnBrk="0" fontAlgn="base" hangingPunct="0">
              <a:spcBef>
                <a:spcPct val="0"/>
              </a:spcBef>
              <a:spcAft>
                <a:spcPct val="0"/>
              </a:spcAft>
              <a:defRPr sz="2400" b="1">
                <a:solidFill>
                  <a:schemeClr val="bg1"/>
                </a:solidFill>
                <a:latin typeface="Cambria" pitchFamily="18" charset="0"/>
              </a:defRPr>
            </a:lvl2pPr>
            <a:lvl3pPr algn="l" rtl="0" eaLnBrk="0" fontAlgn="base" hangingPunct="0">
              <a:spcBef>
                <a:spcPct val="0"/>
              </a:spcBef>
              <a:spcAft>
                <a:spcPct val="0"/>
              </a:spcAft>
              <a:defRPr sz="2400" b="1">
                <a:solidFill>
                  <a:schemeClr val="bg1"/>
                </a:solidFill>
                <a:latin typeface="Cambria" pitchFamily="18" charset="0"/>
              </a:defRPr>
            </a:lvl3pPr>
            <a:lvl4pPr algn="l" rtl="0" eaLnBrk="0" fontAlgn="base" hangingPunct="0">
              <a:spcBef>
                <a:spcPct val="0"/>
              </a:spcBef>
              <a:spcAft>
                <a:spcPct val="0"/>
              </a:spcAft>
              <a:defRPr sz="2400" b="1">
                <a:solidFill>
                  <a:schemeClr val="bg1"/>
                </a:solidFill>
                <a:latin typeface="Cambria" pitchFamily="18" charset="0"/>
              </a:defRPr>
            </a:lvl4pPr>
            <a:lvl5pPr algn="l" rtl="0" eaLnBrk="0" fontAlgn="base" hangingPunct="0">
              <a:spcBef>
                <a:spcPct val="0"/>
              </a:spcBef>
              <a:spcAft>
                <a:spcPct val="0"/>
              </a:spcAft>
              <a:defRPr sz="2400" b="1">
                <a:solidFill>
                  <a:schemeClr val="bg1"/>
                </a:solidFill>
                <a:latin typeface="Cambria" pitchFamily="18" charset="0"/>
              </a:defRPr>
            </a:lvl5pPr>
            <a:lvl6pPr marL="457200" algn="ctr" rtl="0" fontAlgn="base">
              <a:spcBef>
                <a:spcPct val="0"/>
              </a:spcBef>
              <a:spcAft>
                <a:spcPct val="0"/>
              </a:spcAft>
              <a:defRPr sz="4400">
                <a:solidFill>
                  <a:srgbClr val="A50021"/>
                </a:solidFill>
                <a:latin typeface="Arial" charset="0"/>
              </a:defRPr>
            </a:lvl6pPr>
            <a:lvl7pPr marL="914400" algn="ctr" rtl="0" fontAlgn="base">
              <a:spcBef>
                <a:spcPct val="0"/>
              </a:spcBef>
              <a:spcAft>
                <a:spcPct val="0"/>
              </a:spcAft>
              <a:defRPr sz="4400">
                <a:solidFill>
                  <a:srgbClr val="A50021"/>
                </a:solidFill>
                <a:latin typeface="Arial" charset="0"/>
              </a:defRPr>
            </a:lvl7pPr>
            <a:lvl8pPr marL="1371600" algn="ctr" rtl="0" fontAlgn="base">
              <a:spcBef>
                <a:spcPct val="0"/>
              </a:spcBef>
              <a:spcAft>
                <a:spcPct val="0"/>
              </a:spcAft>
              <a:defRPr sz="4400">
                <a:solidFill>
                  <a:srgbClr val="A50021"/>
                </a:solidFill>
                <a:latin typeface="Arial" charset="0"/>
              </a:defRPr>
            </a:lvl8pPr>
            <a:lvl9pPr marL="1828800" algn="ctr" rtl="0" fontAlgn="base">
              <a:spcBef>
                <a:spcPct val="0"/>
              </a:spcBef>
              <a:spcAft>
                <a:spcPct val="0"/>
              </a:spcAft>
              <a:defRPr sz="4400">
                <a:solidFill>
                  <a:srgbClr val="A50021"/>
                </a:solidFill>
                <a:latin typeface="Arial" charset="0"/>
              </a:defRPr>
            </a:lvl9pPr>
          </a:lstStyle>
          <a:p>
            <a:r>
              <a:rPr lang="en-CA" dirty="0" smtClean="0"/>
              <a:t>Plan Procurement Management</a:t>
            </a:r>
            <a:endParaRPr lang="en-US" dirty="0" smtClean="0"/>
          </a:p>
        </p:txBody>
      </p:sp>
      <p:sp>
        <p:nvSpPr>
          <p:cNvPr id="5" name="Rectangle 7"/>
          <p:cNvSpPr txBox="1">
            <a:spLocks noChangeArrowheads="1"/>
          </p:cNvSpPr>
          <p:nvPr/>
        </p:nvSpPr>
        <p:spPr bwMode="auto">
          <a:xfrm>
            <a:off x="762000" y="1219200"/>
            <a:ext cx="7620000" cy="5105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A50021"/>
              </a:buClr>
              <a:defRPr sz="2800" b="1">
                <a:solidFill>
                  <a:schemeClr val="tx1"/>
                </a:solidFill>
                <a:latin typeface="Calibri" pitchFamily="34" charset="0"/>
                <a:ea typeface="+mn-ea"/>
                <a:cs typeface="+mn-cs"/>
              </a:defRPr>
            </a:lvl1pPr>
            <a:lvl2pPr marL="742950" indent="-285750" algn="l" rtl="0" eaLnBrk="0" fontAlgn="base" hangingPunct="0">
              <a:spcBef>
                <a:spcPct val="20000"/>
              </a:spcBef>
              <a:spcAft>
                <a:spcPct val="0"/>
              </a:spcAft>
              <a:buClr>
                <a:schemeClr val="tx1"/>
              </a:buClr>
              <a:buFont typeface="Wingdings" pitchFamily="2" charset="2"/>
              <a:buChar char="Ø"/>
              <a:defRPr sz="2400">
                <a:solidFill>
                  <a:schemeClr val="tx1"/>
                </a:solidFill>
                <a:latin typeface="Calibri" pitchFamily="34" charset="0"/>
              </a:defRPr>
            </a:lvl2pPr>
            <a:lvl3pPr marL="1143000" indent="-228600" algn="l" rtl="0" eaLnBrk="0" fontAlgn="base" hangingPunct="0">
              <a:spcBef>
                <a:spcPct val="20000"/>
              </a:spcBef>
              <a:spcAft>
                <a:spcPct val="0"/>
              </a:spcAft>
              <a:buClr>
                <a:schemeClr val="tx1"/>
              </a:buClr>
              <a:buFont typeface="Wingdings" pitchFamily="2" charset="2"/>
              <a:buChar char="v"/>
              <a:defRPr sz="2000">
                <a:solidFill>
                  <a:schemeClr val="tx1"/>
                </a:solidFill>
                <a:latin typeface="Calibri" pitchFamily="34" charset="0"/>
              </a:defRPr>
            </a:lvl3pPr>
            <a:lvl4pPr marL="1600200" indent="-228600" algn="l" rtl="0" eaLnBrk="0" fontAlgn="base" hangingPunct="0">
              <a:spcBef>
                <a:spcPct val="20000"/>
              </a:spcBef>
              <a:spcAft>
                <a:spcPct val="0"/>
              </a:spcAft>
              <a:buClr>
                <a:schemeClr val="tx1"/>
              </a:buClr>
              <a:buFont typeface="Wingdings" pitchFamily="2" charset="2"/>
              <a:buChar char="§"/>
              <a:defRPr sz="1800">
                <a:solidFill>
                  <a:schemeClr val="tx1"/>
                </a:solidFill>
                <a:latin typeface="Calibri" pitchFamily="34" charset="0"/>
              </a:defRPr>
            </a:lvl4pPr>
            <a:lvl5pPr marL="2057400" indent="-228600" algn="l" rtl="0" eaLnBrk="0" fontAlgn="base" hangingPunct="0">
              <a:spcBef>
                <a:spcPct val="20000"/>
              </a:spcBef>
              <a:spcAft>
                <a:spcPct val="0"/>
              </a:spcAft>
              <a:buClr>
                <a:schemeClr val="tx1"/>
              </a:buClr>
              <a:buFont typeface="Arial" charset="0"/>
              <a:buChar char="»"/>
              <a:defRPr sz="1600">
                <a:solidFill>
                  <a:schemeClr val="tx1"/>
                </a:solidFill>
                <a:latin typeface="Calibri" pitchFamily="34"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r>
              <a:rPr lang="en-US" dirty="0" smtClean="0"/>
              <a:t>Auctioning</a:t>
            </a:r>
          </a:p>
          <a:p>
            <a:pPr lvl="1">
              <a:buFont typeface="Arial"/>
              <a:buChar char="•"/>
            </a:pPr>
            <a:r>
              <a:rPr lang="en-CA" dirty="0" smtClean="0"/>
              <a:t>The development of the internet has led to a significant rise in the use of auctions</a:t>
            </a:r>
          </a:p>
          <a:p>
            <a:pPr lvl="1">
              <a:buFont typeface="Arial"/>
              <a:buChar char="•"/>
            </a:pPr>
            <a:r>
              <a:rPr lang="en-CA" dirty="0" smtClean="0"/>
              <a:t>In 2008, the National Auctioneers Association reported that the gross revenue of the auction industry for that year was approximately $268.4 billion, with the fastest growing sectors being agricultural, machinery, and equipment auctions and residential real estate auctions </a:t>
            </a:r>
            <a:endParaRPr lang="en-US" dirty="0" smtClean="0"/>
          </a:p>
        </p:txBody>
      </p:sp>
    </p:spTree>
    <p:extLst>
      <p:ext uri="{BB962C8B-B14F-4D97-AF65-F5344CB8AC3E}">
        <p14:creationId xmlns:p14="http://schemas.microsoft.com/office/powerpoint/2010/main" val="3358914326"/>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3658AC70-BA90-4842-A737-EDEAF18A09F1}" type="slidenum">
              <a:rPr lang="en-US" smtClean="0"/>
              <a:pPr/>
              <a:t>24</a:t>
            </a:fld>
            <a:endParaRPr lang="en-US" dirty="0"/>
          </a:p>
        </p:txBody>
      </p:sp>
      <p:sp>
        <p:nvSpPr>
          <p:cNvPr id="6" name="Text Box 14"/>
          <p:cNvSpPr txBox="1">
            <a:spLocks noChangeArrowheads="1"/>
          </p:cNvSpPr>
          <p:nvPr/>
        </p:nvSpPr>
        <p:spPr bwMode="auto">
          <a:xfrm>
            <a:off x="6477000" y="152400"/>
            <a:ext cx="1997075" cy="396875"/>
          </a:xfrm>
          <a:prstGeom prst="rect">
            <a:avLst/>
          </a:prstGeom>
          <a:noFill/>
          <a:ln w="9525">
            <a:noFill/>
            <a:miter lim="800000"/>
            <a:headEnd/>
            <a:tailEnd/>
          </a:ln>
        </p:spPr>
        <p:txBody>
          <a:bodyPr>
            <a:spAutoFit/>
          </a:bodyPr>
          <a:lstStyle/>
          <a:p>
            <a:r>
              <a:rPr lang="en-CA" sz="2000" b="1" dirty="0" smtClean="0">
                <a:solidFill>
                  <a:schemeClr val="bg1"/>
                </a:solidFill>
                <a:latin typeface="Cambria" pitchFamily="18" charset="0"/>
              </a:rPr>
              <a:t>Inputs</a:t>
            </a:r>
            <a:endParaRPr lang="en-CA" sz="2000" b="1" dirty="0">
              <a:solidFill>
                <a:schemeClr val="bg1"/>
              </a:solidFill>
              <a:latin typeface="Cambria" pitchFamily="18" charset="0"/>
            </a:endParaRPr>
          </a:p>
        </p:txBody>
      </p:sp>
      <p:sp>
        <p:nvSpPr>
          <p:cNvPr id="7" name="Rectangle 16"/>
          <p:cNvSpPr txBox="1">
            <a:spLocks/>
          </p:cNvSpPr>
          <p:nvPr/>
        </p:nvSpPr>
        <p:spPr bwMode="auto">
          <a:xfrm>
            <a:off x="838200" y="228600"/>
            <a:ext cx="5562600" cy="381000"/>
          </a:xfrm>
          <a:prstGeom prst="rect">
            <a:avLst/>
          </a:prstGeom>
          <a:noFill/>
          <a:ln w="12700">
            <a:noFill/>
            <a:miter lim="800000"/>
            <a:headEnd/>
            <a:tailEnd/>
          </a:ln>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400" b="1">
                <a:solidFill>
                  <a:schemeClr val="bg1"/>
                </a:solidFill>
                <a:latin typeface="Cambria" pitchFamily="18" charset="0"/>
                <a:ea typeface="+mj-ea"/>
                <a:cs typeface="+mj-cs"/>
              </a:defRPr>
            </a:lvl1pPr>
            <a:lvl2pPr algn="l" rtl="0" eaLnBrk="0" fontAlgn="base" hangingPunct="0">
              <a:spcBef>
                <a:spcPct val="0"/>
              </a:spcBef>
              <a:spcAft>
                <a:spcPct val="0"/>
              </a:spcAft>
              <a:defRPr sz="2400" b="1">
                <a:solidFill>
                  <a:schemeClr val="bg1"/>
                </a:solidFill>
                <a:latin typeface="Cambria" pitchFamily="18" charset="0"/>
              </a:defRPr>
            </a:lvl2pPr>
            <a:lvl3pPr algn="l" rtl="0" eaLnBrk="0" fontAlgn="base" hangingPunct="0">
              <a:spcBef>
                <a:spcPct val="0"/>
              </a:spcBef>
              <a:spcAft>
                <a:spcPct val="0"/>
              </a:spcAft>
              <a:defRPr sz="2400" b="1">
                <a:solidFill>
                  <a:schemeClr val="bg1"/>
                </a:solidFill>
                <a:latin typeface="Cambria" pitchFamily="18" charset="0"/>
              </a:defRPr>
            </a:lvl3pPr>
            <a:lvl4pPr algn="l" rtl="0" eaLnBrk="0" fontAlgn="base" hangingPunct="0">
              <a:spcBef>
                <a:spcPct val="0"/>
              </a:spcBef>
              <a:spcAft>
                <a:spcPct val="0"/>
              </a:spcAft>
              <a:defRPr sz="2400" b="1">
                <a:solidFill>
                  <a:schemeClr val="bg1"/>
                </a:solidFill>
                <a:latin typeface="Cambria" pitchFamily="18" charset="0"/>
              </a:defRPr>
            </a:lvl4pPr>
            <a:lvl5pPr algn="l" rtl="0" eaLnBrk="0" fontAlgn="base" hangingPunct="0">
              <a:spcBef>
                <a:spcPct val="0"/>
              </a:spcBef>
              <a:spcAft>
                <a:spcPct val="0"/>
              </a:spcAft>
              <a:defRPr sz="2400" b="1">
                <a:solidFill>
                  <a:schemeClr val="bg1"/>
                </a:solidFill>
                <a:latin typeface="Cambria" pitchFamily="18" charset="0"/>
              </a:defRPr>
            </a:lvl5pPr>
            <a:lvl6pPr marL="457200" algn="ctr" rtl="0" fontAlgn="base">
              <a:spcBef>
                <a:spcPct val="0"/>
              </a:spcBef>
              <a:spcAft>
                <a:spcPct val="0"/>
              </a:spcAft>
              <a:defRPr sz="4400">
                <a:solidFill>
                  <a:srgbClr val="A50021"/>
                </a:solidFill>
                <a:latin typeface="Arial" charset="0"/>
              </a:defRPr>
            </a:lvl6pPr>
            <a:lvl7pPr marL="914400" algn="ctr" rtl="0" fontAlgn="base">
              <a:spcBef>
                <a:spcPct val="0"/>
              </a:spcBef>
              <a:spcAft>
                <a:spcPct val="0"/>
              </a:spcAft>
              <a:defRPr sz="4400">
                <a:solidFill>
                  <a:srgbClr val="A50021"/>
                </a:solidFill>
                <a:latin typeface="Arial" charset="0"/>
              </a:defRPr>
            </a:lvl7pPr>
            <a:lvl8pPr marL="1371600" algn="ctr" rtl="0" fontAlgn="base">
              <a:spcBef>
                <a:spcPct val="0"/>
              </a:spcBef>
              <a:spcAft>
                <a:spcPct val="0"/>
              </a:spcAft>
              <a:defRPr sz="4400">
                <a:solidFill>
                  <a:srgbClr val="A50021"/>
                </a:solidFill>
                <a:latin typeface="Arial" charset="0"/>
              </a:defRPr>
            </a:lvl8pPr>
            <a:lvl9pPr marL="1828800" algn="ctr" rtl="0" fontAlgn="base">
              <a:spcBef>
                <a:spcPct val="0"/>
              </a:spcBef>
              <a:spcAft>
                <a:spcPct val="0"/>
              </a:spcAft>
              <a:defRPr sz="4400">
                <a:solidFill>
                  <a:srgbClr val="A50021"/>
                </a:solidFill>
                <a:latin typeface="Arial" charset="0"/>
              </a:defRPr>
            </a:lvl9pPr>
          </a:lstStyle>
          <a:p>
            <a:r>
              <a:rPr lang="en-CA" dirty="0" smtClean="0"/>
              <a:t>Plan Procurement Management</a:t>
            </a:r>
            <a:endParaRPr lang="en-US" dirty="0" smtClean="0"/>
          </a:p>
        </p:txBody>
      </p:sp>
      <p:sp>
        <p:nvSpPr>
          <p:cNvPr id="5" name="Rectangle 7"/>
          <p:cNvSpPr txBox="1">
            <a:spLocks noChangeArrowheads="1"/>
          </p:cNvSpPr>
          <p:nvPr/>
        </p:nvSpPr>
        <p:spPr bwMode="auto">
          <a:xfrm>
            <a:off x="762000" y="1219200"/>
            <a:ext cx="7620000" cy="5105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A50021"/>
              </a:buClr>
              <a:defRPr sz="2800" b="1">
                <a:solidFill>
                  <a:schemeClr val="tx1"/>
                </a:solidFill>
                <a:latin typeface="Calibri" pitchFamily="34" charset="0"/>
                <a:ea typeface="+mn-ea"/>
                <a:cs typeface="+mn-cs"/>
              </a:defRPr>
            </a:lvl1pPr>
            <a:lvl2pPr marL="742950" indent="-285750" algn="l" rtl="0" eaLnBrk="0" fontAlgn="base" hangingPunct="0">
              <a:spcBef>
                <a:spcPct val="20000"/>
              </a:spcBef>
              <a:spcAft>
                <a:spcPct val="0"/>
              </a:spcAft>
              <a:buClr>
                <a:schemeClr val="tx1"/>
              </a:buClr>
              <a:buFont typeface="Wingdings" pitchFamily="2" charset="2"/>
              <a:buChar char="Ø"/>
              <a:defRPr sz="2400">
                <a:solidFill>
                  <a:schemeClr val="tx1"/>
                </a:solidFill>
                <a:latin typeface="Calibri" pitchFamily="34" charset="0"/>
              </a:defRPr>
            </a:lvl2pPr>
            <a:lvl3pPr marL="1143000" indent="-228600" algn="l" rtl="0" eaLnBrk="0" fontAlgn="base" hangingPunct="0">
              <a:spcBef>
                <a:spcPct val="20000"/>
              </a:spcBef>
              <a:spcAft>
                <a:spcPct val="0"/>
              </a:spcAft>
              <a:buClr>
                <a:schemeClr val="tx1"/>
              </a:buClr>
              <a:buFont typeface="Wingdings" pitchFamily="2" charset="2"/>
              <a:buChar char="v"/>
              <a:defRPr sz="2000">
                <a:solidFill>
                  <a:schemeClr val="tx1"/>
                </a:solidFill>
                <a:latin typeface="Calibri" pitchFamily="34" charset="0"/>
              </a:defRPr>
            </a:lvl3pPr>
            <a:lvl4pPr marL="1600200" indent="-228600" algn="l" rtl="0" eaLnBrk="0" fontAlgn="base" hangingPunct="0">
              <a:spcBef>
                <a:spcPct val="20000"/>
              </a:spcBef>
              <a:spcAft>
                <a:spcPct val="0"/>
              </a:spcAft>
              <a:buClr>
                <a:schemeClr val="tx1"/>
              </a:buClr>
              <a:buFont typeface="Wingdings" pitchFamily="2" charset="2"/>
              <a:buChar char="§"/>
              <a:defRPr sz="1800">
                <a:solidFill>
                  <a:schemeClr val="tx1"/>
                </a:solidFill>
                <a:latin typeface="Calibri" pitchFamily="34" charset="0"/>
              </a:defRPr>
            </a:lvl4pPr>
            <a:lvl5pPr marL="2057400" indent="-228600" algn="l" rtl="0" eaLnBrk="0" fontAlgn="base" hangingPunct="0">
              <a:spcBef>
                <a:spcPct val="20000"/>
              </a:spcBef>
              <a:spcAft>
                <a:spcPct val="0"/>
              </a:spcAft>
              <a:buClr>
                <a:schemeClr val="tx1"/>
              </a:buClr>
              <a:buFont typeface="Arial" charset="0"/>
              <a:buChar char="»"/>
              <a:defRPr sz="1600">
                <a:solidFill>
                  <a:schemeClr val="tx1"/>
                </a:solidFill>
                <a:latin typeface="Calibri" pitchFamily="34"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r>
              <a:rPr lang="en-US" dirty="0" smtClean="0"/>
              <a:t>Competitive Contracting Methods </a:t>
            </a:r>
          </a:p>
          <a:p>
            <a:pPr lvl="1">
              <a:buFont typeface="Arial"/>
              <a:buChar char="•"/>
            </a:pPr>
            <a:r>
              <a:rPr lang="en-US" dirty="0" smtClean="0"/>
              <a:t>Sealed Bidding</a:t>
            </a:r>
          </a:p>
          <a:p>
            <a:pPr lvl="2">
              <a:buFont typeface="Arial"/>
              <a:buChar char="•"/>
            </a:pPr>
            <a:r>
              <a:rPr lang="en-US" dirty="0" smtClean="0"/>
              <a:t>Buyer makes solicitation for firm bids</a:t>
            </a:r>
          </a:p>
          <a:p>
            <a:pPr lvl="2">
              <a:buFont typeface="Arial"/>
              <a:buChar char="•"/>
            </a:pPr>
            <a:r>
              <a:rPr lang="en-US" dirty="0" smtClean="0"/>
              <a:t>After deadline, bid opening</a:t>
            </a:r>
          </a:p>
          <a:p>
            <a:pPr lvl="2">
              <a:buFont typeface="Arial"/>
              <a:buChar char="•"/>
            </a:pPr>
            <a:r>
              <a:rPr lang="en-US" dirty="0" smtClean="0"/>
              <a:t>Buyer chooses seller based typically on low price</a:t>
            </a:r>
          </a:p>
        </p:txBody>
      </p:sp>
    </p:spTree>
    <p:extLst>
      <p:ext uri="{BB962C8B-B14F-4D97-AF65-F5344CB8AC3E}">
        <p14:creationId xmlns:p14="http://schemas.microsoft.com/office/powerpoint/2010/main" val="858835804"/>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3658AC70-BA90-4842-A737-EDEAF18A09F1}" type="slidenum">
              <a:rPr lang="en-US" smtClean="0"/>
              <a:pPr/>
              <a:t>25</a:t>
            </a:fld>
            <a:endParaRPr lang="en-US" dirty="0"/>
          </a:p>
        </p:txBody>
      </p:sp>
      <p:sp>
        <p:nvSpPr>
          <p:cNvPr id="6" name="Text Box 14"/>
          <p:cNvSpPr txBox="1">
            <a:spLocks noChangeArrowheads="1"/>
          </p:cNvSpPr>
          <p:nvPr/>
        </p:nvSpPr>
        <p:spPr bwMode="auto">
          <a:xfrm>
            <a:off x="6477000" y="152400"/>
            <a:ext cx="1997075" cy="396875"/>
          </a:xfrm>
          <a:prstGeom prst="rect">
            <a:avLst/>
          </a:prstGeom>
          <a:noFill/>
          <a:ln w="9525">
            <a:noFill/>
            <a:miter lim="800000"/>
            <a:headEnd/>
            <a:tailEnd/>
          </a:ln>
        </p:spPr>
        <p:txBody>
          <a:bodyPr>
            <a:spAutoFit/>
          </a:bodyPr>
          <a:lstStyle/>
          <a:p>
            <a:r>
              <a:rPr lang="en-CA" sz="2000" b="1" dirty="0" smtClean="0">
                <a:solidFill>
                  <a:schemeClr val="bg1"/>
                </a:solidFill>
                <a:latin typeface="Cambria" pitchFamily="18" charset="0"/>
              </a:rPr>
              <a:t>Inputs</a:t>
            </a:r>
            <a:endParaRPr lang="en-CA" sz="2000" b="1" dirty="0">
              <a:solidFill>
                <a:schemeClr val="bg1"/>
              </a:solidFill>
              <a:latin typeface="Cambria" pitchFamily="18" charset="0"/>
            </a:endParaRPr>
          </a:p>
        </p:txBody>
      </p:sp>
      <p:sp>
        <p:nvSpPr>
          <p:cNvPr id="7" name="Rectangle 16"/>
          <p:cNvSpPr txBox="1">
            <a:spLocks/>
          </p:cNvSpPr>
          <p:nvPr/>
        </p:nvSpPr>
        <p:spPr bwMode="auto">
          <a:xfrm>
            <a:off x="838200" y="228600"/>
            <a:ext cx="5562600" cy="381000"/>
          </a:xfrm>
          <a:prstGeom prst="rect">
            <a:avLst/>
          </a:prstGeom>
          <a:noFill/>
          <a:ln w="12700">
            <a:noFill/>
            <a:miter lim="800000"/>
            <a:headEnd/>
            <a:tailEnd/>
          </a:ln>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400" b="1">
                <a:solidFill>
                  <a:schemeClr val="bg1"/>
                </a:solidFill>
                <a:latin typeface="Cambria" pitchFamily="18" charset="0"/>
                <a:ea typeface="+mj-ea"/>
                <a:cs typeface="+mj-cs"/>
              </a:defRPr>
            </a:lvl1pPr>
            <a:lvl2pPr algn="l" rtl="0" eaLnBrk="0" fontAlgn="base" hangingPunct="0">
              <a:spcBef>
                <a:spcPct val="0"/>
              </a:spcBef>
              <a:spcAft>
                <a:spcPct val="0"/>
              </a:spcAft>
              <a:defRPr sz="2400" b="1">
                <a:solidFill>
                  <a:schemeClr val="bg1"/>
                </a:solidFill>
                <a:latin typeface="Cambria" pitchFamily="18" charset="0"/>
              </a:defRPr>
            </a:lvl2pPr>
            <a:lvl3pPr algn="l" rtl="0" eaLnBrk="0" fontAlgn="base" hangingPunct="0">
              <a:spcBef>
                <a:spcPct val="0"/>
              </a:spcBef>
              <a:spcAft>
                <a:spcPct val="0"/>
              </a:spcAft>
              <a:defRPr sz="2400" b="1">
                <a:solidFill>
                  <a:schemeClr val="bg1"/>
                </a:solidFill>
                <a:latin typeface="Cambria" pitchFamily="18" charset="0"/>
              </a:defRPr>
            </a:lvl3pPr>
            <a:lvl4pPr algn="l" rtl="0" eaLnBrk="0" fontAlgn="base" hangingPunct="0">
              <a:spcBef>
                <a:spcPct val="0"/>
              </a:spcBef>
              <a:spcAft>
                <a:spcPct val="0"/>
              </a:spcAft>
              <a:defRPr sz="2400" b="1">
                <a:solidFill>
                  <a:schemeClr val="bg1"/>
                </a:solidFill>
                <a:latin typeface="Cambria" pitchFamily="18" charset="0"/>
              </a:defRPr>
            </a:lvl4pPr>
            <a:lvl5pPr algn="l" rtl="0" eaLnBrk="0" fontAlgn="base" hangingPunct="0">
              <a:spcBef>
                <a:spcPct val="0"/>
              </a:spcBef>
              <a:spcAft>
                <a:spcPct val="0"/>
              </a:spcAft>
              <a:defRPr sz="2400" b="1">
                <a:solidFill>
                  <a:schemeClr val="bg1"/>
                </a:solidFill>
                <a:latin typeface="Cambria" pitchFamily="18" charset="0"/>
              </a:defRPr>
            </a:lvl5pPr>
            <a:lvl6pPr marL="457200" algn="ctr" rtl="0" fontAlgn="base">
              <a:spcBef>
                <a:spcPct val="0"/>
              </a:spcBef>
              <a:spcAft>
                <a:spcPct val="0"/>
              </a:spcAft>
              <a:defRPr sz="4400">
                <a:solidFill>
                  <a:srgbClr val="A50021"/>
                </a:solidFill>
                <a:latin typeface="Arial" charset="0"/>
              </a:defRPr>
            </a:lvl6pPr>
            <a:lvl7pPr marL="914400" algn="ctr" rtl="0" fontAlgn="base">
              <a:spcBef>
                <a:spcPct val="0"/>
              </a:spcBef>
              <a:spcAft>
                <a:spcPct val="0"/>
              </a:spcAft>
              <a:defRPr sz="4400">
                <a:solidFill>
                  <a:srgbClr val="A50021"/>
                </a:solidFill>
                <a:latin typeface="Arial" charset="0"/>
              </a:defRPr>
            </a:lvl7pPr>
            <a:lvl8pPr marL="1371600" algn="ctr" rtl="0" fontAlgn="base">
              <a:spcBef>
                <a:spcPct val="0"/>
              </a:spcBef>
              <a:spcAft>
                <a:spcPct val="0"/>
              </a:spcAft>
              <a:defRPr sz="4400">
                <a:solidFill>
                  <a:srgbClr val="A50021"/>
                </a:solidFill>
                <a:latin typeface="Arial" charset="0"/>
              </a:defRPr>
            </a:lvl8pPr>
            <a:lvl9pPr marL="1828800" algn="ctr" rtl="0" fontAlgn="base">
              <a:spcBef>
                <a:spcPct val="0"/>
              </a:spcBef>
              <a:spcAft>
                <a:spcPct val="0"/>
              </a:spcAft>
              <a:defRPr sz="4400">
                <a:solidFill>
                  <a:srgbClr val="A50021"/>
                </a:solidFill>
                <a:latin typeface="Arial" charset="0"/>
              </a:defRPr>
            </a:lvl9pPr>
          </a:lstStyle>
          <a:p>
            <a:r>
              <a:rPr lang="en-CA" dirty="0" smtClean="0"/>
              <a:t>Plan Procurement Management</a:t>
            </a:r>
            <a:endParaRPr lang="en-US" dirty="0" smtClean="0"/>
          </a:p>
        </p:txBody>
      </p:sp>
      <p:sp>
        <p:nvSpPr>
          <p:cNvPr id="5" name="Rectangle 7"/>
          <p:cNvSpPr txBox="1">
            <a:spLocks noChangeArrowheads="1"/>
          </p:cNvSpPr>
          <p:nvPr/>
        </p:nvSpPr>
        <p:spPr bwMode="auto">
          <a:xfrm>
            <a:off x="762000" y="1219200"/>
            <a:ext cx="7620000" cy="5105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A50021"/>
              </a:buClr>
              <a:defRPr sz="2800" b="1">
                <a:solidFill>
                  <a:schemeClr val="tx1"/>
                </a:solidFill>
                <a:latin typeface="Calibri" pitchFamily="34" charset="0"/>
                <a:ea typeface="+mn-ea"/>
                <a:cs typeface="+mn-cs"/>
              </a:defRPr>
            </a:lvl1pPr>
            <a:lvl2pPr marL="742950" indent="-285750" algn="l" rtl="0" eaLnBrk="0" fontAlgn="base" hangingPunct="0">
              <a:spcBef>
                <a:spcPct val="20000"/>
              </a:spcBef>
              <a:spcAft>
                <a:spcPct val="0"/>
              </a:spcAft>
              <a:buClr>
                <a:schemeClr val="tx1"/>
              </a:buClr>
              <a:buFont typeface="Wingdings" pitchFamily="2" charset="2"/>
              <a:buChar char="Ø"/>
              <a:defRPr sz="2400">
                <a:solidFill>
                  <a:schemeClr val="tx1"/>
                </a:solidFill>
                <a:latin typeface="Calibri" pitchFamily="34" charset="0"/>
              </a:defRPr>
            </a:lvl2pPr>
            <a:lvl3pPr marL="1143000" indent="-228600" algn="l" rtl="0" eaLnBrk="0" fontAlgn="base" hangingPunct="0">
              <a:spcBef>
                <a:spcPct val="20000"/>
              </a:spcBef>
              <a:spcAft>
                <a:spcPct val="0"/>
              </a:spcAft>
              <a:buClr>
                <a:schemeClr val="tx1"/>
              </a:buClr>
              <a:buFont typeface="Wingdings" pitchFamily="2" charset="2"/>
              <a:buChar char="v"/>
              <a:defRPr sz="2000">
                <a:solidFill>
                  <a:schemeClr val="tx1"/>
                </a:solidFill>
                <a:latin typeface="Calibri" pitchFamily="34" charset="0"/>
              </a:defRPr>
            </a:lvl3pPr>
            <a:lvl4pPr marL="1600200" indent="-228600" algn="l" rtl="0" eaLnBrk="0" fontAlgn="base" hangingPunct="0">
              <a:spcBef>
                <a:spcPct val="20000"/>
              </a:spcBef>
              <a:spcAft>
                <a:spcPct val="0"/>
              </a:spcAft>
              <a:buClr>
                <a:schemeClr val="tx1"/>
              </a:buClr>
              <a:buFont typeface="Wingdings" pitchFamily="2" charset="2"/>
              <a:buChar char="§"/>
              <a:defRPr sz="1800">
                <a:solidFill>
                  <a:schemeClr val="tx1"/>
                </a:solidFill>
                <a:latin typeface="Calibri" pitchFamily="34" charset="0"/>
              </a:defRPr>
            </a:lvl4pPr>
            <a:lvl5pPr marL="2057400" indent="-228600" algn="l" rtl="0" eaLnBrk="0" fontAlgn="base" hangingPunct="0">
              <a:spcBef>
                <a:spcPct val="20000"/>
              </a:spcBef>
              <a:spcAft>
                <a:spcPct val="0"/>
              </a:spcAft>
              <a:buClr>
                <a:schemeClr val="tx1"/>
              </a:buClr>
              <a:buFont typeface="Arial" charset="0"/>
              <a:buChar char="»"/>
              <a:defRPr sz="1600">
                <a:solidFill>
                  <a:schemeClr val="tx1"/>
                </a:solidFill>
                <a:latin typeface="Calibri" pitchFamily="34"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r>
              <a:rPr lang="en-US" dirty="0" smtClean="0"/>
              <a:t>Two-Stepped Sealed Bidding</a:t>
            </a:r>
          </a:p>
          <a:p>
            <a:pPr lvl="1">
              <a:buFont typeface="Arial"/>
              <a:buChar char="•"/>
            </a:pPr>
            <a:r>
              <a:rPr lang="en-US" dirty="0" smtClean="0"/>
              <a:t>Seller submits technical proposal, management and company qualification information</a:t>
            </a:r>
          </a:p>
          <a:p>
            <a:pPr lvl="1">
              <a:buFont typeface="Arial"/>
              <a:buChar char="•"/>
            </a:pPr>
            <a:r>
              <a:rPr lang="en-US" dirty="0" smtClean="0"/>
              <a:t>Buyer evaluates everything except pricing information to determine which sellers are qualified</a:t>
            </a:r>
          </a:p>
          <a:p>
            <a:pPr lvl="1">
              <a:buFont typeface="Arial"/>
              <a:buChar char="•"/>
            </a:pPr>
            <a:r>
              <a:rPr lang="en-US" dirty="0" smtClean="0"/>
              <a:t>Buyer requests pricing information from qualified sellers</a:t>
            </a:r>
          </a:p>
          <a:p>
            <a:pPr lvl="1">
              <a:buFont typeface="Arial"/>
              <a:buChar char="•"/>
            </a:pPr>
            <a:r>
              <a:rPr lang="en-US" dirty="0" smtClean="0"/>
              <a:t>Buyer chooses seller (usually lowest bidder)</a:t>
            </a:r>
          </a:p>
        </p:txBody>
      </p:sp>
    </p:spTree>
    <p:extLst>
      <p:ext uri="{BB962C8B-B14F-4D97-AF65-F5344CB8AC3E}">
        <p14:creationId xmlns:p14="http://schemas.microsoft.com/office/powerpoint/2010/main" val="3526633170"/>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3658AC70-BA90-4842-A737-EDEAF18A09F1}" type="slidenum">
              <a:rPr lang="en-US" smtClean="0"/>
              <a:pPr/>
              <a:t>26</a:t>
            </a:fld>
            <a:endParaRPr lang="en-US" dirty="0"/>
          </a:p>
        </p:txBody>
      </p:sp>
      <p:sp>
        <p:nvSpPr>
          <p:cNvPr id="6" name="Text Box 14"/>
          <p:cNvSpPr txBox="1">
            <a:spLocks noChangeArrowheads="1"/>
          </p:cNvSpPr>
          <p:nvPr/>
        </p:nvSpPr>
        <p:spPr bwMode="auto">
          <a:xfrm>
            <a:off x="6477000" y="152400"/>
            <a:ext cx="1997075" cy="396875"/>
          </a:xfrm>
          <a:prstGeom prst="rect">
            <a:avLst/>
          </a:prstGeom>
          <a:noFill/>
          <a:ln w="9525">
            <a:noFill/>
            <a:miter lim="800000"/>
            <a:headEnd/>
            <a:tailEnd/>
          </a:ln>
        </p:spPr>
        <p:txBody>
          <a:bodyPr>
            <a:spAutoFit/>
          </a:bodyPr>
          <a:lstStyle/>
          <a:p>
            <a:r>
              <a:rPr lang="en-CA" sz="2000" b="1" dirty="0" smtClean="0">
                <a:solidFill>
                  <a:schemeClr val="bg1"/>
                </a:solidFill>
                <a:latin typeface="Cambria" pitchFamily="18" charset="0"/>
              </a:rPr>
              <a:t>Inputs</a:t>
            </a:r>
            <a:endParaRPr lang="en-CA" sz="2000" b="1" dirty="0">
              <a:solidFill>
                <a:schemeClr val="bg1"/>
              </a:solidFill>
              <a:latin typeface="Cambria" pitchFamily="18" charset="0"/>
            </a:endParaRPr>
          </a:p>
        </p:txBody>
      </p:sp>
      <p:sp>
        <p:nvSpPr>
          <p:cNvPr id="7" name="Rectangle 16"/>
          <p:cNvSpPr txBox="1">
            <a:spLocks/>
          </p:cNvSpPr>
          <p:nvPr/>
        </p:nvSpPr>
        <p:spPr bwMode="auto">
          <a:xfrm>
            <a:off x="838200" y="228600"/>
            <a:ext cx="5562600" cy="381000"/>
          </a:xfrm>
          <a:prstGeom prst="rect">
            <a:avLst/>
          </a:prstGeom>
          <a:noFill/>
          <a:ln w="12700">
            <a:noFill/>
            <a:miter lim="800000"/>
            <a:headEnd/>
            <a:tailEnd/>
          </a:ln>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400" b="1">
                <a:solidFill>
                  <a:schemeClr val="bg1"/>
                </a:solidFill>
                <a:latin typeface="Cambria" pitchFamily="18" charset="0"/>
                <a:ea typeface="+mj-ea"/>
                <a:cs typeface="+mj-cs"/>
              </a:defRPr>
            </a:lvl1pPr>
            <a:lvl2pPr algn="l" rtl="0" eaLnBrk="0" fontAlgn="base" hangingPunct="0">
              <a:spcBef>
                <a:spcPct val="0"/>
              </a:spcBef>
              <a:spcAft>
                <a:spcPct val="0"/>
              </a:spcAft>
              <a:defRPr sz="2400" b="1">
                <a:solidFill>
                  <a:schemeClr val="bg1"/>
                </a:solidFill>
                <a:latin typeface="Cambria" pitchFamily="18" charset="0"/>
              </a:defRPr>
            </a:lvl2pPr>
            <a:lvl3pPr algn="l" rtl="0" eaLnBrk="0" fontAlgn="base" hangingPunct="0">
              <a:spcBef>
                <a:spcPct val="0"/>
              </a:spcBef>
              <a:spcAft>
                <a:spcPct val="0"/>
              </a:spcAft>
              <a:defRPr sz="2400" b="1">
                <a:solidFill>
                  <a:schemeClr val="bg1"/>
                </a:solidFill>
                <a:latin typeface="Cambria" pitchFamily="18" charset="0"/>
              </a:defRPr>
            </a:lvl3pPr>
            <a:lvl4pPr algn="l" rtl="0" eaLnBrk="0" fontAlgn="base" hangingPunct="0">
              <a:spcBef>
                <a:spcPct val="0"/>
              </a:spcBef>
              <a:spcAft>
                <a:spcPct val="0"/>
              </a:spcAft>
              <a:defRPr sz="2400" b="1">
                <a:solidFill>
                  <a:schemeClr val="bg1"/>
                </a:solidFill>
                <a:latin typeface="Cambria" pitchFamily="18" charset="0"/>
              </a:defRPr>
            </a:lvl4pPr>
            <a:lvl5pPr algn="l" rtl="0" eaLnBrk="0" fontAlgn="base" hangingPunct="0">
              <a:spcBef>
                <a:spcPct val="0"/>
              </a:spcBef>
              <a:spcAft>
                <a:spcPct val="0"/>
              </a:spcAft>
              <a:defRPr sz="2400" b="1">
                <a:solidFill>
                  <a:schemeClr val="bg1"/>
                </a:solidFill>
                <a:latin typeface="Cambria" pitchFamily="18" charset="0"/>
              </a:defRPr>
            </a:lvl5pPr>
            <a:lvl6pPr marL="457200" algn="ctr" rtl="0" fontAlgn="base">
              <a:spcBef>
                <a:spcPct val="0"/>
              </a:spcBef>
              <a:spcAft>
                <a:spcPct val="0"/>
              </a:spcAft>
              <a:defRPr sz="4400">
                <a:solidFill>
                  <a:srgbClr val="A50021"/>
                </a:solidFill>
                <a:latin typeface="Arial" charset="0"/>
              </a:defRPr>
            </a:lvl6pPr>
            <a:lvl7pPr marL="914400" algn="ctr" rtl="0" fontAlgn="base">
              <a:spcBef>
                <a:spcPct val="0"/>
              </a:spcBef>
              <a:spcAft>
                <a:spcPct val="0"/>
              </a:spcAft>
              <a:defRPr sz="4400">
                <a:solidFill>
                  <a:srgbClr val="A50021"/>
                </a:solidFill>
                <a:latin typeface="Arial" charset="0"/>
              </a:defRPr>
            </a:lvl7pPr>
            <a:lvl8pPr marL="1371600" algn="ctr" rtl="0" fontAlgn="base">
              <a:spcBef>
                <a:spcPct val="0"/>
              </a:spcBef>
              <a:spcAft>
                <a:spcPct val="0"/>
              </a:spcAft>
              <a:defRPr sz="4400">
                <a:solidFill>
                  <a:srgbClr val="A50021"/>
                </a:solidFill>
                <a:latin typeface="Arial" charset="0"/>
              </a:defRPr>
            </a:lvl8pPr>
            <a:lvl9pPr marL="1828800" algn="ctr" rtl="0" fontAlgn="base">
              <a:spcBef>
                <a:spcPct val="0"/>
              </a:spcBef>
              <a:spcAft>
                <a:spcPct val="0"/>
              </a:spcAft>
              <a:defRPr sz="4400">
                <a:solidFill>
                  <a:srgbClr val="A50021"/>
                </a:solidFill>
                <a:latin typeface="Arial" charset="0"/>
              </a:defRPr>
            </a:lvl9pPr>
          </a:lstStyle>
          <a:p>
            <a:r>
              <a:rPr lang="en-CA" dirty="0" smtClean="0"/>
              <a:t>Plan Procurement Management</a:t>
            </a:r>
            <a:endParaRPr lang="en-US" dirty="0" smtClean="0"/>
          </a:p>
        </p:txBody>
      </p:sp>
      <p:sp>
        <p:nvSpPr>
          <p:cNvPr id="5" name="Rectangle 7"/>
          <p:cNvSpPr txBox="1">
            <a:spLocks noChangeArrowheads="1"/>
          </p:cNvSpPr>
          <p:nvPr/>
        </p:nvSpPr>
        <p:spPr bwMode="auto">
          <a:xfrm>
            <a:off x="762000" y="1219200"/>
            <a:ext cx="7620000" cy="5105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A50021"/>
              </a:buClr>
              <a:defRPr sz="2800" b="1">
                <a:solidFill>
                  <a:schemeClr val="tx1"/>
                </a:solidFill>
                <a:latin typeface="Calibri" pitchFamily="34" charset="0"/>
                <a:ea typeface="+mn-ea"/>
                <a:cs typeface="+mn-cs"/>
              </a:defRPr>
            </a:lvl1pPr>
            <a:lvl2pPr marL="742950" indent="-285750" algn="l" rtl="0" eaLnBrk="0" fontAlgn="base" hangingPunct="0">
              <a:spcBef>
                <a:spcPct val="20000"/>
              </a:spcBef>
              <a:spcAft>
                <a:spcPct val="0"/>
              </a:spcAft>
              <a:buClr>
                <a:schemeClr val="tx1"/>
              </a:buClr>
              <a:buFont typeface="Wingdings" pitchFamily="2" charset="2"/>
              <a:buChar char="Ø"/>
              <a:defRPr sz="2400">
                <a:solidFill>
                  <a:schemeClr val="tx1"/>
                </a:solidFill>
                <a:latin typeface="Calibri" pitchFamily="34" charset="0"/>
              </a:defRPr>
            </a:lvl2pPr>
            <a:lvl3pPr marL="1143000" indent="-228600" algn="l" rtl="0" eaLnBrk="0" fontAlgn="base" hangingPunct="0">
              <a:spcBef>
                <a:spcPct val="20000"/>
              </a:spcBef>
              <a:spcAft>
                <a:spcPct val="0"/>
              </a:spcAft>
              <a:buClr>
                <a:schemeClr val="tx1"/>
              </a:buClr>
              <a:buFont typeface="Wingdings" pitchFamily="2" charset="2"/>
              <a:buChar char="v"/>
              <a:defRPr sz="2000">
                <a:solidFill>
                  <a:schemeClr val="tx1"/>
                </a:solidFill>
                <a:latin typeface="Calibri" pitchFamily="34" charset="0"/>
              </a:defRPr>
            </a:lvl3pPr>
            <a:lvl4pPr marL="1600200" indent="-228600" algn="l" rtl="0" eaLnBrk="0" fontAlgn="base" hangingPunct="0">
              <a:spcBef>
                <a:spcPct val="20000"/>
              </a:spcBef>
              <a:spcAft>
                <a:spcPct val="0"/>
              </a:spcAft>
              <a:buClr>
                <a:schemeClr val="tx1"/>
              </a:buClr>
              <a:buFont typeface="Wingdings" pitchFamily="2" charset="2"/>
              <a:buChar char="§"/>
              <a:defRPr sz="1800">
                <a:solidFill>
                  <a:schemeClr val="tx1"/>
                </a:solidFill>
                <a:latin typeface="Calibri" pitchFamily="34" charset="0"/>
              </a:defRPr>
            </a:lvl4pPr>
            <a:lvl5pPr marL="2057400" indent="-228600" algn="l" rtl="0" eaLnBrk="0" fontAlgn="base" hangingPunct="0">
              <a:spcBef>
                <a:spcPct val="20000"/>
              </a:spcBef>
              <a:spcAft>
                <a:spcPct val="0"/>
              </a:spcAft>
              <a:buClr>
                <a:schemeClr val="tx1"/>
              </a:buClr>
              <a:buFont typeface="Arial" charset="0"/>
              <a:buChar char="»"/>
              <a:defRPr sz="1600">
                <a:solidFill>
                  <a:schemeClr val="tx1"/>
                </a:solidFill>
                <a:latin typeface="Calibri" pitchFamily="34"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r>
              <a:rPr lang="en-US" dirty="0" smtClean="0"/>
              <a:t>Competitive Proposals or Negotiations</a:t>
            </a:r>
          </a:p>
          <a:p>
            <a:pPr lvl="1">
              <a:buFont typeface="Arial"/>
              <a:buChar char="•"/>
            </a:pPr>
            <a:r>
              <a:rPr lang="en-US" dirty="0" smtClean="0"/>
              <a:t>Request For Proposal (RFP) or Seller Proposal</a:t>
            </a:r>
          </a:p>
          <a:p>
            <a:pPr lvl="1">
              <a:buFont typeface="Arial"/>
              <a:buChar char="•"/>
            </a:pPr>
            <a:r>
              <a:rPr lang="en-US" dirty="0" smtClean="0"/>
              <a:t>Proposal analysis – technical and/or cost </a:t>
            </a:r>
          </a:p>
          <a:p>
            <a:pPr lvl="1">
              <a:buFont typeface="Arial"/>
              <a:buChar char="•"/>
            </a:pPr>
            <a:r>
              <a:rPr lang="en-US" dirty="0" smtClean="0"/>
              <a:t>Short list</a:t>
            </a:r>
          </a:p>
          <a:p>
            <a:pPr lvl="1">
              <a:buFont typeface="Arial"/>
              <a:buChar char="•"/>
            </a:pPr>
            <a:r>
              <a:rPr lang="en-US" dirty="0" smtClean="0"/>
              <a:t>Negotiations</a:t>
            </a:r>
          </a:p>
          <a:p>
            <a:pPr lvl="1">
              <a:buFont typeface="Arial"/>
              <a:buChar char="•"/>
            </a:pPr>
            <a:r>
              <a:rPr lang="en-US" dirty="0" smtClean="0"/>
              <a:t>Final evaluation and selection</a:t>
            </a:r>
          </a:p>
          <a:p>
            <a:pPr lvl="1">
              <a:buFont typeface="Arial"/>
              <a:buChar char="•"/>
            </a:pPr>
            <a:r>
              <a:rPr lang="en-US" dirty="0" smtClean="0"/>
              <a:t>Award of contract</a:t>
            </a:r>
          </a:p>
          <a:p>
            <a:pPr lvl="1">
              <a:buFont typeface="Arial"/>
              <a:buChar char="•"/>
            </a:pPr>
            <a:r>
              <a:rPr lang="en-US" dirty="0" smtClean="0"/>
              <a:t>Performance</a:t>
            </a:r>
            <a:endParaRPr lang="en-CA" dirty="0" smtClean="0"/>
          </a:p>
        </p:txBody>
      </p:sp>
    </p:spTree>
    <p:extLst>
      <p:ext uri="{BB962C8B-B14F-4D97-AF65-F5344CB8AC3E}">
        <p14:creationId xmlns:p14="http://schemas.microsoft.com/office/powerpoint/2010/main" val="3403088122"/>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3658AC70-BA90-4842-A737-EDEAF18A09F1}" type="slidenum">
              <a:rPr lang="en-US" smtClean="0"/>
              <a:pPr/>
              <a:t>27</a:t>
            </a:fld>
            <a:endParaRPr lang="en-US" dirty="0"/>
          </a:p>
        </p:txBody>
      </p:sp>
      <p:sp>
        <p:nvSpPr>
          <p:cNvPr id="6" name="Text Box 14"/>
          <p:cNvSpPr txBox="1">
            <a:spLocks noChangeArrowheads="1"/>
          </p:cNvSpPr>
          <p:nvPr/>
        </p:nvSpPr>
        <p:spPr bwMode="auto">
          <a:xfrm>
            <a:off x="6477000" y="152400"/>
            <a:ext cx="1997075" cy="396875"/>
          </a:xfrm>
          <a:prstGeom prst="rect">
            <a:avLst/>
          </a:prstGeom>
          <a:noFill/>
          <a:ln w="9525">
            <a:noFill/>
            <a:miter lim="800000"/>
            <a:headEnd/>
            <a:tailEnd/>
          </a:ln>
        </p:spPr>
        <p:txBody>
          <a:bodyPr>
            <a:spAutoFit/>
          </a:bodyPr>
          <a:lstStyle/>
          <a:p>
            <a:r>
              <a:rPr lang="en-CA" sz="2000" b="1" dirty="0" smtClean="0">
                <a:solidFill>
                  <a:schemeClr val="bg1"/>
                </a:solidFill>
                <a:latin typeface="Cambria" pitchFamily="18" charset="0"/>
              </a:rPr>
              <a:t>Inputs</a:t>
            </a:r>
            <a:endParaRPr lang="en-CA" sz="2000" b="1" dirty="0">
              <a:solidFill>
                <a:schemeClr val="bg1"/>
              </a:solidFill>
              <a:latin typeface="Cambria" pitchFamily="18" charset="0"/>
            </a:endParaRPr>
          </a:p>
        </p:txBody>
      </p:sp>
      <p:sp>
        <p:nvSpPr>
          <p:cNvPr id="7" name="Rectangle 16"/>
          <p:cNvSpPr txBox="1">
            <a:spLocks/>
          </p:cNvSpPr>
          <p:nvPr/>
        </p:nvSpPr>
        <p:spPr bwMode="auto">
          <a:xfrm>
            <a:off x="838200" y="228600"/>
            <a:ext cx="5562600" cy="381000"/>
          </a:xfrm>
          <a:prstGeom prst="rect">
            <a:avLst/>
          </a:prstGeom>
          <a:noFill/>
          <a:ln w="12700">
            <a:noFill/>
            <a:miter lim="800000"/>
            <a:headEnd/>
            <a:tailEnd/>
          </a:ln>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400" b="1">
                <a:solidFill>
                  <a:schemeClr val="bg1"/>
                </a:solidFill>
                <a:latin typeface="Cambria" pitchFamily="18" charset="0"/>
                <a:ea typeface="+mj-ea"/>
                <a:cs typeface="+mj-cs"/>
              </a:defRPr>
            </a:lvl1pPr>
            <a:lvl2pPr algn="l" rtl="0" eaLnBrk="0" fontAlgn="base" hangingPunct="0">
              <a:spcBef>
                <a:spcPct val="0"/>
              </a:spcBef>
              <a:spcAft>
                <a:spcPct val="0"/>
              </a:spcAft>
              <a:defRPr sz="2400" b="1">
                <a:solidFill>
                  <a:schemeClr val="bg1"/>
                </a:solidFill>
                <a:latin typeface="Cambria" pitchFamily="18" charset="0"/>
              </a:defRPr>
            </a:lvl2pPr>
            <a:lvl3pPr algn="l" rtl="0" eaLnBrk="0" fontAlgn="base" hangingPunct="0">
              <a:spcBef>
                <a:spcPct val="0"/>
              </a:spcBef>
              <a:spcAft>
                <a:spcPct val="0"/>
              </a:spcAft>
              <a:defRPr sz="2400" b="1">
                <a:solidFill>
                  <a:schemeClr val="bg1"/>
                </a:solidFill>
                <a:latin typeface="Cambria" pitchFamily="18" charset="0"/>
              </a:defRPr>
            </a:lvl3pPr>
            <a:lvl4pPr algn="l" rtl="0" eaLnBrk="0" fontAlgn="base" hangingPunct="0">
              <a:spcBef>
                <a:spcPct val="0"/>
              </a:spcBef>
              <a:spcAft>
                <a:spcPct val="0"/>
              </a:spcAft>
              <a:defRPr sz="2400" b="1">
                <a:solidFill>
                  <a:schemeClr val="bg1"/>
                </a:solidFill>
                <a:latin typeface="Cambria" pitchFamily="18" charset="0"/>
              </a:defRPr>
            </a:lvl4pPr>
            <a:lvl5pPr algn="l" rtl="0" eaLnBrk="0" fontAlgn="base" hangingPunct="0">
              <a:spcBef>
                <a:spcPct val="0"/>
              </a:spcBef>
              <a:spcAft>
                <a:spcPct val="0"/>
              </a:spcAft>
              <a:defRPr sz="2400" b="1">
                <a:solidFill>
                  <a:schemeClr val="bg1"/>
                </a:solidFill>
                <a:latin typeface="Cambria" pitchFamily="18" charset="0"/>
              </a:defRPr>
            </a:lvl5pPr>
            <a:lvl6pPr marL="457200" algn="ctr" rtl="0" fontAlgn="base">
              <a:spcBef>
                <a:spcPct val="0"/>
              </a:spcBef>
              <a:spcAft>
                <a:spcPct val="0"/>
              </a:spcAft>
              <a:defRPr sz="4400">
                <a:solidFill>
                  <a:srgbClr val="A50021"/>
                </a:solidFill>
                <a:latin typeface="Arial" charset="0"/>
              </a:defRPr>
            </a:lvl6pPr>
            <a:lvl7pPr marL="914400" algn="ctr" rtl="0" fontAlgn="base">
              <a:spcBef>
                <a:spcPct val="0"/>
              </a:spcBef>
              <a:spcAft>
                <a:spcPct val="0"/>
              </a:spcAft>
              <a:defRPr sz="4400">
                <a:solidFill>
                  <a:srgbClr val="A50021"/>
                </a:solidFill>
                <a:latin typeface="Arial" charset="0"/>
              </a:defRPr>
            </a:lvl7pPr>
            <a:lvl8pPr marL="1371600" algn="ctr" rtl="0" fontAlgn="base">
              <a:spcBef>
                <a:spcPct val="0"/>
              </a:spcBef>
              <a:spcAft>
                <a:spcPct val="0"/>
              </a:spcAft>
              <a:defRPr sz="4400">
                <a:solidFill>
                  <a:srgbClr val="A50021"/>
                </a:solidFill>
                <a:latin typeface="Arial" charset="0"/>
              </a:defRPr>
            </a:lvl8pPr>
            <a:lvl9pPr marL="1828800" algn="ctr" rtl="0" fontAlgn="base">
              <a:spcBef>
                <a:spcPct val="0"/>
              </a:spcBef>
              <a:spcAft>
                <a:spcPct val="0"/>
              </a:spcAft>
              <a:defRPr sz="4400">
                <a:solidFill>
                  <a:srgbClr val="A50021"/>
                </a:solidFill>
                <a:latin typeface="Arial" charset="0"/>
              </a:defRPr>
            </a:lvl9pPr>
          </a:lstStyle>
          <a:p>
            <a:r>
              <a:rPr lang="en-CA" dirty="0" smtClean="0"/>
              <a:t>Plan Procurement Management</a:t>
            </a:r>
            <a:endParaRPr lang="en-US" dirty="0" smtClean="0"/>
          </a:p>
        </p:txBody>
      </p:sp>
      <p:sp>
        <p:nvSpPr>
          <p:cNvPr id="5" name="Rectangle 7"/>
          <p:cNvSpPr txBox="1">
            <a:spLocks noChangeArrowheads="1"/>
          </p:cNvSpPr>
          <p:nvPr/>
        </p:nvSpPr>
        <p:spPr bwMode="auto">
          <a:xfrm>
            <a:off x="762000" y="1219200"/>
            <a:ext cx="7620000" cy="5105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A50021"/>
              </a:buClr>
              <a:defRPr sz="2800" b="1">
                <a:solidFill>
                  <a:schemeClr val="tx1"/>
                </a:solidFill>
                <a:latin typeface="Calibri" pitchFamily="34" charset="0"/>
                <a:ea typeface="+mn-ea"/>
                <a:cs typeface="+mn-cs"/>
              </a:defRPr>
            </a:lvl1pPr>
            <a:lvl2pPr marL="742950" indent="-285750" algn="l" rtl="0" eaLnBrk="0" fontAlgn="base" hangingPunct="0">
              <a:spcBef>
                <a:spcPct val="20000"/>
              </a:spcBef>
              <a:spcAft>
                <a:spcPct val="0"/>
              </a:spcAft>
              <a:buClr>
                <a:schemeClr val="tx1"/>
              </a:buClr>
              <a:buFont typeface="Wingdings" pitchFamily="2" charset="2"/>
              <a:buChar char="Ø"/>
              <a:defRPr sz="2400">
                <a:solidFill>
                  <a:schemeClr val="tx1"/>
                </a:solidFill>
                <a:latin typeface="Calibri" pitchFamily="34" charset="0"/>
              </a:defRPr>
            </a:lvl2pPr>
            <a:lvl3pPr marL="1143000" indent="-228600" algn="l" rtl="0" eaLnBrk="0" fontAlgn="base" hangingPunct="0">
              <a:spcBef>
                <a:spcPct val="20000"/>
              </a:spcBef>
              <a:spcAft>
                <a:spcPct val="0"/>
              </a:spcAft>
              <a:buClr>
                <a:schemeClr val="tx1"/>
              </a:buClr>
              <a:buFont typeface="Wingdings" pitchFamily="2" charset="2"/>
              <a:buChar char="v"/>
              <a:defRPr sz="2000">
                <a:solidFill>
                  <a:schemeClr val="tx1"/>
                </a:solidFill>
                <a:latin typeface="Calibri" pitchFamily="34" charset="0"/>
              </a:defRPr>
            </a:lvl3pPr>
            <a:lvl4pPr marL="1600200" indent="-228600" algn="l" rtl="0" eaLnBrk="0" fontAlgn="base" hangingPunct="0">
              <a:spcBef>
                <a:spcPct val="20000"/>
              </a:spcBef>
              <a:spcAft>
                <a:spcPct val="0"/>
              </a:spcAft>
              <a:buClr>
                <a:schemeClr val="tx1"/>
              </a:buClr>
              <a:buFont typeface="Wingdings" pitchFamily="2" charset="2"/>
              <a:buChar char="§"/>
              <a:defRPr sz="1800">
                <a:solidFill>
                  <a:schemeClr val="tx1"/>
                </a:solidFill>
                <a:latin typeface="Calibri" pitchFamily="34" charset="0"/>
              </a:defRPr>
            </a:lvl4pPr>
            <a:lvl5pPr marL="2057400" indent="-228600" algn="l" rtl="0" eaLnBrk="0" fontAlgn="base" hangingPunct="0">
              <a:spcBef>
                <a:spcPct val="20000"/>
              </a:spcBef>
              <a:spcAft>
                <a:spcPct val="0"/>
              </a:spcAft>
              <a:buClr>
                <a:schemeClr val="tx1"/>
              </a:buClr>
              <a:buFont typeface="Arial" charset="0"/>
              <a:buChar char="»"/>
              <a:defRPr sz="1600">
                <a:solidFill>
                  <a:schemeClr val="tx1"/>
                </a:solidFill>
                <a:latin typeface="Calibri" pitchFamily="34"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a:lnSpc>
                <a:spcPct val="90000"/>
              </a:lnSpc>
            </a:pPr>
            <a:r>
              <a:rPr lang="en-CA" dirty="0" smtClean="0"/>
              <a:t>Contract Types</a:t>
            </a:r>
          </a:p>
          <a:p>
            <a:pPr lvl="1">
              <a:lnSpc>
                <a:spcPct val="90000"/>
              </a:lnSpc>
              <a:buFont typeface="Arial"/>
              <a:buChar char="•"/>
            </a:pPr>
            <a:r>
              <a:rPr lang="en-CA" dirty="0" smtClean="0"/>
              <a:t>Fixed-price or lump-sum contracts</a:t>
            </a:r>
          </a:p>
          <a:p>
            <a:pPr lvl="2">
              <a:lnSpc>
                <a:spcPct val="90000"/>
              </a:lnSpc>
              <a:buFont typeface="Arial"/>
              <a:buChar char="•"/>
            </a:pPr>
            <a:r>
              <a:rPr lang="en-CA" dirty="0" smtClean="0"/>
              <a:t>The buyer pays the seller the set amount as defined by the contract regardless of the seller’s costs</a:t>
            </a:r>
          </a:p>
          <a:p>
            <a:pPr lvl="2">
              <a:lnSpc>
                <a:spcPct val="90000"/>
              </a:lnSpc>
              <a:buFont typeface="Arial"/>
              <a:buChar char="•"/>
            </a:pPr>
            <a:r>
              <a:rPr lang="en-CA" dirty="0" smtClean="0"/>
              <a:t>Seller is motivated to decrease costs by producing efficiently</a:t>
            </a:r>
            <a:r>
              <a:rPr lang="en-US" dirty="0" smtClean="0"/>
              <a:t>  </a:t>
            </a:r>
            <a:endParaRPr lang="en-CA" dirty="0" smtClean="0"/>
          </a:p>
          <a:p>
            <a:pPr lvl="1">
              <a:lnSpc>
                <a:spcPct val="90000"/>
              </a:lnSpc>
              <a:buFont typeface="Arial"/>
              <a:buChar char="•"/>
            </a:pPr>
            <a:r>
              <a:rPr lang="en-CA" dirty="0" smtClean="0"/>
              <a:t>Cost-reimbursable contracts</a:t>
            </a:r>
          </a:p>
          <a:p>
            <a:pPr lvl="2">
              <a:lnSpc>
                <a:spcPct val="90000"/>
              </a:lnSpc>
              <a:buFont typeface="Arial"/>
              <a:buChar char="•"/>
            </a:pPr>
            <a:r>
              <a:rPr lang="en-US" dirty="0" smtClean="0"/>
              <a:t>Buyer reimburses seller for seller’s allowable costs plus a fee calculated factor from the costs </a:t>
            </a:r>
          </a:p>
          <a:p>
            <a:pPr lvl="2">
              <a:lnSpc>
                <a:spcPct val="90000"/>
              </a:lnSpc>
              <a:buFont typeface="Arial"/>
              <a:buChar char="•"/>
            </a:pPr>
            <a:r>
              <a:rPr lang="en-CA" dirty="0" smtClean="0"/>
              <a:t>Seller is motivated to maintain his fee</a:t>
            </a:r>
          </a:p>
          <a:p>
            <a:pPr lvl="1">
              <a:lnSpc>
                <a:spcPct val="90000"/>
              </a:lnSpc>
              <a:buFont typeface="Arial"/>
              <a:buChar char="•"/>
            </a:pPr>
            <a:r>
              <a:rPr lang="en-CA" dirty="0" smtClean="0"/>
              <a:t>Time and Materials (T&amp;M) contracts</a:t>
            </a:r>
            <a:endParaRPr lang="en-US" dirty="0" smtClean="0"/>
          </a:p>
        </p:txBody>
      </p:sp>
    </p:spTree>
    <p:extLst>
      <p:ext uri="{BB962C8B-B14F-4D97-AF65-F5344CB8AC3E}">
        <p14:creationId xmlns:p14="http://schemas.microsoft.com/office/powerpoint/2010/main" val="3968425529"/>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3658AC70-BA90-4842-A737-EDEAF18A09F1}" type="slidenum">
              <a:rPr lang="en-US" smtClean="0"/>
              <a:pPr/>
              <a:t>28</a:t>
            </a:fld>
            <a:endParaRPr lang="en-US" dirty="0"/>
          </a:p>
        </p:txBody>
      </p:sp>
      <p:sp>
        <p:nvSpPr>
          <p:cNvPr id="6" name="Text Box 14"/>
          <p:cNvSpPr txBox="1">
            <a:spLocks noChangeArrowheads="1"/>
          </p:cNvSpPr>
          <p:nvPr/>
        </p:nvSpPr>
        <p:spPr bwMode="auto">
          <a:xfrm>
            <a:off x="6477000" y="152400"/>
            <a:ext cx="1997075" cy="396875"/>
          </a:xfrm>
          <a:prstGeom prst="rect">
            <a:avLst/>
          </a:prstGeom>
          <a:noFill/>
          <a:ln w="9525">
            <a:noFill/>
            <a:miter lim="800000"/>
            <a:headEnd/>
            <a:tailEnd/>
          </a:ln>
        </p:spPr>
        <p:txBody>
          <a:bodyPr>
            <a:spAutoFit/>
          </a:bodyPr>
          <a:lstStyle/>
          <a:p>
            <a:r>
              <a:rPr lang="en-CA" sz="2000" b="1" dirty="0" smtClean="0">
                <a:solidFill>
                  <a:schemeClr val="bg1"/>
                </a:solidFill>
                <a:latin typeface="Cambria" pitchFamily="18" charset="0"/>
              </a:rPr>
              <a:t>Inputs</a:t>
            </a:r>
            <a:endParaRPr lang="en-CA" sz="2000" b="1" dirty="0">
              <a:solidFill>
                <a:schemeClr val="bg1"/>
              </a:solidFill>
              <a:latin typeface="Cambria" pitchFamily="18" charset="0"/>
            </a:endParaRPr>
          </a:p>
        </p:txBody>
      </p:sp>
      <p:sp>
        <p:nvSpPr>
          <p:cNvPr id="7" name="Rectangle 16"/>
          <p:cNvSpPr txBox="1">
            <a:spLocks/>
          </p:cNvSpPr>
          <p:nvPr/>
        </p:nvSpPr>
        <p:spPr bwMode="auto">
          <a:xfrm>
            <a:off x="838200" y="228600"/>
            <a:ext cx="5562600" cy="381000"/>
          </a:xfrm>
          <a:prstGeom prst="rect">
            <a:avLst/>
          </a:prstGeom>
          <a:noFill/>
          <a:ln w="12700">
            <a:noFill/>
            <a:miter lim="800000"/>
            <a:headEnd/>
            <a:tailEnd/>
          </a:ln>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400" b="1">
                <a:solidFill>
                  <a:schemeClr val="bg1"/>
                </a:solidFill>
                <a:latin typeface="Cambria" pitchFamily="18" charset="0"/>
                <a:ea typeface="+mj-ea"/>
                <a:cs typeface="+mj-cs"/>
              </a:defRPr>
            </a:lvl1pPr>
            <a:lvl2pPr algn="l" rtl="0" eaLnBrk="0" fontAlgn="base" hangingPunct="0">
              <a:spcBef>
                <a:spcPct val="0"/>
              </a:spcBef>
              <a:spcAft>
                <a:spcPct val="0"/>
              </a:spcAft>
              <a:defRPr sz="2400" b="1">
                <a:solidFill>
                  <a:schemeClr val="bg1"/>
                </a:solidFill>
                <a:latin typeface="Cambria" pitchFamily="18" charset="0"/>
              </a:defRPr>
            </a:lvl2pPr>
            <a:lvl3pPr algn="l" rtl="0" eaLnBrk="0" fontAlgn="base" hangingPunct="0">
              <a:spcBef>
                <a:spcPct val="0"/>
              </a:spcBef>
              <a:spcAft>
                <a:spcPct val="0"/>
              </a:spcAft>
              <a:defRPr sz="2400" b="1">
                <a:solidFill>
                  <a:schemeClr val="bg1"/>
                </a:solidFill>
                <a:latin typeface="Cambria" pitchFamily="18" charset="0"/>
              </a:defRPr>
            </a:lvl3pPr>
            <a:lvl4pPr algn="l" rtl="0" eaLnBrk="0" fontAlgn="base" hangingPunct="0">
              <a:spcBef>
                <a:spcPct val="0"/>
              </a:spcBef>
              <a:spcAft>
                <a:spcPct val="0"/>
              </a:spcAft>
              <a:defRPr sz="2400" b="1">
                <a:solidFill>
                  <a:schemeClr val="bg1"/>
                </a:solidFill>
                <a:latin typeface="Cambria" pitchFamily="18" charset="0"/>
              </a:defRPr>
            </a:lvl4pPr>
            <a:lvl5pPr algn="l" rtl="0" eaLnBrk="0" fontAlgn="base" hangingPunct="0">
              <a:spcBef>
                <a:spcPct val="0"/>
              </a:spcBef>
              <a:spcAft>
                <a:spcPct val="0"/>
              </a:spcAft>
              <a:defRPr sz="2400" b="1">
                <a:solidFill>
                  <a:schemeClr val="bg1"/>
                </a:solidFill>
                <a:latin typeface="Cambria" pitchFamily="18" charset="0"/>
              </a:defRPr>
            </a:lvl5pPr>
            <a:lvl6pPr marL="457200" algn="ctr" rtl="0" fontAlgn="base">
              <a:spcBef>
                <a:spcPct val="0"/>
              </a:spcBef>
              <a:spcAft>
                <a:spcPct val="0"/>
              </a:spcAft>
              <a:defRPr sz="4400">
                <a:solidFill>
                  <a:srgbClr val="A50021"/>
                </a:solidFill>
                <a:latin typeface="Arial" charset="0"/>
              </a:defRPr>
            </a:lvl6pPr>
            <a:lvl7pPr marL="914400" algn="ctr" rtl="0" fontAlgn="base">
              <a:spcBef>
                <a:spcPct val="0"/>
              </a:spcBef>
              <a:spcAft>
                <a:spcPct val="0"/>
              </a:spcAft>
              <a:defRPr sz="4400">
                <a:solidFill>
                  <a:srgbClr val="A50021"/>
                </a:solidFill>
                <a:latin typeface="Arial" charset="0"/>
              </a:defRPr>
            </a:lvl7pPr>
            <a:lvl8pPr marL="1371600" algn="ctr" rtl="0" fontAlgn="base">
              <a:spcBef>
                <a:spcPct val="0"/>
              </a:spcBef>
              <a:spcAft>
                <a:spcPct val="0"/>
              </a:spcAft>
              <a:defRPr sz="4400">
                <a:solidFill>
                  <a:srgbClr val="A50021"/>
                </a:solidFill>
                <a:latin typeface="Arial" charset="0"/>
              </a:defRPr>
            </a:lvl8pPr>
            <a:lvl9pPr marL="1828800" algn="ctr" rtl="0" fontAlgn="base">
              <a:spcBef>
                <a:spcPct val="0"/>
              </a:spcBef>
              <a:spcAft>
                <a:spcPct val="0"/>
              </a:spcAft>
              <a:defRPr sz="4400">
                <a:solidFill>
                  <a:srgbClr val="A50021"/>
                </a:solidFill>
                <a:latin typeface="Arial" charset="0"/>
              </a:defRPr>
            </a:lvl9pPr>
          </a:lstStyle>
          <a:p>
            <a:r>
              <a:rPr lang="en-CA" dirty="0" smtClean="0"/>
              <a:t>Plan Procurement Management</a:t>
            </a:r>
            <a:endParaRPr lang="en-US" dirty="0" smtClean="0"/>
          </a:p>
        </p:txBody>
      </p:sp>
      <p:sp>
        <p:nvSpPr>
          <p:cNvPr id="5" name="Rectangle 7"/>
          <p:cNvSpPr txBox="1">
            <a:spLocks noChangeArrowheads="1"/>
          </p:cNvSpPr>
          <p:nvPr/>
        </p:nvSpPr>
        <p:spPr bwMode="auto">
          <a:xfrm>
            <a:off x="762000" y="1219200"/>
            <a:ext cx="7620000" cy="5105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A50021"/>
              </a:buClr>
              <a:defRPr sz="2800" b="1">
                <a:solidFill>
                  <a:schemeClr val="tx1"/>
                </a:solidFill>
                <a:latin typeface="Calibri" pitchFamily="34" charset="0"/>
                <a:ea typeface="+mn-ea"/>
                <a:cs typeface="+mn-cs"/>
              </a:defRPr>
            </a:lvl1pPr>
            <a:lvl2pPr marL="742950" indent="-285750" algn="l" rtl="0" eaLnBrk="0" fontAlgn="base" hangingPunct="0">
              <a:spcBef>
                <a:spcPct val="20000"/>
              </a:spcBef>
              <a:spcAft>
                <a:spcPct val="0"/>
              </a:spcAft>
              <a:buClr>
                <a:schemeClr val="tx1"/>
              </a:buClr>
              <a:buFont typeface="Wingdings" pitchFamily="2" charset="2"/>
              <a:buChar char="Ø"/>
              <a:defRPr sz="2400">
                <a:solidFill>
                  <a:schemeClr val="tx1"/>
                </a:solidFill>
                <a:latin typeface="Calibri" pitchFamily="34" charset="0"/>
              </a:defRPr>
            </a:lvl2pPr>
            <a:lvl3pPr marL="1143000" indent="-228600" algn="l" rtl="0" eaLnBrk="0" fontAlgn="base" hangingPunct="0">
              <a:spcBef>
                <a:spcPct val="20000"/>
              </a:spcBef>
              <a:spcAft>
                <a:spcPct val="0"/>
              </a:spcAft>
              <a:buClr>
                <a:schemeClr val="tx1"/>
              </a:buClr>
              <a:buFont typeface="Wingdings" pitchFamily="2" charset="2"/>
              <a:buChar char="v"/>
              <a:defRPr sz="2000">
                <a:solidFill>
                  <a:schemeClr val="tx1"/>
                </a:solidFill>
                <a:latin typeface="Calibri" pitchFamily="34" charset="0"/>
              </a:defRPr>
            </a:lvl3pPr>
            <a:lvl4pPr marL="1600200" indent="-228600" algn="l" rtl="0" eaLnBrk="0" fontAlgn="base" hangingPunct="0">
              <a:spcBef>
                <a:spcPct val="20000"/>
              </a:spcBef>
              <a:spcAft>
                <a:spcPct val="0"/>
              </a:spcAft>
              <a:buClr>
                <a:schemeClr val="tx1"/>
              </a:buClr>
              <a:buFont typeface="Wingdings" pitchFamily="2" charset="2"/>
              <a:buChar char="§"/>
              <a:defRPr sz="1800">
                <a:solidFill>
                  <a:schemeClr val="tx1"/>
                </a:solidFill>
                <a:latin typeface="Calibri" pitchFamily="34" charset="0"/>
              </a:defRPr>
            </a:lvl4pPr>
            <a:lvl5pPr marL="2057400" indent="-228600" algn="l" rtl="0" eaLnBrk="0" fontAlgn="base" hangingPunct="0">
              <a:spcBef>
                <a:spcPct val="20000"/>
              </a:spcBef>
              <a:spcAft>
                <a:spcPct val="0"/>
              </a:spcAft>
              <a:buClr>
                <a:schemeClr val="tx1"/>
              </a:buClr>
              <a:buFont typeface="Arial" charset="0"/>
              <a:buChar char="»"/>
              <a:defRPr sz="1600">
                <a:solidFill>
                  <a:schemeClr val="tx1"/>
                </a:solidFill>
                <a:latin typeface="Calibri" pitchFamily="34"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a:lnSpc>
                <a:spcPct val="80000"/>
              </a:lnSpc>
            </a:pPr>
            <a:r>
              <a:rPr lang="en-US" dirty="0" smtClean="0"/>
              <a:t>Contract Types</a:t>
            </a:r>
          </a:p>
          <a:p>
            <a:pPr lvl="1">
              <a:lnSpc>
                <a:spcPct val="80000"/>
              </a:lnSpc>
              <a:buFont typeface="Arial"/>
              <a:buChar char="•"/>
            </a:pPr>
            <a:r>
              <a:rPr lang="en-US" dirty="0" smtClean="0"/>
              <a:t>Indefinite delivery indefinite quantity contracts (IDIQ)</a:t>
            </a:r>
          </a:p>
          <a:p>
            <a:pPr lvl="2">
              <a:lnSpc>
                <a:spcPct val="80000"/>
              </a:lnSpc>
              <a:buFont typeface="Arial"/>
              <a:buChar char="•"/>
            </a:pPr>
            <a:r>
              <a:rPr lang="en-US" dirty="0" smtClean="0"/>
              <a:t>State type of service to be delivered and length of time (usually 5 year) during which the services can be requested, and the minimum and maximum contract amount</a:t>
            </a:r>
          </a:p>
          <a:p>
            <a:pPr lvl="1">
              <a:lnSpc>
                <a:spcPct val="80000"/>
              </a:lnSpc>
              <a:buFont typeface="Arial"/>
              <a:buChar char="•"/>
            </a:pPr>
            <a:r>
              <a:rPr lang="en-US" dirty="0" smtClean="0"/>
              <a:t>Multiple award schedules</a:t>
            </a:r>
          </a:p>
          <a:p>
            <a:pPr lvl="2">
              <a:lnSpc>
                <a:spcPct val="80000"/>
              </a:lnSpc>
              <a:buFont typeface="Arial"/>
              <a:buChar char="•"/>
            </a:pPr>
            <a:r>
              <a:rPr lang="en-US" dirty="0" smtClean="0"/>
              <a:t>Used when there is a generally accepted “reasonable price” for a good or service</a:t>
            </a:r>
          </a:p>
          <a:p>
            <a:pPr lvl="2">
              <a:lnSpc>
                <a:spcPct val="80000"/>
              </a:lnSpc>
              <a:buFont typeface="Arial"/>
              <a:buChar char="•"/>
            </a:pPr>
            <a:r>
              <a:rPr lang="en-US" dirty="0" smtClean="0"/>
              <a:t>Each potential seller submits its qualifications and schedule of rates</a:t>
            </a:r>
          </a:p>
          <a:p>
            <a:pPr lvl="2">
              <a:lnSpc>
                <a:spcPct val="80000"/>
              </a:lnSpc>
              <a:buFont typeface="Arial"/>
              <a:buChar char="•"/>
            </a:pPr>
            <a:r>
              <a:rPr lang="en-US" dirty="0" smtClean="0"/>
              <a:t>Seller is selected on the offer which is most advantageous to the government</a:t>
            </a:r>
          </a:p>
          <a:p>
            <a:pPr lvl="2">
              <a:lnSpc>
                <a:spcPct val="80000"/>
              </a:lnSpc>
              <a:buFont typeface="Arial"/>
              <a:buChar char="•"/>
            </a:pPr>
            <a:r>
              <a:rPr lang="en-US" dirty="0" smtClean="0"/>
              <a:t>Once approved government agencies can buy goods and services at the published rate without a separate competition</a:t>
            </a:r>
          </a:p>
          <a:p>
            <a:pPr lvl="2">
              <a:lnSpc>
                <a:spcPct val="80000"/>
              </a:lnSpc>
              <a:buFont typeface="Arial"/>
              <a:buChar char="•"/>
            </a:pPr>
            <a:r>
              <a:rPr lang="en-US" dirty="0" smtClean="0"/>
              <a:t>Often adopted as a strategic sourcing initiative </a:t>
            </a:r>
          </a:p>
        </p:txBody>
      </p:sp>
    </p:spTree>
    <p:extLst>
      <p:ext uri="{BB962C8B-B14F-4D97-AF65-F5344CB8AC3E}">
        <p14:creationId xmlns:p14="http://schemas.microsoft.com/office/powerpoint/2010/main" val="3671806805"/>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3658AC70-BA90-4842-A737-EDEAF18A09F1}" type="slidenum">
              <a:rPr lang="en-US" smtClean="0"/>
              <a:pPr/>
              <a:t>29</a:t>
            </a:fld>
            <a:endParaRPr lang="en-US" dirty="0"/>
          </a:p>
        </p:txBody>
      </p:sp>
      <p:sp>
        <p:nvSpPr>
          <p:cNvPr id="6" name="Text Box 14"/>
          <p:cNvSpPr txBox="1">
            <a:spLocks noChangeArrowheads="1"/>
          </p:cNvSpPr>
          <p:nvPr/>
        </p:nvSpPr>
        <p:spPr bwMode="auto">
          <a:xfrm>
            <a:off x="6477000" y="152400"/>
            <a:ext cx="1997075" cy="396875"/>
          </a:xfrm>
          <a:prstGeom prst="rect">
            <a:avLst/>
          </a:prstGeom>
          <a:noFill/>
          <a:ln w="9525">
            <a:noFill/>
            <a:miter lim="800000"/>
            <a:headEnd/>
            <a:tailEnd/>
          </a:ln>
        </p:spPr>
        <p:txBody>
          <a:bodyPr>
            <a:spAutoFit/>
          </a:bodyPr>
          <a:lstStyle/>
          <a:p>
            <a:r>
              <a:rPr lang="en-CA" sz="2000" b="1" dirty="0" smtClean="0">
                <a:solidFill>
                  <a:schemeClr val="bg1"/>
                </a:solidFill>
                <a:latin typeface="Cambria" pitchFamily="18" charset="0"/>
              </a:rPr>
              <a:t>Inputs</a:t>
            </a:r>
            <a:endParaRPr lang="en-CA" sz="2000" b="1" dirty="0">
              <a:solidFill>
                <a:schemeClr val="bg1"/>
              </a:solidFill>
              <a:latin typeface="Cambria" pitchFamily="18" charset="0"/>
            </a:endParaRPr>
          </a:p>
        </p:txBody>
      </p:sp>
      <p:sp>
        <p:nvSpPr>
          <p:cNvPr id="7" name="Rectangle 16"/>
          <p:cNvSpPr txBox="1">
            <a:spLocks/>
          </p:cNvSpPr>
          <p:nvPr/>
        </p:nvSpPr>
        <p:spPr bwMode="auto">
          <a:xfrm>
            <a:off x="838200" y="228600"/>
            <a:ext cx="5562600" cy="381000"/>
          </a:xfrm>
          <a:prstGeom prst="rect">
            <a:avLst/>
          </a:prstGeom>
          <a:noFill/>
          <a:ln w="12700">
            <a:noFill/>
            <a:miter lim="800000"/>
            <a:headEnd/>
            <a:tailEnd/>
          </a:ln>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400" b="1">
                <a:solidFill>
                  <a:schemeClr val="bg1"/>
                </a:solidFill>
                <a:latin typeface="Cambria" pitchFamily="18" charset="0"/>
                <a:ea typeface="+mj-ea"/>
                <a:cs typeface="+mj-cs"/>
              </a:defRPr>
            </a:lvl1pPr>
            <a:lvl2pPr algn="l" rtl="0" eaLnBrk="0" fontAlgn="base" hangingPunct="0">
              <a:spcBef>
                <a:spcPct val="0"/>
              </a:spcBef>
              <a:spcAft>
                <a:spcPct val="0"/>
              </a:spcAft>
              <a:defRPr sz="2400" b="1">
                <a:solidFill>
                  <a:schemeClr val="bg1"/>
                </a:solidFill>
                <a:latin typeface="Cambria" pitchFamily="18" charset="0"/>
              </a:defRPr>
            </a:lvl2pPr>
            <a:lvl3pPr algn="l" rtl="0" eaLnBrk="0" fontAlgn="base" hangingPunct="0">
              <a:spcBef>
                <a:spcPct val="0"/>
              </a:spcBef>
              <a:spcAft>
                <a:spcPct val="0"/>
              </a:spcAft>
              <a:defRPr sz="2400" b="1">
                <a:solidFill>
                  <a:schemeClr val="bg1"/>
                </a:solidFill>
                <a:latin typeface="Cambria" pitchFamily="18" charset="0"/>
              </a:defRPr>
            </a:lvl3pPr>
            <a:lvl4pPr algn="l" rtl="0" eaLnBrk="0" fontAlgn="base" hangingPunct="0">
              <a:spcBef>
                <a:spcPct val="0"/>
              </a:spcBef>
              <a:spcAft>
                <a:spcPct val="0"/>
              </a:spcAft>
              <a:defRPr sz="2400" b="1">
                <a:solidFill>
                  <a:schemeClr val="bg1"/>
                </a:solidFill>
                <a:latin typeface="Cambria" pitchFamily="18" charset="0"/>
              </a:defRPr>
            </a:lvl4pPr>
            <a:lvl5pPr algn="l" rtl="0" eaLnBrk="0" fontAlgn="base" hangingPunct="0">
              <a:spcBef>
                <a:spcPct val="0"/>
              </a:spcBef>
              <a:spcAft>
                <a:spcPct val="0"/>
              </a:spcAft>
              <a:defRPr sz="2400" b="1">
                <a:solidFill>
                  <a:schemeClr val="bg1"/>
                </a:solidFill>
                <a:latin typeface="Cambria" pitchFamily="18" charset="0"/>
              </a:defRPr>
            </a:lvl5pPr>
            <a:lvl6pPr marL="457200" algn="ctr" rtl="0" fontAlgn="base">
              <a:spcBef>
                <a:spcPct val="0"/>
              </a:spcBef>
              <a:spcAft>
                <a:spcPct val="0"/>
              </a:spcAft>
              <a:defRPr sz="4400">
                <a:solidFill>
                  <a:srgbClr val="A50021"/>
                </a:solidFill>
                <a:latin typeface="Arial" charset="0"/>
              </a:defRPr>
            </a:lvl6pPr>
            <a:lvl7pPr marL="914400" algn="ctr" rtl="0" fontAlgn="base">
              <a:spcBef>
                <a:spcPct val="0"/>
              </a:spcBef>
              <a:spcAft>
                <a:spcPct val="0"/>
              </a:spcAft>
              <a:defRPr sz="4400">
                <a:solidFill>
                  <a:srgbClr val="A50021"/>
                </a:solidFill>
                <a:latin typeface="Arial" charset="0"/>
              </a:defRPr>
            </a:lvl7pPr>
            <a:lvl8pPr marL="1371600" algn="ctr" rtl="0" fontAlgn="base">
              <a:spcBef>
                <a:spcPct val="0"/>
              </a:spcBef>
              <a:spcAft>
                <a:spcPct val="0"/>
              </a:spcAft>
              <a:defRPr sz="4400">
                <a:solidFill>
                  <a:srgbClr val="A50021"/>
                </a:solidFill>
                <a:latin typeface="Arial" charset="0"/>
              </a:defRPr>
            </a:lvl8pPr>
            <a:lvl9pPr marL="1828800" algn="ctr" rtl="0" fontAlgn="base">
              <a:spcBef>
                <a:spcPct val="0"/>
              </a:spcBef>
              <a:spcAft>
                <a:spcPct val="0"/>
              </a:spcAft>
              <a:defRPr sz="4400">
                <a:solidFill>
                  <a:srgbClr val="A50021"/>
                </a:solidFill>
                <a:latin typeface="Arial" charset="0"/>
              </a:defRPr>
            </a:lvl9pPr>
          </a:lstStyle>
          <a:p>
            <a:r>
              <a:rPr lang="en-CA" dirty="0" smtClean="0"/>
              <a:t>Plan Procurement Management</a:t>
            </a:r>
            <a:endParaRPr lang="en-US" dirty="0" smtClean="0"/>
          </a:p>
        </p:txBody>
      </p:sp>
      <p:sp>
        <p:nvSpPr>
          <p:cNvPr id="5" name="Rectangle 8"/>
          <p:cNvSpPr txBox="1">
            <a:spLocks noChangeArrowheads="1"/>
          </p:cNvSpPr>
          <p:nvPr/>
        </p:nvSpPr>
        <p:spPr bwMode="auto">
          <a:xfrm>
            <a:off x="762000" y="1219200"/>
            <a:ext cx="7620000" cy="5105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A50021"/>
              </a:buClr>
              <a:defRPr sz="2800" b="1">
                <a:solidFill>
                  <a:schemeClr val="tx1"/>
                </a:solidFill>
                <a:latin typeface="Calibri" pitchFamily="34" charset="0"/>
                <a:ea typeface="+mn-ea"/>
                <a:cs typeface="+mn-cs"/>
              </a:defRPr>
            </a:lvl1pPr>
            <a:lvl2pPr marL="742950" indent="-285750" algn="l" rtl="0" eaLnBrk="0" fontAlgn="base" hangingPunct="0">
              <a:spcBef>
                <a:spcPct val="20000"/>
              </a:spcBef>
              <a:spcAft>
                <a:spcPct val="0"/>
              </a:spcAft>
              <a:buClr>
                <a:schemeClr val="tx1"/>
              </a:buClr>
              <a:buFont typeface="Wingdings" pitchFamily="2" charset="2"/>
              <a:buChar char="Ø"/>
              <a:defRPr sz="2400">
                <a:solidFill>
                  <a:schemeClr val="tx1"/>
                </a:solidFill>
                <a:latin typeface="Calibri" pitchFamily="34" charset="0"/>
              </a:defRPr>
            </a:lvl2pPr>
            <a:lvl3pPr marL="1143000" indent="-228600" algn="l" rtl="0" eaLnBrk="0" fontAlgn="base" hangingPunct="0">
              <a:spcBef>
                <a:spcPct val="20000"/>
              </a:spcBef>
              <a:spcAft>
                <a:spcPct val="0"/>
              </a:spcAft>
              <a:buClr>
                <a:schemeClr val="tx1"/>
              </a:buClr>
              <a:buFont typeface="Wingdings" pitchFamily="2" charset="2"/>
              <a:buChar char="v"/>
              <a:defRPr sz="2000">
                <a:solidFill>
                  <a:schemeClr val="tx1"/>
                </a:solidFill>
                <a:latin typeface="Calibri" pitchFamily="34" charset="0"/>
              </a:defRPr>
            </a:lvl3pPr>
            <a:lvl4pPr marL="1600200" indent="-228600" algn="l" rtl="0" eaLnBrk="0" fontAlgn="base" hangingPunct="0">
              <a:spcBef>
                <a:spcPct val="20000"/>
              </a:spcBef>
              <a:spcAft>
                <a:spcPct val="0"/>
              </a:spcAft>
              <a:buClr>
                <a:schemeClr val="tx1"/>
              </a:buClr>
              <a:buFont typeface="Wingdings" pitchFamily="2" charset="2"/>
              <a:buChar char="§"/>
              <a:defRPr sz="1800">
                <a:solidFill>
                  <a:schemeClr val="tx1"/>
                </a:solidFill>
                <a:latin typeface="Calibri" pitchFamily="34" charset="0"/>
              </a:defRPr>
            </a:lvl4pPr>
            <a:lvl5pPr marL="2057400" indent="-228600" algn="l" rtl="0" eaLnBrk="0" fontAlgn="base" hangingPunct="0">
              <a:spcBef>
                <a:spcPct val="20000"/>
              </a:spcBef>
              <a:spcAft>
                <a:spcPct val="0"/>
              </a:spcAft>
              <a:buClr>
                <a:schemeClr val="tx1"/>
              </a:buClr>
              <a:buFont typeface="Arial" charset="0"/>
              <a:buChar char="»"/>
              <a:defRPr sz="1600">
                <a:solidFill>
                  <a:schemeClr val="tx1"/>
                </a:solidFill>
                <a:latin typeface="Calibri" pitchFamily="34"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a:lnSpc>
                <a:spcPct val="90000"/>
              </a:lnSpc>
            </a:pPr>
            <a:r>
              <a:rPr lang="en-CA" sz="2400" dirty="0" smtClean="0"/>
              <a:t>FFP: Firm Fixed Price Contract</a:t>
            </a:r>
          </a:p>
          <a:p>
            <a:pPr lvl="1">
              <a:lnSpc>
                <a:spcPct val="90000"/>
              </a:lnSpc>
              <a:buFont typeface="Arial"/>
              <a:buChar char="•"/>
            </a:pPr>
            <a:r>
              <a:rPr lang="en-CA" sz="2000" dirty="0" smtClean="0"/>
              <a:t>The work is completed for a predetermined price. Benefits the buyer. Seller at risk if item isn’t clearly defined. Seller must manage changes closely.</a:t>
            </a:r>
          </a:p>
          <a:p>
            <a:pPr>
              <a:lnSpc>
                <a:spcPct val="90000"/>
              </a:lnSpc>
              <a:buFont typeface="Arial"/>
              <a:buChar char="•"/>
            </a:pPr>
            <a:r>
              <a:rPr lang="en-CA" sz="2400" dirty="0" smtClean="0"/>
              <a:t>FPIF: Fixed Price Incentive Fee Contracts</a:t>
            </a:r>
          </a:p>
          <a:p>
            <a:pPr lvl="1">
              <a:lnSpc>
                <a:spcPct val="90000"/>
              </a:lnSpc>
              <a:buFont typeface="Arial"/>
              <a:buChar char="•"/>
            </a:pPr>
            <a:r>
              <a:rPr lang="en-CA" sz="2000" dirty="0" smtClean="0"/>
              <a:t>Similar to fixed price, but an incentive is offered for a predetermined goal (</a:t>
            </a:r>
            <a:r>
              <a:rPr lang="en-CA" sz="2000" dirty="0" err="1" smtClean="0"/>
              <a:t>eg</a:t>
            </a:r>
            <a:r>
              <a:rPr lang="en-CA" sz="2000" dirty="0" smtClean="0"/>
              <a:t>: early completion). More administrative effort for buyer and seller.</a:t>
            </a:r>
          </a:p>
          <a:p>
            <a:pPr>
              <a:lnSpc>
                <a:spcPct val="90000"/>
              </a:lnSpc>
              <a:buFont typeface="Arial"/>
              <a:buChar char="•"/>
              <a:tabLst>
                <a:tab pos="631825" algn="l"/>
                <a:tab pos="1027113" algn="l"/>
              </a:tabLst>
            </a:pPr>
            <a:r>
              <a:rPr lang="en-CA" sz="2400" dirty="0" smtClean="0"/>
              <a:t>FP-EPA: Fixed Price with Economic Price Adjustment 			Contract </a:t>
            </a:r>
          </a:p>
          <a:p>
            <a:pPr>
              <a:lnSpc>
                <a:spcPct val="90000"/>
              </a:lnSpc>
              <a:buFont typeface="Arial"/>
              <a:buChar char="•"/>
            </a:pPr>
            <a:r>
              <a:rPr lang="en-CA" sz="2400" dirty="0" smtClean="0"/>
              <a:t>Purchase Order</a:t>
            </a:r>
          </a:p>
          <a:p>
            <a:pPr lvl="1">
              <a:lnSpc>
                <a:spcPct val="90000"/>
              </a:lnSpc>
              <a:buFont typeface="Arial"/>
              <a:buChar char="•"/>
            </a:pPr>
            <a:r>
              <a:rPr lang="en-CA" sz="2000" dirty="0" smtClean="0"/>
              <a:t>A form of fixed price, usually for off-the-shelf items. Optimal for both parties when item is a commodity (such as computers, stationary, pipe, valves, instruments)</a:t>
            </a:r>
            <a:endParaRPr lang="en-US" sz="2000" dirty="0" smtClean="0"/>
          </a:p>
          <a:p>
            <a:pPr>
              <a:lnSpc>
                <a:spcPct val="90000"/>
              </a:lnSpc>
            </a:pPr>
            <a:endParaRPr lang="en-CA" sz="2400" dirty="0" smtClean="0"/>
          </a:p>
        </p:txBody>
      </p:sp>
    </p:spTree>
    <p:extLst>
      <p:ext uri="{BB962C8B-B14F-4D97-AF65-F5344CB8AC3E}">
        <p14:creationId xmlns:p14="http://schemas.microsoft.com/office/powerpoint/2010/main" val="3671806805"/>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3658AC70-BA90-4842-A737-EDEAF18A09F1}" type="slidenum">
              <a:rPr lang="en-US" smtClean="0"/>
              <a:pPr/>
              <a:t>3</a:t>
            </a:fld>
            <a:endParaRPr lang="en-US" dirty="0"/>
          </a:p>
        </p:txBody>
      </p:sp>
      <p:sp>
        <p:nvSpPr>
          <p:cNvPr id="6" name="Text Box 14"/>
          <p:cNvSpPr txBox="1">
            <a:spLocks noChangeArrowheads="1"/>
          </p:cNvSpPr>
          <p:nvPr/>
        </p:nvSpPr>
        <p:spPr bwMode="auto">
          <a:xfrm>
            <a:off x="6477000" y="152400"/>
            <a:ext cx="1997075" cy="396875"/>
          </a:xfrm>
          <a:prstGeom prst="rect">
            <a:avLst/>
          </a:prstGeom>
          <a:noFill/>
          <a:ln w="9525">
            <a:noFill/>
            <a:miter lim="800000"/>
            <a:headEnd/>
            <a:tailEnd/>
          </a:ln>
        </p:spPr>
        <p:txBody>
          <a:bodyPr>
            <a:spAutoFit/>
          </a:bodyPr>
          <a:lstStyle/>
          <a:p>
            <a:r>
              <a:rPr lang="en-CA" sz="2000" b="1" dirty="0" smtClean="0">
                <a:solidFill>
                  <a:schemeClr val="bg1"/>
                </a:solidFill>
                <a:latin typeface="Cambria" pitchFamily="18" charset="0"/>
              </a:rPr>
              <a:t>Inputs</a:t>
            </a:r>
            <a:endParaRPr lang="en-CA" sz="2000" b="1" dirty="0">
              <a:solidFill>
                <a:schemeClr val="bg1"/>
              </a:solidFill>
              <a:latin typeface="Cambria" pitchFamily="18" charset="0"/>
            </a:endParaRPr>
          </a:p>
        </p:txBody>
      </p:sp>
      <p:sp>
        <p:nvSpPr>
          <p:cNvPr id="5" name="Rectangle 10"/>
          <p:cNvSpPr txBox="1">
            <a:spLocks noChangeArrowheads="1"/>
          </p:cNvSpPr>
          <p:nvPr/>
        </p:nvSpPr>
        <p:spPr bwMode="auto">
          <a:xfrm>
            <a:off x="0" y="914400"/>
            <a:ext cx="9144000" cy="5105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A50021"/>
              </a:buClr>
              <a:defRPr sz="2800" b="1">
                <a:solidFill>
                  <a:schemeClr val="tx1"/>
                </a:solidFill>
                <a:latin typeface="Calibri" pitchFamily="34" charset="0"/>
                <a:ea typeface="+mn-ea"/>
                <a:cs typeface="+mn-cs"/>
              </a:defRPr>
            </a:lvl1pPr>
            <a:lvl2pPr marL="742950" indent="-285750" algn="l" rtl="0" eaLnBrk="0" fontAlgn="base" hangingPunct="0">
              <a:spcBef>
                <a:spcPct val="20000"/>
              </a:spcBef>
              <a:spcAft>
                <a:spcPct val="0"/>
              </a:spcAft>
              <a:buClr>
                <a:schemeClr val="tx1"/>
              </a:buClr>
              <a:buFont typeface="Wingdings" pitchFamily="2" charset="2"/>
              <a:buChar char="Ø"/>
              <a:defRPr sz="2400">
                <a:solidFill>
                  <a:schemeClr val="tx1"/>
                </a:solidFill>
                <a:latin typeface="Calibri" pitchFamily="34" charset="0"/>
              </a:defRPr>
            </a:lvl2pPr>
            <a:lvl3pPr marL="1143000" indent="-228600" algn="l" rtl="0" eaLnBrk="0" fontAlgn="base" hangingPunct="0">
              <a:spcBef>
                <a:spcPct val="20000"/>
              </a:spcBef>
              <a:spcAft>
                <a:spcPct val="0"/>
              </a:spcAft>
              <a:buClr>
                <a:schemeClr val="tx1"/>
              </a:buClr>
              <a:buFont typeface="Wingdings" pitchFamily="2" charset="2"/>
              <a:buChar char="v"/>
              <a:defRPr sz="2000">
                <a:solidFill>
                  <a:schemeClr val="tx1"/>
                </a:solidFill>
                <a:latin typeface="Calibri" pitchFamily="34" charset="0"/>
              </a:defRPr>
            </a:lvl3pPr>
            <a:lvl4pPr marL="1600200" indent="-228600" algn="l" rtl="0" eaLnBrk="0" fontAlgn="base" hangingPunct="0">
              <a:spcBef>
                <a:spcPct val="20000"/>
              </a:spcBef>
              <a:spcAft>
                <a:spcPct val="0"/>
              </a:spcAft>
              <a:buClr>
                <a:schemeClr val="tx1"/>
              </a:buClr>
              <a:buFont typeface="Wingdings" pitchFamily="2" charset="2"/>
              <a:buChar char="§"/>
              <a:defRPr sz="1800">
                <a:solidFill>
                  <a:schemeClr val="tx1"/>
                </a:solidFill>
                <a:latin typeface="Calibri" pitchFamily="34" charset="0"/>
              </a:defRPr>
            </a:lvl4pPr>
            <a:lvl5pPr marL="2057400" indent="-228600" algn="l" rtl="0" eaLnBrk="0" fontAlgn="base" hangingPunct="0">
              <a:spcBef>
                <a:spcPct val="20000"/>
              </a:spcBef>
              <a:spcAft>
                <a:spcPct val="0"/>
              </a:spcAft>
              <a:buClr>
                <a:schemeClr val="tx1"/>
              </a:buClr>
              <a:buFont typeface="Arial" charset="0"/>
              <a:buChar char="»"/>
              <a:defRPr sz="1600">
                <a:solidFill>
                  <a:schemeClr val="tx1"/>
                </a:solidFill>
                <a:latin typeface="Calibri" pitchFamily="34"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457200" lvl="1" indent="0">
              <a:buNone/>
            </a:pPr>
            <a:r>
              <a:rPr lang="en-CA" dirty="0" smtClean="0"/>
              <a:t>How much does it cost to make a promotional video for a marketing campaign?</a:t>
            </a:r>
          </a:p>
          <a:p>
            <a:pPr marL="457200" lvl="1" indent="0">
              <a:buNone/>
            </a:pPr>
            <a:endParaRPr lang="en-CA" dirty="0" smtClean="0"/>
          </a:p>
          <a:p>
            <a:pPr lvl="1">
              <a:buFont typeface="Arial"/>
              <a:buChar char="•"/>
            </a:pPr>
            <a:r>
              <a:rPr lang="en-CA" dirty="0" smtClean="0"/>
              <a:t>$5,000</a:t>
            </a:r>
          </a:p>
          <a:p>
            <a:pPr lvl="1">
              <a:buFont typeface="Arial"/>
              <a:buChar char="•"/>
            </a:pPr>
            <a:r>
              <a:rPr lang="en-CA" dirty="0" smtClean="0"/>
              <a:t>Hours worked times hourly rate, plus 20%</a:t>
            </a:r>
          </a:p>
          <a:p>
            <a:pPr lvl="1">
              <a:buFont typeface="Arial"/>
              <a:buChar char="•"/>
            </a:pPr>
            <a:r>
              <a:rPr lang="en-CA" dirty="0" smtClean="0"/>
              <a:t>$2,000 to start, $2,000 when finished, plus $1000 if finished in less than 7 days</a:t>
            </a:r>
          </a:p>
          <a:p>
            <a:pPr lvl="1">
              <a:buFont typeface="Arial"/>
              <a:buChar char="•"/>
            </a:pPr>
            <a:r>
              <a:rPr lang="en-CA" dirty="0" smtClean="0"/>
              <a:t>$1000 plus 10% of produced revenue for the next 3 months</a:t>
            </a:r>
          </a:p>
          <a:p>
            <a:pPr lvl="1">
              <a:buFont typeface="Arial"/>
              <a:buChar char="•"/>
            </a:pPr>
            <a:r>
              <a:rPr lang="en-CA" dirty="0" smtClean="0"/>
              <a:t>Hourly rate of a camera operator and a video editor, plus the cost of any goods or services they need to do the work</a:t>
            </a:r>
          </a:p>
          <a:p>
            <a:pPr marL="457200" lvl="1" indent="0">
              <a:buNone/>
            </a:pPr>
            <a:endParaRPr lang="en-CA" dirty="0"/>
          </a:p>
          <a:p>
            <a:pPr marL="457200" lvl="1" indent="0">
              <a:buNone/>
            </a:pPr>
            <a:r>
              <a:rPr lang="en-CA" b="1" dirty="0" smtClean="0">
                <a:solidFill>
                  <a:srgbClr val="FF0000"/>
                </a:solidFill>
              </a:rPr>
              <a:t>How can we plan </a:t>
            </a:r>
            <a:r>
              <a:rPr lang="en-CA" dirty="0" smtClean="0"/>
              <a:t>to approach video production companies?</a:t>
            </a:r>
          </a:p>
        </p:txBody>
      </p:sp>
      <p:sp>
        <p:nvSpPr>
          <p:cNvPr id="7" name="Rectangle 16"/>
          <p:cNvSpPr txBox="1">
            <a:spLocks/>
          </p:cNvSpPr>
          <p:nvPr/>
        </p:nvSpPr>
        <p:spPr bwMode="auto">
          <a:xfrm>
            <a:off x="838200" y="228600"/>
            <a:ext cx="5562600" cy="381000"/>
          </a:xfrm>
          <a:prstGeom prst="rect">
            <a:avLst/>
          </a:prstGeom>
          <a:noFill/>
          <a:ln w="12700">
            <a:noFill/>
            <a:miter lim="800000"/>
            <a:headEnd/>
            <a:tailEnd/>
          </a:ln>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400" b="1">
                <a:solidFill>
                  <a:schemeClr val="bg1"/>
                </a:solidFill>
                <a:latin typeface="Cambria" pitchFamily="18" charset="0"/>
                <a:ea typeface="+mj-ea"/>
                <a:cs typeface="+mj-cs"/>
              </a:defRPr>
            </a:lvl1pPr>
            <a:lvl2pPr algn="l" rtl="0" eaLnBrk="0" fontAlgn="base" hangingPunct="0">
              <a:spcBef>
                <a:spcPct val="0"/>
              </a:spcBef>
              <a:spcAft>
                <a:spcPct val="0"/>
              </a:spcAft>
              <a:defRPr sz="2400" b="1">
                <a:solidFill>
                  <a:schemeClr val="bg1"/>
                </a:solidFill>
                <a:latin typeface="Cambria" pitchFamily="18" charset="0"/>
              </a:defRPr>
            </a:lvl2pPr>
            <a:lvl3pPr algn="l" rtl="0" eaLnBrk="0" fontAlgn="base" hangingPunct="0">
              <a:spcBef>
                <a:spcPct val="0"/>
              </a:spcBef>
              <a:spcAft>
                <a:spcPct val="0"/>
              </a:spcAft>
              <a:defRPr sz="2400" b="1">
                <a:solidFill>
                  <a:schemeClr val="bg1"/>
                </a:solidFill>
                <a:latin typeface="Cambria" pitchFamily="18" charset="0"/>
              </a:defRPr>
            </a:lvl3pPr>
            <a:lvl4pPr algn="l" rtl="0" eaLnBrk="0" fontAlgn="base" hangingPunct="0">
              <a:spcBef>
                <a:spcPct val="0"/>
              </a:spcBef>
              <a:spcAft>
                <a:spcPct val="0"/>
              </a:spcAft>
              <a:defRPr sz="2400" b="1">
                <a:solidFill>
                  <a:schemeClr val="bg1"/>
                </a:solidFill>
                <a:latin typeface="Cambria" pitchFamily="18" charset="0"/>
              </a:defRPr>
            </a:lvl4pPr>
            <a:lvl5pPr algn="l" rtl="0" eaLnBrk="0" fontAlgn="base" hangingPunct="0">
              <a:spcBef>
                <a:spcPct val="0"/>
              </a:spcBef>
              <a:spcAft>
                <a:spcPct val="0"/>
              </a:spcAft>
              <a:defRPr sz="2400" b="1">
                <a:solidFill>
                  <a:schemeClr val="bg1"/>
                </a:solidFill>
                <a:latin typeface="Cambria" pitchFamily="18" charset="0"/>
              </a:defRPr>
            </a:lvl5pPr>
            <a:lvl6pPr marL="457200" algn="ctr" rtl="0" fontAlgn="base">
              <a:spcBef>
                <a:spcPct val="0"/>
              </a:spcBef>
              <a:spcAft>
                <a:spcPct val="0"/>
              </a:spcAft>
              <a:defRPr sz="4400">
                <a:solidFill>
                  <a:srgbClr val="A50021"/>
                </a:solidFill>
                <a:latin typeface="Arial" charset="0"/>
              </a:defRPr>
            </a:lvl6pPr>
            <a:lvl7pPr marL="914400" algn="ctr" rtl="0" fontAlgn="base">
              <a:spcBef>
                <a:spcPct val="0"/>
              </a:spcBef>
              <a:spcAft>
                <a:spcPct val="0"/>
              </a:spcAft>
              <a:defRPr sz="4400">
                <a:solidFill>
                  <a:srgbClr val="A50021"/>
                </a:solidFill>
                <a:latin typeface="Arial" charset="0"/>
              </a:defRPr>
            </a:lvl7pPr>
            <a:lvl8pPr marL="1371600" algn="ctr" rtl="0" fontAlgn="base">
              <a:spcBef>
                <a:spcPct val="0"/>
              </a:spcBef>
              <a:spcAft>
                <a:spcPct val="0"/>
              </a:spcAft>
              <a:defRPr sz="4400">
                <a:solidFill>
                  <a:srgbClr val="A50021"/>
                </a:solidFill>
                <a:latin typeface="Arial" charset="0"/>
              </a:defRPr>
            </a:lvl8pPr>
            <a:lvl9pPr marL="1828800" algn="ctr" rtl="0" fontAlgn="base">
              <a:spcBef>
                <a:spcPct val="0"/>
              </a:spcBef>
              <a:spcAft>
                <a:spcPct val="0"/>
              </a:spcAft>
              <a:defRPr sz="4400">
                <a:solidFill>
                  <a:srgbClr val="A50021"/>
                </a:solidFill>
                <a:latin typeface="Arial" charset="0"/>
              </a:defRPr>
            </a:lvl9pPr>
          </a:lstStyle>
          <a:p>
            <a:r>
              <a:rPr lang="en-CA" dirty="0" smtClean="0"/>
              <a:t>Plan Procurement Management</a:t>
            </a:r>
            <a:endParaRPr lang="en-US" dirty="0" smtClean="0"/>
          </a:p>
        </p:txBody>
      </p:sp>
    </p:spTree>
    <p:extLst>
      <p:ext uri="{BB962C8B-B14F-4D97-AF65-F5344CB8AC3E}">
        <p14:creationId xmlns:p14="http://schemas.microsoft.com/office/powerpoint/2010/main" val="3315546919"/>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3658AC70-BA90-4842-A737-EDEAF18A09F1}" type="slidenum">
              <a:rPr lang="en-US" smtClean="0"/>
              <a:pPr/>
              <a:t>30</a:t>
            </a:fld>
            <a:endParaRPr lang="en-US" dirty="0"/>
          </a:p>
        </p:txBody>
      </p:sp>
      <p:sp>
        <p:nvSpPr>
          <p:cNvPr id="6" name="Text Box 14"/>
          <p:cNvSpPr txBox="1">
            <a:spLocks noChangeArrowheads="1"/>
          </p:cNvSpPr>
          <p:nvPr/>
        </p:nvSpPr>
        <p:spPr bwMode="auto">
          <a:xfrm>
            <a:off x="6477000" y="152400"/>
            <a:ext cx="1997075" cy="396875"/>
          </a:xfrm>
          <a:prstGeom prst="rect">
            <a:avLst/>
          </a:prstGeom>
          <a:noFill/>
          <a:ln w="9525">
            <a:noFill/>
            <a:miter lim="800000"/>
            <a:headEnd/>
            <a:tailEnd/>
          </a:ln>
        </p:spPr>
        <p:txBody>
          <a:bodyPr>
            <a:spAutoFit/>
          </a:bodyPr>
          <a:lstStyle/>
          <a:p>
            <a:r>
              <a:rPr lang="en-CA" sz="2000" b="1" dirty="0" smtClean="0">
                <a:solidFill>
                  <a:schemeClr val="bg1"/>
                </a:solidFill>
                <a:latin typeface="Cambria" pitchFamily="18" charset="0"/>
              </a:rPr>
              <a:t>Inputs</a:t>
            </a:r>
            <a:endParaRPr lang="en-CA" sz="2000" b="1" dirty="0">
              <a:solidFill>
                <a:schemeClr val="bg1"/>
              </a:solidFill>
              <a:latin typeface="Cambria" pitchFamily="18" charset="0"/>
            </a:endParaRPr>
          </a:p>
        </p:txBody>
      </p:sp>
      <p:sp>
        <p:nvSpPr>
          <p:cNvPr id="7" name="Rectangle 16"/>
          <p:cNvSpPr txBox="1">
            <a:spLocks/>
          </p:cNvSpPr>
          <p:nvPr/>
        </p:nvSpPr>
        <p:spPr bwMode="auto">
          <a:xfrm>
            <a:off x="838200" y="228600"/>
            <a:ext cx="5562600" cy="381000"/>
          </a:xfrm>
          <a:prstGeom prst="rect">
            <a:avLst/>
          </a:prstGeom>
          <a:noFill/>
          <a:ln w="12700">
            <a:noFill/>
            <a:miter lim="800000"/>
            <a:headEnd/>
            <a:tailEnd/>
          </a:ln>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400" b="1">
                <a:solidFill>
                  <a:schemeClr val="bg1"/>
                </a:solidFill>
                <a:latin typeface="Cambria" pitchFamily="18" charset="0"/>
                <a:ea typeface="+mj-ea"/>
                <a:cs typeface="+mj-cs"/>
              </a:defRPr>
            </a:lvl1pPr>
            <a:lvl2pPr algn="l" rtl="0" eaLnBrk="0" fontAlgn="base" hangingPunct="0">
              <a:spcBef>
                <a:spcPct val="0"/>
              </a:spcBef>
              <a:spcAft>
                <a:spcPct val="0"/>
              </a:spcAft>
              <a:defRPr sz="2400" b="1">
                <a:solidFill>
                  <a:schemeClr val="bg1"/>
                </a:solidFill>
                <a:latin typeface="Cambria" pitchFamily="18" charset="0"/>
              </a:defRPr>
            </a:lvl2pPr>
            <a:lvl3pPr algn="l" rtl="0" eaLnBrk="0" fontAlgn="base" hangingPunct="0">
              <a:spcBef>
                <a:spcPct val="0"/>
              </a:spcBef>
              <a:spcAft>
                <a:spcPct val="0"/>
              </a:spcAft>
              <a:defRPr sz="2400" b="1">
                <a:solidFill>
                  <a:schemeClr val="bg1"/>
                </a:solidFill>
                <a:latin typeface="Cambria" pitchFamily="18" charset="0"/>
              </a:defRPr>
            </a:lvl3pPr>
            <a:lvl4pPr algn="l" rtl="0" eaLnBrk="0" fontAlgn="base" hangingPunct="0">
              <a:spcBef>
                <a:spcPct val="0"/>
              </a:spcBef>
              <a:spcAft>
                <a:spcPct val="0"/>
              </a:spcAft>
              <a:defRPr sz="2400" b="1">
                <a:solidFill>
                  <a:schemeClr val="bg1"/>
                </a:solidFill>
                <a:latin typeface="Cambria" pitchFamily="18" charset="0"/>
              </a:defRPr>
            </a:lvl4pPr>
            <a:lvl5pPr algn="l" rtl="0" eaLnBrk="0" fontAlgn="base" hangingPunct="0">
              <a:spcBef>
                <a:spcPct val="0"/>
              </a:spcBef>
              <a:spcAft>
                <a:spcPct val="0"/>
              </a:spcAft>
              <a:defRPr sz="2400" b="1">
                <a:solidFill>
                  <a:schemeClr val="bg1"/>
                </a:solidFill>
                <a:latin typeface="Cambria" pitchFamily="18" charset="0"/>
              </a:defRPr>
            </a:lvl5pPr>
            <a:lvl6pPr marL="457200" algn="ctr" rtl="0" fontAlgn="base">
              <a:spcBef>
                <a:spcPct val="0"/>
              </a:spcBef>
              <a:spcAft>
                <a:spcPct val="0"/>
              </a:spcAft>
              <a:defRPr sz="4400">
                <a:solidFill>
                  <a:srgbClr val="A50021"/>
                </a:solidFill>
                <a:latin typeface="Arial" charset="0"/>
              </a:defRPr>
            </a:lvl6pPr>
            <a:lvl7pPr marL="914400" algn="ctr" rtl="0" fontAlgn="base">
              <a:spcBef>
                <a:spcPct val="0"/>
              </a:spcBef>
              <a:spcAft>
                <a:spcPct val="0"/>
              </a:spcAft>
              <a:defRPr sz="4400">
                <a:solidFill>
                  <a:srgbClr val="A50021"/>
                </a:solidFill>
                <a:latin typeface="Arial" charset="0"/>
              </a:defRPr>
            </a:lvl7pPr>
            <a:lvl8pPr marL="1371600" algn="ctr" rtl="0" fontAlgn="base">
              <a:spcBef>
                <a:spcPct val="0"/>
              </a:spcBef>
              <a:spcAft>
                <a:spcPct val="0"/>
              </a:spcAft>
              <a:defRPr sz="4400">
                <a:solidFill>
                  <a:srgbClr val="A50021"/>
                </a:solidFill>
                <a:latin typeface="Arial" charset="0"/>
              </a:defRPr>
            </a:lvl8pPr>
            <a:lvl9pPr marL="1828800" algn="ctr" rtl="0" fontAlgn="base">
              <a:spcBef>
                <a:spcPct val="0"/>
              </a:spcBef>
              <a:spcAft>
                <a:spcPct val="0"/>
              </a:spcAft>
              <a:defRPr sz="4400">
                <a:solidFill>
                  <a:srgbClr val="A50021"/>
                </a:solidFill>
                <a:latin typeface="Arial" charset="0"/>
              </a:defRPr>
            </a:lvl9pPr>
          </a:lstStyle>
          <a:p>
            <a:r>
              <a:rPr lang="en-CA" dirty="0" smtClean="0"/>
              <a:t>Plan Procurement Management</a:t>
            </a:r>
            <a:endParaRPr lang="en-US" dirty="0" smtClean="0"/>
          </a:p>
        </p:txBody>
      </p:sp>
      <p:sp>
        <p:nvSpPr>
          <p:cNvPr id="8" name="Rectangle 27"/>
          <p:cNvSpPr txBox="1">
            <a:spLocks noChangeArrowheads="1"/>
          </p:cNvSpPr>
          <p:nvPr/>
        </p:nvSpPr>
        <p:spPr bwMode="auto">
          <a:xfrm>
            <a:off x="152400" y="1066800"/>
            <a:ext cx="8534400" cy="24765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A50021"/>
              </a:buClr>
              <a:defRPr sz="2800" b="1">
                <a:solidFill>
                  <a:schemeClr val="tx1"/>
                </a:solidFill>
                <a:latin typeface="Calibri" pitchFamily="34" charset="0"/>
                <a:ea typeface="+mn-ea"/>
                <a:cs typeface="+mn-cs"/>
              </a:defRPr>
            </a:lvl1pPr>
            <a:lvl2pPr marL="742950" indent="-285750" algn="l" rtl="0" eaLnBrk="0" fontAlgn="base" hangingPunct="0">
              <a:spcBef>
                <a:spcPct val="20000"/>
              </a:spcBef>
              <a:spcAft>
                <a:spcPct val="0"/>
              </a:spcAft>
              <a:buClr>
                <a:schemeClr val="tx1"/>
              </a:buClr>
              <a:buFont typeface="Wingdings" pitchFamily="2" charset="2"/>
              <a:buChar char="Ø"/>
              <a:defRPr sz="2400">
                <a:solidFill>
                  <a:schemeClr val="tx1"/>
                </a:solidFill>
                <a:latin typeface="Calibri" pitchFamily="34" charset="0"/>
              </a:defRPr>
            </a:lvl2pPr>
            <a:lvl3pPr marL="1143000" indent="-228600" algn="l" rtl="0" eaLnBrk="0" fontAlgn="base" hangingPunct="0">
              <a:spcBef>
                <a:spcPct val="20000"/>
              </a:spcBef>
              <a:spcAft>
                <a:spcPct val="0"/>
              </a:spcAft>
              <a:buClr>
                <a:schemeClr val="tx1"/>
              </a:buClr>
              <a:buFont typeface="Wingdings" pitchFamily="2" charset="2"/>
              <a:buChar char="v"/>
              <a:defRPr sz="2000">
                <a:solidFill>
                  <a:schemeClr val="tx1"/>
                </a:solidFill>
                <a:latin typeface="Calibri" pitchFamily="34" charset="0"/>
              </a:defRPr>
            </a:lvl3pPr>
            <a:lvl4pPr marL="1600200" indent="-228600" algn="l" rtl="0" eaLnBrk="0" fontAlgn="base" hangingPunct="0">
              <a:spcBef>
                <a:spcPct val="20000"/>
              </a:spcBef>
              <a:spcAft>
                <a:spcPct val="0"/>
              </a:spcAft>
              <a:buClr>
                <a:schemeClr val="tx1"/>
              </a:buClr>
              <a:buFont typeface="Wingdings" pitchFamily="2" charset="2"/>
              <a:buChar char="§"/>
              <a:defRPr sz="1800">
                <a:solidFill>
                  <a:schemeClr val="tx1"/>
                </a:solidFill>
                <a:latin typeface="Calibri" pitchFamily="34" charset="0"/>
              </a:defRPr>
            </a:lvl4pPr>
            <a:lvl5pPr marL="2057400" indent="-228600" algn="l" rtl="0" eaLnBrk="0" fontAlgn="base" hangingPunct="0">
              <a:spcBef>
                <a:spcPct val="20000"/>
              </a:spcBef>
              <a:spcAft>
                <a:spcPct val="0"/>
              </a:spcAft>
              <a:buClr>
                <a:schemeClr val="tx1"/>
              </a:buClr>
              <a:buFont typeface="Arial" charset="0"/>
              <a:buChar char="»"/>
              <a:defRPr sz="1600">
                <a:solidFill>
                  <a:schemeClr val="tx1"/>
                </a:solidFill>
                <a:latin typeface="Calibri" pitchFamily="34"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r>
              <a:rPr lang="en-CA" dirty="0" smtClean="0"/>
              <a:t>Firm Fixed Price (FFP) Example: </a:t>
            </a:r>
          </a:p>
          <a:p>
            <a:pPr marL="920750" indent="-457200" defTabSz="169863">
              <a:buFont typeface="Arial"/>
              <a:buChar char="•"/>
            </a:pPr>
            <a:r>
              <a:rPr lang="en-US" sz="2600" b="0" dirty="0" smtClean="0"/>
              <a:t>Seller Estimated Costs														=				    $1,000K	</a:t>
            </a:r>
          </a:p>
          <a:p>
            <a:pPr marL="920750" indent="-457200">
              <a:buFont typeface="Arial"/>
              <a:buChar char="•"/>
            </a:pPr>
            <a:r>
              <a:rPr lang="en-US" sz="2600" b="0" dirty="0" smtClean="0"/>
              <a:t>Seller Profit  (@ 10%)		=	$100K</a:t>
            </a:r>
          </a:p>
          <a:p>
            <a:pPr marL="920750" indent="-457200">
              <a:buFont typeface="Arial"/>
              <a:buChar char="•"/>
            </a:pPr>
            <a:r>
              <a:rPr lang="en-US" sz="2600" b="0" dirty="0" smtClean="0"/>
              <a:t>Contract Value			=	$1,100K</a:t>
            </a:r>
          </a:p>
        </p:txBody>
      </p:sp>
      <p:graphicFrame>
        <p:nvGraphicFramePr>
          <p:cNvPr id="9" name="Group 41"/>
          <p:cNvGraphicFramePr>
            <a:graphicFrameLocks/>
          </p:cNvGraphicFramePr>
          <p:nvPr>
            <p:extLst>
              <p:ext uri="{D42A27DB-BD31-4B8C-83A1-F6EECF244321}">
                <p14:modId xmlns:p14="http://schemas.microsoft.com/office/powerpoint/2010/main" val="3960303000"/>
              </p:ext>
            </p:extLst>
          </p:nvPr>
        </p:nvGraphicFramePr>
        <p:xfrm>
          <a:off x="699911" y="3429000"/>
          <a:ext cx="7620000" cy="2476500"/>
        </p:xfrm>
        <a:graphic>
          <a:graphicData uri="http://schemas.openxmlformats.org/drawingml/2006/table">
            <a:tbl>
              <a:tblPr/>
              <a:tblGrid>
                <a:gridCol w="293688"/>
                <a:gridCol w="1392237"/>
                <a:gridCol w="1098550"/>
                <a:gridCol w="2271713"/>
                <a:gridCol w="2563812"/>
              </a:tblGrid>
              <a:tr h="11366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CA" sz="1600" b="1" i="0" u="none" strike="noStrike" cap="none" normalizeH="0" baseline="0" dirty="0" smtClean="0">
                          <a:ln>
                            <a:noFill/>
                          </a:ln>
                          <a:solidFill>
                            <a:schemeClr val="tx1"/>
                          </a:solidFill>
                          <a:effectLst/>
                          <a:latin typeface="Calibri" pitchFamily="34" charset="0"/>
                          <a:cs typeface="Arial" charset="0"/>
                        </a:rPr>
                        <a:t>A</a:t>
                      </a:r>
                      <a:endParaRPr kumimoji="0" lang="en-US" sz="1600" b="1" i="0" u="none" strike="noStrike" cap="none" normalizeH="0" baseline="0" dirty="0" smtClean="0">
                        <a:ln>
                          <a:noFill/>
                        </a:ln>
                        <a:solidFill>
                          <a:schemeClr val="tx1"/>
                        </a:solidFill>
                        <a:effectLst/>
                        <a:latin typeface="Calibri" pitchFamily="34"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CA" sz="1600" b="1" i="0" u="none" strike="noStrike" cap="none" normalizeH="0" baseline="0" dirty="0" smtClean="0">
                          <a:ln>
                            <a:noFill/>
                          </a:ln>
                          <a:solidFill>
                            <a:schemeClr val="tx1"/>
                          </a:solidFill>
                          <a:effectLst/>
                          <a:latin typeface="Calibri" pitchFamily="34" charset="0"/>
                          <a:cs typeface="Arial" charset="0"/>
                        </a:rPr>
                        <a:t>Final Cost</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CA" sz="1600" b="1" i="0" u="none" strike="noStrike" cap="none" normalizeH="0" baseline="0" dirty="0" smtClean="0">
                          <a:ln>
                            <a:noFill/>
                          </a:ln>
                          <a:solidFill>
                            <a:schemeClr val="tx1"/>
                          </a:solidFill>
                          <a:effectLst/>
                          <a:latin typeface="Calibri" pitchFamily="34" charset="0"/>
                          <a:cs typeface="Arial" charset="0"/>
                        </a:rPr>
                        <a:t>Seller Bills</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CA" sz="1600" b="1" i="0" u="none" strike="noStrike" cap="none" normalizeH="0" baseline="0" dirty="0" smtClean="0">
                          <a:ln>
                            <a:noFill/>
                          </a:ln>
                          <a:solidFill>
                            <a:schemeClr val="tx1"/>
                          </a:solidFill>
                          <a:effectLst/>
                          <a:latin typeface="Calibri" pitchFamily="34" charset="0"/>
                          <a:cs typeface="Arial" charset="0"/>
                        </a:rPr>
                        <a:t>Buyer Pays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CA" sz="1600" b="1" i="0" u="none" strike="noStrike" cap="none" normalizeH="0" baseline="0" smtClean="0">
                          <a:ln>
                            <a:noFill/>
                          </a:ln>
                          <a:solidFill>
                            <a:schemeClr val="tx1"/>
                          </a:solidFill>
                          <a:effectLst/>
                          <a:latin typeface="Calibri" pitchFamily="34" charset="0"/>
                          <a:cs typeface="Arial" charset="0"/>
                        </a:rPr>
                        <a:t>$800K</a:t>
                      </a:r>
                    </a:p>
                    <a:p>
                      <a:pPr marL="0" marR="0" lvl="0" indent="0" algn="r" defTabSz="914400" rtl="0" eaLnBrk="1" fontAlgn="base" latinLnBrk="0" hangingPunct="1">
                        <a:lnSpc>
                          <a:spcPct val="100000"/>
                        </a:lnSpc>
                        <a:spcBef>
                          <a:spcPct val="20000"/>
                        </a:spcBef>
                        <a:spcAft>
                          <a:spcPct val="0"/>
                        </a:spcAft>
                        <a:buClrTx/>
                        <a:buSzTx/>
                        <a:buFontTx/>
                        <a:buNone/>
                        <a:tabLst/>
                      </a:pPr>
                      <a:r>
                        <a:rPr kumimoji="0" lang="en-CA" sz="1600" b="1" i="0" u="none" strike="noStrike" cap="none" normalizeH="0" baseline="0" smtClean="0">
                          <a:ln>
                            <a:noFill/>
                          </a:ln>
                          <a:solidFill>
                            <a:schemeClr val="tx1"/>
                          </a:solidFill>
                          <a:effectLst/>
                          <a:latin typeface="Calibri" pitchFamily="34" charset="0"/>
                          <a:cs typeface="Arial" charset="0"/>
                        </a:rPr>
                        <a:t>$1100k</a:t>
                      </a:r>
                    </a:p>
                    <a:p>
                      <a:pPr marL="0" marR="0" lvl="0" indent="0" algn="r" defTabSz="914400" rtl="0" eaLnBrk="1" fontAlgn="base" latinLnBrk="0" hangingPunct="1">
                        <a:lnSpc>
                          <a:spcPct val="100000"/>
                        </a:lnSpc>
                        <a:spcBef>
                          <a:spcPct val="20000"/>
                        </a:spcBef>
                        <a:spcAft>
                          <a:spcPct val="0"/>
                        </a:spcAft>
                        <a:buClrTx/>
                        <a:buSzTx/>
                        <a:buFontTx/>
                        <a:buNone/>
                        <a:tabLst/>
                      </a:pPr>
                      <a:r>
                        <a:rPr kumimoji="0" lang="en-CA" sz="1600" b="1" i="0" u="none" strike="noStrike" cap="none" normalizeH="0" baseline="0" smtClean="0">
                          <a:ln>
                            <a:noFill/>
                          </a:ln>
                          <a:solidFill>
                            <a:schemeClr val="tx1"/>
                          </a:solidFill>
                          <a:effectLst/>
                          <a:latin typeface="Calibri" pitchFamily="34" charset="0"/>
                          <a:cs typeface="Arial" charset="0"/>
                        </a:rPr>
                        <a:t>$1100K</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dirty="0" smtClean="0">
                          <a:ln>
                            <a:noFill/>
                          </a:ln>
                          <a:solidFill>
                            <a:schemeClr val="tx1"/>
                          </a:solidFill>
                          <a:effectLst/>
                          <a:latin typeface="Calibri" pitchFamily="34" charset="0"/>
                          <a:cs typeface="Arial" charset="0"/>
                        </a:rPr>
                        <a:t>Seller makes an additional $200K profit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Calibri" pitchFamily="34" charset="0"/>
                          <a:cs typeface="Arial" charset="0"/>
                        </a:rPr>
                        <a:t>Buyer oblivious of costs or extra profit being made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3398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CA" sz="1600" b="1" i="0" u="none" strike="noStrike" cap="none" normalizeH="0" baseline="0" smtClean="0">
                          <a:ln>
                            <a:noFill/>
                          </a:ln>
                          <a:solidFill>
                            <a:schemeClr val="tx1"/>
                          </a:solidFill>
                          <a:effectLst/>
                          <a:latin typeface="Calibri" pitchFamily="34" charset="0"/>
                          <a:cs typeface="Arial" charset="0"/>
                        </a:rPr>
                        <a:t>B</a:t>
                      </a:r>
                      <a:endParaRPr kumimoji="0" lang="en-US" sz="1600" b="1" i="0" u="none" strike="noStrike" cap="none" normalizeH="0" baseline="0" smtClean="0">
                        <a:ln>
                          <a:noFill/>
                        </a:ln>
                        <a:solidFill>
                          <a:schemeClr val="tx1"/>
                        </a:solidFill>
                        <a:effectLst/>
                        <a:latin typeface="Calibri" pitchFamily="34"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CA" sz="1600" b="1" i="0" u="none" strike="noStrike" cap="none" normalizeH="0" baseline="0" smtClean="0">
                          <a:ln>
                            <a:noFill/>
                          </a:ln>
                          <a:solidFill>
                            <a:schemeClr val="tx1"/>
                          </a:solidFill>
                          <a:effectLst/>
                          <a:latin typeface="Calibri" pitchFamily="34" charset="0"/>
                          <a:cs typeface="Arial" charset="0"/>
                        </a:rPr>
                        <a:t>Final Cost</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CA" sz="1600" b="1" i="0" u="none" strike="noStrike" cap="none" normalizeH="0" baseline="0" smtClean="0">
                          <a:ln>
                            <a:noFill/>
                          </a:ln>
                          <a:solidFill>
                            <a:schemeClr val="tx1"/>
                          </a:solidFill>
                          <a:effectLst/>
                          <a:latin typeface="Calibri" pitchFamily="34" charset="0"/>
                          <a:cs typeface="Arial" charset="0"/>
                        </a:rPr>
                        <a:t>Seller Bills</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CA" sz="1600" b="1" i="0" u="none" strike="noStrike" cap="none" normalizeH="0" baseline="0" smtClean="0">
                          <a:ln>
                            <a:noFill/>
                          </a:ln>
                          <a:solidFill>
                            <a:schemeClr val="tx1"/>
                          </a:solidFill>
                          <a:effectLst/>
                          <a:latin typeface="Calibri" pitchFamily="34" charset="0"/>
                          <a:cs typeface="Arial" charset="0"/>
                        </a:rPr>
                        <a:t>Buyer Pays</a:t>
                      </a:r>
                      <a:endParaRPr kumimoji="0" lang="en-US" sz="1600" b="1" i="0" u="none" strike="noStrike" cap="none" normalizeH="0" baseline="0" smtClean="0">
                        <a:ln>
                          <a:noFill/>
                        </a:ln>
                        <a:solidFill>
                          <a:schemeClr val="tx1"/>
                        </a:solidFill>
                        <a:effectLst/>
                        <a:latin typeface="Calibri"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CA" sz="1600" b="1" i="0" u="none" strike="noStrike" cap="none" normalizeH="0" baseline="0" smtClean="0">
                          <a:ln>
                            <a:noFill/>
                          </a:ln>
                          <a:solidFill>
                            <a:schemeClr val="tx1"/>
                          </a:solidFill>
                          <a:effectLst/>
                          <a:latin typeface="Calibri" pitchFamily="34" charset="0"/>
                          <a:cs typeface="Arial" charset="0"/>
                        </a:rPr>
                        <a:t>$1,300K</a:t>
                      </a:r>
                    </a:p>
                    <a:p>
                      <a:pPr marL="0" marR="0" lvl="0" indent="0" algn="r" defTabSz="914400" rtl="0" eaLnBrk="1" fontAlgn="base" latinLnBrk="0" hangingPunct="1">
                        <a:lnSpc>
                          <a:spcPct val="100000"/>
                        </a:lnSpc>
                        <a:spcBef>
                          <a:spcPct val="20000"/>
                        </a:spcBef>
                        <a:spcAft>
                          <a:spcPct val="0"/>
                        </a:spcAft>
                        <a:buClrTx/>
                        <a:buSzTx/>
                        <a:buFontTx/>
                        <a:buNone/>
                        <a:tabLst/>
                      </a:pPr>
                      <a:r>
                        <a:rPr kumimoji="0" lang="en-CA" sz="1600" b="1" i="0" u="none" strike="noStrike" cap="none" normalizeH="0" baseline="0" smtClean="0">
                          <a:ln>
                            <a:noFill/>
                          </a:ln>
                          <a:solidFill>
                            <a:schemeClr val="tx1"/>
                          </a:solidFill>
                          <a:effectLst/>
                          <a:latin typeface="Calibri" pitchFamily="34" charset="0"/>
                          <a:cs typeface="Arial" charset="0"/>
                        </a:rPr>
                        <a:t>$1100k</a:t>
                      </a:r>
                    </a:p>
                    <a:p>
                      <a:pPr marL="0" marR="0" lvl="0" indent="0" algn="r" defTabSz="914400" rtl="0" eaLnBrk="1" fontAlgn="base" latinLnBrk="0" hangingPunct="1">
                        <a:lnSpc>
                          <a:spcPct val="100000"/>
                        </a:lnSpc>
                        <a:spcBef>
                          <a:spcPct val="20000"/>
                        </a:spcBef>
                        <a:spcAft>
                          <a:spcPct val="0"/>
                        </a:spcAft>
                        <a:buClrTx/>
                        <a:buSzTx/>
                        <a:buFontTx/>
                        <a:buNone/>
                        <a:tabLst/>
                      </a:pPr>
                      <a:r>
                        <a:rPr kumimoji="0" lang="en-CA" sz="1600" b="1" i="0" u="none" strike="noStrike" cap="none" normalizeH="0" baseline="0" smtClean="0">
                          <a:ln>
                            <a:noFill/>
                          </a:ln>
                          <a:solidFill>
                            <a:schemeClr val="tx1"/>
                          </a:solidFill>
                          <a:effectLst/>
                          <a:latin typeface="Calibri" pitchFamily="34" charset="0"/>
                          <a:cs typeface="Arial" charset="0"/>
                        </a:rPr>
                        <a:t>$1100K</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dirty="0" smtClean="0">
                          <a:ln>
                            <a:noFill/>
                          </a:ln>
                          <a:solidFill>
                            <a:schemeClr val="tx1"/>
                          </a:solidFill>
                          <a:effectLst/>
                          <a:latin typeface="Calibri" pitchFamily="34" charset="0"/>
                          <a:cs typeface="Arial" charset="0"/>
                        </a:rPr>
                        <a:t>Seller makes no profit and incurs a loss of  $200K </a:t>
                      </a:r>
                      <a:endParaRPr kumimoji="0" lang="en-CA" sz="1600" b="1" i="0" u="none" strike="noStrike" cap="none" normalizeH="0" baseline="0" dirty="0" smtClean="0">
                        <a:ln>
                          <a:noFill/>
                        </a:ln>
                        <a:solidFill>
                          <a:schemeClr val="tx1"/>
                        </a:solidFill>
                        <a:effectLst/>
                        <a:latin typeface="Calibri"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dirty="0" smtClean="0">
                          <a:ln>
                            <a:noFill/>
                          </a:ln>
                          <a:solidFill>
                            <a:schemeClr val="tx1"/>
                          </a:solidFill>
                          <a:effectLst/>
                          <a:latin typeface="Calibri" pitchFamily="34" charset="0"/>
                          <a:cs typeface="Arial" charset="0"/>
                        </a:rPr>
                        <a:t>Buyer oblivious of losses being incurred</a:t>
                      </a: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CA" sz="1600" b="1" i="0" u="none" strike="noStrike" cap="none" normalizeH="0" baseline="0" dirty="0" smtClean="0">
                        <a:ln>
                          <a:noFill/>
                        </a:ln>
                        <a:solidFill>
                          <a:schemeClr val="tx1"/>
                        </a:solidFill>
                        <a:effectLst/>
                        <a:latin typeface="Calibri" pitchFamily="34"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3596922039"/>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3658AC70-BA90-4842-A737-EDEAF18A09F1}" type="slidenum">
              <a:rPr lang="en-US" smtClean="0"/>
              <a:pPr/>
              <a:t>31</a:t>
            </a:fld>
            <a:endParaRPr lang="en-US" dirty="0"/>
          </a:p>
        </p:txBody>
      </p:sp>
      <p:sp>
        <p:nvSpPr>
          <p:cNvPr id="6" name="Text Box 14"/>
          <p:cNvSpPr txBox="1">
            <a:spLocks noChangeArrowheads="1"/>
          </p:cNvSpPr>
          <p:nvPr/>
        </p:nvSpPr>
        <p:spPr bwMode="auto">
          <a:xfrm>
            <a:off x="6477000" y="152400"/>
            <a:ext cx="1997075" cy="396875"/>
          </a:xfrm>
          <a:prstGeom prst="rect">
            <a:avLst/>
          </a:prstGeom>
          <a:noFill/>
          <a:ln w="9525">
            <a:noFill/>
            <a:miter lim="800000"/>
            <a:headEnd/>
            <a:tailEnd/>
          </a:ln>
        </p:spPr>
        <p:txBody>
          <a:bodyPr>
            <a:spAutoFit/>
          </a:bodyPr>
          <a:lstStyle/>
          <a:p>
            <a:r>
              <a:rPr lang="en-CA" sz="2000" b="1" dirty="0" smtClean="0">
                <a:solidFill>
                  <a:schemeClr val="bg1"/>
                </a:solidFill>
                <a:latin typeface="Cambria" pitchFamily="18" charset="0"/>
              </a:rPr>
              <a:t>Inputs</a:t>
            </a:r>
            <a:endParaRPr lang="en-CA" sz="2000" b="1" dirty="0">
              <a:solidFill>
                <a:schemeClr val="bg1"/>
              </a:solidFill>
              <a:latin typeface="Cambria" pitchFamily="18" charset="0"/>
            </a:endParaRPr>
          </a:p>
        </p:txBody>
      </p:sp>
      <p:sp>
        <p:nvSpPr>
          <p:cNvPr id="7" name="Rectangle 16"/>
          <p:cNvSpPr txBox="1">
            <a:spLocks/>
          </p:cNvSpPr>
          <p:nvPr/>
        </p:nvSpPr>
        <p:spPr bwMode="auto">
          <a:xfrm>
            <a:off x="838200" y="228600"/>
            <a:ext cx="5562600" cy="381000"/>
          </a:xfrm>
          <a:prstGeom prst="rect">
            <a:avLst/>
          </a:prstGeom>
          <a:noFill/>
          <a:ln w="12700">
            <a:noFill/>
            <a:miter lim="800000"/>
            <a:headEnd/>
            <a:tailEnd/>
          </a:ln>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400" b="1">
                <a:solidFill>
                  <a:schemeClr val="bg1"/>
                </a:solidFill>
                <a:latin typeface="Cambria" pitchFamily="18" charset="0"/>
                <a:ea typeface="+mj-ea"/>
                <a:cs typeface="+mj-cs"/>
              </a:defRPr>
            </a:lvl1pPr>
            <a:lvl2pPr algn="l" rtl="0" eaLnBrk="0" fontAlgn="base" hangingPunct="0">
              <a:spcBef>
                <a:spcPct val="0"/>
              </a:spcBef>
              <a:spcAft>
                <a:spcPct val="0"/>
              </a:spcAft>
              <a:defRPr sz="2400" b="1">
                <a:solidFill>
                  <a:schemeClr val="bg1"/>
                </a:solidFill>
                <a:latin typeface="Cambria" pitchFamily="18" charset="0"/>
              </a:defRPr>
            </a:lvl2pPr>
            <a:lvl3pPr algn="l" rtl="0" eaLnBrk="0" fontAlgn="base" hangingPunct="0">
              <a:spcBef>
                <a:spcPct val="0"/>
              </a:spcBef>
              <a:spcAft>
                <a:spcPct val="0"/>
              </a:spcAft>
              <a:defRPr sz="2400" b="1">
                <a:solidFill>
                  <a:schemeClr val="bg1"/>
                </a:solidFill>
                <a:latin typeface="Cambria" pitchFamily="18" charset="0"/>
              </a:defRPr>
            </a:lvl3pPr>
            <a:lvl4pPr algn="l" rtl="0" eaLnBrk="0" fontAlgn="base" hangingPunct="0">
              <a:spcBef>
                <a:spcPct val="0"/>
              </a:spcBef>
              <a:spcAft>
                <a:spcPct val="0"/>
              </a:spcAft>
              <a:defRPr sz="2400" b="1">
                <a:solidFill>
                  <a:schemeClr val="bg1"/>
                </a:solidFill>
                <a:latin typeface="Cambria" pitchFamily="18" charset="0"/>
              </a:defRPr>
            </a:lvl4pPr>
            <a:lvl5pPr algn="l" rtl="0" eaLnBrk="0" fontAlgn="base" hangingPunct="0">
              <a:spcBef>
                <a:spcPct val="0"/>
              </a:spcBef>
              <a:spcAft>
                <a:spcPct val="0"/>
              </a:spcAft>
              <a:defRPr sz="2400" b="1">
                <a:solidFill>
                  <a:schemeClr val="bg1"/>
                </a:solidFill>
                <a:latin typeface="Cambria" pitchFamily="18" charset="0"/>
              </a:defRPr>
            </a:lvl5pPr>
            <a:lvl6pPr marL="457200" algn="ctr" rtl="0" fontAlgn="base">
              <a:spcBef>
                <a:spcPct val="0"/>
              </a:spcBef>
              <a:spcAft>
                <a:spcPct val="0"/>
              </a:spcAft>
              <a:defRPr sz="4400">
                <a:solidFill>
                  <a:srgbClr val="A50021"/>
                </a:solidFill>
                <a:latin typeface="Arial" charset="0"/>
              </a:defRPr>
            </a:lvl6pPr>
            <a:lvl7pPr marL="914400" algn="ctr" rtl="0" fontAlgn="base">
              <a:spcBef>
                <a:spcPct val="0"/>
              </a:spcBef>
              <a:spcAft>
                <a:spcPct val="0"/>
              </a:spcAft>
              <a:defRPr sz="4400">
                <a:solidFill>
                  <a:srgbClr val="A50021"/>
                </a:solidFill>
                <a:latin typeface="Arial" charset="0"/>
              </a:defRPr>
            </a:lvl7pPr>
            <a:lvl8pPr marL="1371600" algn="ctr" rtl="0" fontAlgn="base">
              <a:spcBef>
                <a:spcPct val="0"/>
              </a:spcBef>
              <a:spcAft>
                <a:spcPct val="0"/>
              </a:spcAft>
              <a:defRPr sz="4400">
                <a:solidFill>
                  <a:srgbClr val="A50021"/>
                </a:solidFill>
                <a:latin typeface="Arial" charset="0"/>
              </a:defRPr>
            </a:lvl8pPr>
            <a:lvl9pPr marL="1828800" algn="ctr" rtl="0" fontAlgn="base">
              <a:spcBef>
                <a:spcPct val="0"/>
              </a:spcBef>
              <a:spcAft>
                <a:spcPct val="0"/>
              </a:spcAft>
              <a:defRPr sz="4400">
                <a:solidFill>
                  <a:srgbClr val="A50021"/>
                </a:solidFill>
                <a:latin typeface="Arial" charset="0"/>
              </a:defRPr>
            </a:lvl9pPr>
          </a:lstStyle>
          <a:p>
            <a:r>
              <a:rPr lang="en-CA" dirty="0" smtClean="0"/>
              <a:t>Plan Procurement Management</a:t>
            </a:r>
            <a:endParaRPr lang="en-US" dirty="0" smtClean="0"/>
          </a:p>
        </p:txBody>
      </p:sp>
      <p:pic>
        <p:nvPicPr>
          <p:cNvPr id="5" name="Picture 58"/>
          <p:cNvPicPr>
            <a:picLocks noChangeAspect="1" noChangeArrowheads="1"/>
          </p:cNvPicPr>
          <p:nvPr/>
        </p:nvPicPr>
        <p:blipFill>
          <a:blip r:embed="rId3" cstate="print"/>
          <a:srcRect/>
          <a:stretch>
            <a:fillRect/>
          </a:stretch>
        </p:blipFill>
        <p:spPr bwMode="auto">
          <a:xfrm>
            <a:off x="704144" y="1066800"/>
            <a:ext cx="7607300" cy="5105400"/>
          </a:xfrm>
          <a:prstGeom prst="rect">
            <a:avLst/>
          </a:prstGeom>
          <a:noFill/>
          <a:ln w="9525">
            <a:noFill/>
            <a:miter lim="800000"/>
            <a:headEnd/>
            <a:tailEnd/>
          </a:ln>
        </p:spPr>
      </p:pic>
    </p:spTree>
    <p:extLst>
      <p:ext uri="{BB962C8B-B14F-4D97-AF65-F5344CB8AC3E}">
        <p14:creationId xmlns:p14="http://schemas.microsoft.com/office/powerpoint/2010/main" val="1311199692"/>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3658AC70-BA90-4842-A737-EDEAF18A09F1}" type="slidenum">
              <a:rPr lang="en-US" smtClean="0"/>
              <a:pPr/>
              <a:t>32</a:t>
            </a:fld>
            <a:endParaRPr lang="en-US" dirty="0"/>
          </a:p>
        </p:txBody>
      </p:sp>
      <p:sp>
        <p:nvSpPr>
          <p:cNvPr id="6" name="Text Box 14"/>
          <p:cNvSpPr txBox="1">
            <a:spLocks noChangeArrowheads="1"/>
          </p:cNvSpPr>
          <p:nvPr/>
        </p:nvSpPr>
        <p:spPr bwMode="auto">
          <a:xfrm>
            <a:off x="6477000" y="152400"/>
            <a:ext cx="1997075" cy="396875"/>
          </a:xfrm>
          <a:prstGeom prst="rect">
            <a:avLst/>
          </a:prstGeom>
          <a:noFill/>
          <a:ln w="9525">
            <a:noFill/>
            <a:miter lim="800000"/>
            <a:headEnd/>
            <a:tailEnd/>
          </a:ln>
        </p:spPr>
        <p:txBody>
          <a:bodyPr>
            <a:spAutoFit/>
          </a:bodyPr>
          <a:lstStyle/>
          <a:p>
            <a:r>
              <a:rPr lang="en-CA" sz="2000" b="1" dirty="0" smtClean="0">
                <a:solidFill>
                  <a:schemeClr val="bg1"/>
                </a:solidFill>
                <a:latin typeface="Cambria" pitchFamily="18" charset="0"/>
              </a:rPr>
              <a:t>Inputs</a:t>
            </a:r>
            <a:endParaRPr lang="en-CA" sz="2000" b="1" dirty="0">
              <a:solidFill>
                <a:schemeClr val="bg1"/>
              </a:solidFill>
              <a:latin typeface="Cambria" pitchFamily="18" charset="0"/>
            </a:endParaRPr>
          </a:p>
        </p:txBody>
      </p:sp>
      <p:sp>
        <p:nvSpPr>
          <p:cNvPr id="7" name="Rectangle 16"/>
          <p:cNvSpPr txBox="1">
            <a:spLocks/>
          </p:cNvSpPr>
          <p:nvPr/>
        </p:nvSpPr>
        <p:spPr bwMode="auto">
          <a:xfrm>
            <a:off x="838200" y="228600"/>
            <a:ext cx="5562600" cy="381000"/>
          </a:xfrm>
          <a:prstGeom prst="rect">
            <a:avLst/>
          </a:prstGeom>
          <a:noFill/>
          <a:ln w="12700">
            <a:noFill/>
            <a:miter lim="800000"/>
            <a:headEnd/>
            <a:tailEnd/>
          </a:ln>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400" b="1">
                <a:solidFill>
                  <a:schemeClr val="bg1"/>
                </a:solidFill>
                <a:latin typeface="Cambria" pitchFamily="18" charset="0"/>
                <a:ea typeface="+mj-ea"/>
                <a:cs typeface="+mj-cs"/>
              </a:defRPr>
            </a:lvl1pPr>
            <a:lvl2pPr algn="l" rtl="0" eaLnBrk="0" fontAlgn="base" hangingPunct="0">
              <a:spcBef>
                <a:spcPct val="0"/>
              </a:spcBef>
              <a:spcAft>
                <a:spcPct val="0"/>
              </a:spcAft>
              <a:defRPr sz="2400" b="1">
                <a:solidFill>
                  <a:schemeClr val="bg1"/>
                </a:solidFill>
                <a:latin typeface="Cambria" pitchFamily="18" charset="0"/>
              </a:defRPr>
            </a:lvl2pPr>
            <a:lvl3pPr algn="l" rtl="0" eaLnBrk="0" fontAlgn="base" hangingPunct="0">
              <a:spcBef>
                <a:spcPct val="0"/>
              </a:spcBef>
              <a:spcAft>
                <a:spcPct val="0"/>
              </a:spcAft>
              <a:defRPr sz="2400" b="1">
                <a:solidFill>
                  <a:schemeClr val="bg1"/>
                </a:solidFill>
                <a:latin typeface="Cambria" pitchFamily="18" charset="0"/>
              </a:defRPr>
            </a:lvl3pPr>
            <a:lvl4pPr algn="l" rtl="0" eaLnBrk="0" fontAlgn="base" hangingPunct="0">
              <a:spcBef>
                <a:spcPct val="0"/>
              </a:spcBef>
              <a:spcAft>
                <a:spcPct val="0"/>
              </a:spcAft>
              <a:defRPr sz="2400" b="1">
                <a:solidFill>
                  <a:schemeClr val="bg1"/>
                </a:solidFill>
                <a:latin typeface="Cambria" pitchFamily="18" charset="0"/>
              </a:defRPr>
            </a:lvl4pPr>
            <a:lvl5pPr algn="l" rtl="0" eaLnBrk="0" fontAlgn="base" hangingPunct="0">
              <a:spcBef>
                <a:spcPct val="0"/>
              </a:spcBef>
              <a:spcAft>
                <a:spcPct val="0"/>
              </a:spcAft>
              <a:defRPr sz="2400" b="1">
                <a:solidFill>
                  <a:schemeClr val="bg1"/>
                </a:solidFill>
                <a:latin typeface="Cambria" pitchFamily="18" charset="0"/>
              </a:defRPr>
            </a:lvl5pPr>
            <a:lvl6pPr marL="457200" algn="ctr" rtl="0" fontAlgn="base">
              <a:spcBef>
                <a:spcPct val="0"/>
              </a:spcBef>
              <a:spcAft>
                <a:spcPct val="0"/>
              </a:spcAft>
              <a:defRPr sz="4400">
                <a:solidFill>
                  <a:srgbClr val="A50021"/>
                </a:solidFill>
                <a:latin typeface="Arial" charset="0"/>
              </a:defRPr>
            </a:lvl6pPr>
            <a:lvl7pPr marL="914400" algn="ctr" rtl="0" fontAlgn="base">
              <a:spcBef>
                <a:spcPct val="0"/>
              </a:spcBef>
              <a:spcAft>
                <a:spcPct val="0"/>
              </a:spcAft>
              <a:defRPr sz="4400">
                <a:solidFill>
                  <a:srgbClr val="A50021"/>
                </a:solidFill>
                <a:latin typeface="Arial" charset="0"/>
              </a:defRPr>
            </a:lvl7pPr>
            <a:lvl8pPr marL="1371600" algn="ctr" rtl="0" fontAlgn="base">
              <a:spcBef>
                <a:spcPct val="0"/>
              </a:spcBef>
              <a:spcAft>
                <a:spcPct val="0"/>
              </a:spcAft>
              <a:defRPr sz="4400">
                <a:solidFill>
                  <a:srgbClr val="A50021"/>
                </a:solidFill>
                <a:latin typeface="Arial" charset="0"/>
              </a:defRPr>
            </a:lvl8pPr>
            <a:lvl9pPr marL="1828800" algn="ctr" rtl="0" fontAlgn="base">
              <a:spcBef>
                <a:spcPct val="0"/>
              </a:spcBef>
              <a:spcAft>
                <a:spcPct val="0"/>
              </a:spcAft>
              <a:defRPr sz="4400">
                <a:solidFill>
                  <a:srgbClr val="A50021"/>
                </a:solidFill>
                <a:latin typeface="Arial" charset="0"/>
              </a:defRPr>
            </a:lvl9pPr>
          </a:lstStyle>
          <a:p>
            <a:r>
              <a:rPr lang="en-CA" dirty="0" smtClean="0"/>
              <a:t>Plan Procurement Management</a:t>
            </a:r>
            <a:endParaRPr lang="en-US" dirty="0" smtClean="0"/>
          </a:p>
        </p:txBody>
      </p:sp>
      <p:sp>
        <p:nvSpPr>
          <p:cNvPr id="5" name="Rectangle 8"/>
          <p:cNvSpPr txBox="1">
            <a:spLocks noChangeArrowheads="1"/>
          </p:cNvSpPr>
          <p:nvPr/>
        </p:nvSpPr>
        <p:spPr bwMode="auto">
          <a:xfrm>
            <a:off x="685800" y="990600"/>
            <a:ext cx="7620000" cy="5105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A50021"/>
              </a:buClr>
              <a:defRPr sz="2800" b="1">
                <a:solidFill>
                  <a:schemeClr val="tx1"/>
                </a:solidFill>
                <a:latin typeface="Calibri" pitchFamily="34" charset="0"/>
                <a:ea typeface="+mn-ea"/>
                <a:cs typeface="+mn-cs"/>
              </a:defRPr>
            </a:lvl1pPr>
            <a:lvl2pPr marL="742950" indent="-285750" algn="l" rtl="0" eaLnBrk="0" fontAlgn="base" hangingPunct="0">
              <a:spcBef>
                <a:spcPct val="20000"/>
              </a:spcBef>
              <a:spcAft>
                <a:spcPct val="0"/>
              </a:spcAft>
              <a:buClr>
                <a:schemeClr val="tx1"/>
              </a:buClr>
              <a:buFont typeface="Wingdings" pitchFamily="2" charset="2"/>
              <a:buChar char="Ø"/>
              <a:defRPr sz="2400">
                <a:solidFill>
                  <a:schemeClr val="tx1"/>
                </a:solidFill>
                <a:latin typeface="Calibri" pitchFamily="34" charset="0"/>
              </a:defRPr>
            </a:lvl2pPr>
            <a:lvl3pPr marL="1143000" indent="-228600" algn="l" rtl="0" eaLnBrk="0" fontAlgn="base" hangingPunct="0">
              <a:spcBef>
                <a:spcPct val="20000"/>
              </a:spcBef>
              <a:spcAft>
                <a:spcPct val="0"/>
              </a:spcAft>
              <a:buClr>
                <a:schemeClr val="tx1"/>
              </a:buClr>
              <a:buFont typeface="Wingdings" pitchFamily="2" charset="2"/>
              <a:buChar char="v"/>
              <a:defRPr sz="2000">
                <a:solidFill>
                  <a:schemeClr val="tx1"/>
                </a:solidFill>
                <a:latin typeface="Calibri" pitchFamily="34" charset="0"/>
              </a:defRPr>
            </a:lvl3pPr>
            <a:lvl4pPr marL="1600200" indent="-228600" algn="l" rtl="0" eaLnBrk="0" fontAlgn="base" hangingPunct="0">
              <a:spcBef>
                <a:spcPct val="20000"/>
              </a:spcBef>
              <a:spcAft>
                <a:spcPct val="0"/>
              </a:spcAft>
              <a:buClr>
                <a:schemeClr val="tx1"/>
              </a:buClr>
              <a:buFont typeface="Wingdings" pitchFamily="2" charset="2"/>
              <a:buChar char="§"/>
              <a:defRPr sz="1800">
                <a:solidFill>
                  <a:schemeClr val="tx1"/>
                </a:solidFill>
                <a:latin typeface="Calibri" pitchFamily="34" charset="0"/>
              </a:defRPr>
            </a:lvl4pPr>
            <a:lvl5pPr marL="2057400" indent="-228600" algn="l" rtl="0" eaLnBrk="0" fontAlgn="base" hangingPunct="0">
              <a:spcBef>
                <a:spcPct val="20000"/>
              </a:spcBef>
              <a:spcAft>
                <a:spcPct val="0"/>
              </a:spcAft>
              <a:buClr>
                <a:schemeClr val="tx1"/>
              </a:buClr>
              <a:buFont typeface="Arial" charset="0"/>
              <a:buChar char="»"/>
              <a:defRPr sz="1600">
                <a:solidFill>
                  <a:schemeClr val="tx1"/>
                </a:solidFill>
                <a:latin typeface="Calibri" pitchFamily="34"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r>
              <a:rPr lang="en-US" dirty="0" smtClean="0"/>
              <a:t>Subjective Incentives </a:t>
            </a:r>
          </a:p>
          <a:p>
            <a:pPr lvl="1">
              <a:buFont typeface="Arial"/>
              <a:buChar char="•"/>
            </a:pPr>
            <a:r>
              <a:rPr lang="en-US" dirty="0" smtClean="0"/>
              <a:t>Award Fee</a:t>
            </a:r>
          </a:p>
          <a:p>
            <a:pPr lvl="2">
              <a:buFont typeface="Arial"/>
              <a:buChar char="•"/>
            </a:pPr>
            <a:r>
              <a:rPr lang="en-US" dirty="0" smtClean="0"/>
              <a:t>Can have either the entire fee structure, or portion of the fee, subject to the buyer’s subjective judgment of the contractor’s performance against predetermined criteria contained in an award fee plan</a:t>
            </a:r>
          </a:p>
          <a:p>
            <a:pPr lvl="2">
              <a:buFont typeface="Arial"/>
              <a:buChar char="•"/>
            </a:pPr>
            <a:r>
              <a:rPr lang="en-US" dirty="0" smtClean="0"/>
              <a:t>Does NOT include predetermined targets and automatic profit or fee adjustment formulas</a:t>
            </a:r>
          </a:p>
          <a:p>
            <a:pPr lvl="2">
              <a:buFont typeface="Arial"/>
              <a:buChar char="•"/>
            </a:pPr>
            <a:r>
              <a:rPr lang="en-US" dirty="0" smtClean="0"/>
              <a:t>The award fee determination is judgmental based on periodic evaluations of ongoing contractor performance made unilaterally by the buyer</a:t>
            </a:r>
          </a:p>
          <a:p>
            <a:pPr lvl="2">
              <a:buFont typeface="Arial"/>
              <a:buChar char="•"/>
            </a:pPr>
            <a:r>
              <a:rPr lang="en-US" dirty="0" smtClean="0"/>
              <a:t>Negotiate estimated cost, as well as amount of money, to be included in an award fee pool</a:t>
            </a:r>
          </a:p>
          <a:p>
            <a:pPr lvl="2">
              <a:buFont typeface="Arial"/>
              <a:buChar char="•"/>
            </a:pPr>
            <a:r>
              <a:rPr lang="en-US" dirty="0" smtClean="0"/>
              <a:t>Becomes part of the contract</a:t>
            </a:r>
          </a:p>
          <a:p>
            <a:endParaRPr lang="en-CA" dirty="0" smtClean="0"/>
          </a:p>
        </p:txBody>
      </p:sp>
    </p:spTree>
    <p:extLst>
      <p:ext uri="{BB962C8B-B14F-4D97-AF65-F5344CB8AC3E}">
        <p14:creationId xmlns:p14="http://schemas.microsoft.com/office/powerpoint/2010/main" val="3165694236"/>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3658AC70-BA90-4842-A737-EDEAF18A09F1}" type="slidenum">
              <a:rPr lang="en-US" smtClean="0"/>
              <a:pPr/>
              <a:t>33</a:t>
            </a:fld>
            <a:endParaRPr lang="en-US" dirty="0"/>
          </a:p>
        </p:txBody>
      </p:sp>
      <p:sp>
        <p:nvSpPr>
          <p:cNvPr id="6" name="Text Box 14"/>
          <p:cNvSpPr txBox="1">
            <a:spLocks noChangeArrowheads="1"/>
          </p:cNvSpPr>
          <p:nvPr/>
        </p:nvSpPr>
        <p:spPr bwMode="auto">
          <a:xfrm>
            <a:off x="6477000" y="152400"/>
            <a:ext cx="1997075" cy="396875"/>
          </a:xfrm>
          <a:prstGeom prst="rect">
            <a:avLst/>
          </a:prstGeom>
          <a:noFill/>
          <a:ln w="9525">
            <a:noFill/>
            <a:miter lim="800000"/>
            <a:headEnd/>
            <a:tailEnd/>
          </a:ln>
        </p:spPr>
        <p:txBody>
          <a:bodyPr>
            <a:spAutoFit/>
          </a:bodyPr>
          <a:lstStyle/>
          <a:p>
            <a:r>
              <a:rPr lang="en-CA" sz="2000" b="1" dirty="0" smtClean="0">
                <a:solidFill>
                  <a:schemeClr val="bg1"/>
                </a:solidFill>
                <a:latin typeface="Cambria" pitchFamily="18" charset="0"/>
              </a:rPr>
              <a:t>Inputs</a:t>
            </a:r>
            <a:endParaRPr lang="en-CA" sz="2000" b="1" dirty="0">
              <a:solidFill>
                <a:schemeClr val="bg1"/>
              </a:solidFill>
              <a:latin typeface="Cambria" pitchFamily="18" charset="0"/>
            </a:endParaRPr>
          </a:p>
        </p:txBody>
      </p:sp>
      <p:sp>
        <p:nvSpPr>
          <p:cNvPr id="7" name="Rectangle 16"/>
          <p:cNvSpPr txBox="1">
            <a:spLocks/>
          </p:cNvSpPr>
          <p:nvPr/>
        </p:nvSpPr>
        <p:spPr bwMode="auto">
          <a:xfrm>
            <a:off x="838200" y="228600"/>
            <a:ext cx="5562600" cy="381000"/>
          </a:xfrm>
          <a:prstGeom prst="rect">
            <a:avLst/>
          </a:prstGeom>
          <a:noFill/>
          <a:ln w="12700">
            <a:noFill/>
            <a:miter lim="800000"/>
            <a:headEnd/>
            <a:tailEnd/>
          </a:ln>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400" b="1">
                <a:solidFill>
                  <a:schemeClr val="bg1"/>
                </a:solidFill>
                <a:latin typeface="Cambria" pitchFamily="18" charset="0"/>
                <a:ea typeface="+mj-ea"/>
                <a:cs typeface="+mj-cs"/>
              </a:defRPr>
            </a:lvl1pPr>
            <a:lvl2pPr algn="l" rtl="0" eaLnBrk="0" fontAlgn="base" hangingPunct="0">
              <a:spcBef>
                <a:spcPct val="0"/>
              </a:spcBef>
              <a:spcAft>
                <a:spcPct val="0"/>
              </a:spcAft>
              <a:defRPr sz="2400" b="1">
                <a:solidFill>
                  <a:schemeClr val="bg1"/>
                </a:solidFill>
                <a:latin typeface="Cambria" pitchFamily="18" charset="0"/>
              </a:defRPr>
            </a:lvl2pPr>
            <a:lvl3pPr algn="l" rtl="0" eaLnBrk="0" fontAlgn="base" hangingPunct="0">
              <a:spcBef>
                <a:spcPct val="0"/>
              </a:spcBef>
              <a:spcAft>
                <a:spcPct val="0"/>
              </a:spcAft>
              <a:defRPr sz="2400" b="1">
                <a:solidFill>
                  <a:schemeClr val="bg1"/>
                </a:solidFill>
                <a:latin typeface="Cambria" pitchFamily="18" charset="0"/>
              </a:defRPr>
            </a:lvl3pPr>
            <a:lvl4pPr algn="l" rtl="0" eaLnBrk="0" fontAlgn="base" hangingPunct="0">
              <a:spcBef>
                <a:spcPct val="0"/>
              </a:spcBef>
              <a:spcAft>
                <a:spcPct val="0"/>
              </a:spcAft>
              <a:defRPr sz="2400" b="1">
                <a:solidFill>
                  <a:schemeClr val="bg1"/>
                </a:solidFill>
                <a:latin typeface="Cambria" pitchFamily="18" charset="0"/>
              </a:defRPr>
            </a:lvl4pPr>
            <a:lvl5pPr algn="l" rtl="0" eaLnBrk="0" fontAlgn="base" hangingPunct="0">
              <a:spcBef>
                <a:spcPct val="0"/>
              </a:spcBef>
              <a:spcAft>
                <a:spcPct val="0"/>
              </a:spcAft>
              <a:defRPr sz="2400" b="1">
                <a:solidFill>
                  <a:schemeClr val="bg1"/>
                </a:solidFill>
                <a:latin typeface="Cambria" pitchFamily="18" charset="0"/>
              </a:defRPr>
            </a:lvl5pPr>
            <a:lvl6pPr marL="457200" algn="ctr" rtl="0" fontAlgn="base">
              <a:spcBef>
                <a:spcPct val="0"/>
              </a:spcBef>
              <a:spcAft>
                <a:spcPct val="0"/>
              </a:spcAft>
              <a:defRPr sz="4400">
                <a:solidFill>
                  <a:srgbClr val="A50021"/>
                </a:solidFill>
                <a:latin typeface="Arial" charset="0"/>
              </a:defRPr>
            </a:lvl6pPr>
            <a:lvl7pPr marL="914400" algn="ctr" rtl="0" fontAlgn="base">
              <a:spcBef>
                <a:spcPct val="0"/>
              </a:spcBef>
              <a:spcAft>
                <a:spcPct val="0"/>
              </a:spcAft>
              <a:defRPr sz="4400">
                <a:solidFill>
                  <a:srgbClr val="A50021"/>
                </a:solidFill>
                <a:latin typeface="Arial" charset="0"/>
              </a:defRPr>
            </a:lvl7pPr>
            <a:lvl8pPr marL="1371600" algn="ctr" rtl="0" fontAlgn="base">
              <a:spcBef>
                <a:spcPct val="0"/>
              </a:spcBef>
              <a:spcAft>
                <a:spcPct val="0"/>
              </a:spcAft>
              <a:defRPr sz="4400">
                <a:solidFill>
                  <a:srgbClr val="A50021"/>
                </a:solidFill>
                <a:latin typeface="Arial" charset="0"/>
              </a:defRPr>
            </a:lvl8pPr>
            <a:lvl9pPr marL="1828800" algn="ctr" rtl="0" fontAlgn="base">
              <a:spcBef>
                <a:spcPct val="0"/>
              </a:spcBef>
              <a:spcAft>
                <a:spcPct val="0"/>
              </a:spcAft>
              <a:defRPr sz="4400">
                <a:solidFill>
                  <a:srgbClr val="A50021"/>
                </a:solidFill>
                <a:latin typeface="Arial" charset="0"/>
              </a:defRPr>
            </a:lvl9pPr>
          </a:lstStyle>
          <a:p>
            <a:r>
              <a:rPr lang="en-CA" dirty="0" smtClean="0"/>
              <a:t>Plan Procurement Management</a:t>
            </a:r>
            <a:endParaRPr lang="en-US" dirty="0" smtClean="0"/>
          </a:p>
        </p:txBody>
      </p:sp>
      <p:sp>
        <p:nvSpPr>
          <p:cNvPr id="10" name="Rectangle 28"/>
          <p:cNvSpPr txBox="1">
            <a:spLocks noChangeArrowheads="1"/>
          </p:cNvSpPr>
          <p:nvPr/>
        </p:nvSpPr>
        <p:spPr bwMode="auto">
          <a:xfrm>
            <a:off x="762000" y="838200"/>
            <a:ext cx="7696200" cy="2667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A50021"/>
              </a:buClr>
              <a:defRPr sz="2800" b="1">
                <a:solidFill>
                  <a:schemeClr val="tx1"/>
                </a:solidFill>
                <a:latin typeface="Calibri" pitchFamily="34" charset="0"/>
                <a:ea typeface="+mn-ea"/>
                <a:cs typeface="+mn-cs"/>
              </a:defRPr>
            </a:lvl1pPr>
            <a:lvl2pPr marL="742950" indent="-285750" algn="l" rtl="0" eaLnBrk="0" fontAlgn="base" hangingPunct="0">
              <a:spcBef>
                <a:spcPct val="20000"/>
              </a:spcBef>
              <a:spcAft>
                <a:spcPct val="0"/>
              </a:spcAft>
              <a:buClr>
                <a:schemeClr val="tx1"/>
              </a:buClr>
              <a:buFont typeface="Wingdings" pitchFamily="2" charset="2"/>
              <a:buChar char="Ø"/>
              <a:defRPr sz="2400">
                <a:solidFill>
                  <a:schemeClr val="tx1"/>
                </a:solidFill>
                <a:latin typeface="Calibri" pitchFamily="34" charset="0"/>
              </a:defRPr>
            </a:lvl2pPr>
            <a:lvl3pPr marL="1143000" indent="-228600" algn="l" rtl="0" eaLnBrk="0" fontAlgn="base" hangingPunct="0">
              <a:spcBef>
                <a:spcPct val="20000"/>
              </a:spcBef>
              <a:spcAft>
                <a:spcPct val="0"/>
              </a:spcAft>
              <a:buClr>
                <a:schemeClr val="tx1"/>
              </a:buClr>
              <a:buFont typeface="Wingdings" pitchFamily="2" charset="2"/>
              <a:buChar char="v"/>
              <a:defRPr sz="2000">
                <a:solidFill>
                  <a:schemeClr val="tx1"/>
                </a:solidFill>
                <a:latin typeface="Calibri" pitchFamily="34" charset="0"/>
              </a:defRPr>
            </a:lvl3pPr>
            <a:lvl4pPr marL="1600200" indent="-228600" algn="l" rtl="0" eaLnBrk="0" fontAlgn="base" hangingPunct="0">
              <a:spcBef>
                <a:spcPct val="20000"/>
              </a:spcBef>
              <a:spcAft>
                <a:spcPct val="0"/>
              </a:spcAft>
              <a:buClr>
                <a:schemeClr val="tx1"/>
              </a:buClr>
              <a:buFont typeface="Wingdings" pitchFamily="2" charset="2"/>
              <a:buChar char="§"/>
              <a:defRPr sz="1800">
                <a:solidFill>
                  <a:schemeClr val="tx1"/>
                </a:solidFill>
                <a:latin typeface="Calibri" pitchFamily="34" charset="0"/>
              </a:defRPr>
            </a:lvl4pPr>
            <a:lvl5pPr marL="2057400" indent="-228600" algn="l" rtl="0" eaLnBrk="0" fontAlgn="base" hangingPunct="0">
              <a:spcBef>
                <a:spcPct val="20000"/>
              </a:spcBef>
              <a:spcAft>
                <a:spcPct val="0"/>
              </a:spcAft>
              <a:buClr>
                <a:schemeClr val="tx1"/>
              </a:buClr>
              <a:buFont typeface="Arial" charset="0"/>
              <a:buChar char="»"/>
              <a:defRPr sz="1600">
                <a:solidFill>
                  <a:schemeClr val="tx1"/>
                </a:solidFill>
                <a:latin typeface="Calibri" pitchFamily="34"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r>
              <a:rPr lang="en-CA" sz="2600" smtClean="0"/>
              <a:t>Fixed Price Plus Incentive Fee (FPIF)</a:t>
            </a:r>
            <a:r>
              <a:rPr lang="en-US" sz="2600" smtClean="0"/>
              <a:t> Example:</a:t>
            </a:r>
          </a:p>
          <a:p>
            <a:pPr marL="744538" lvl="1" indent="-280988"/>
            <a:r>
              <a:rPr lang="en-US" smtClean="0"/>
              <a:t>Target Cost		=	$1,000K		</a:t>
            </a:r>
          </a:p>
          <a:p>
            <a:pPr marL="744538" lvl="1" indent="-280988"/>
            <a:r>
              <a:rPr lang="en-US" smtClean="0"/>
              <a:t>Target Price		=	$1,100K		</a:t>
            </a:r>
          </a:p>
          <a:p>
            <a:pPr marL="744538" lvl="1" indent="-280988"/>
            <a:r>
              <a:rPr lang="en-US" smtClean="0"/>
              <a:t>Share Ratio		=	70/30</a:t>
            </a:r>
          </a:p>
          <a:p>
            <a:pPr marL="744538" lvl="1" indent="-280988"/>
            <a:r>
              <a:rPr lang="en-US" smtClean="0"/>
              <a:t>Target Profit		=	$100K</a:t>
            </a:r>
          </a:p>
          <a:p>
            <a:pPr marL="744538" lvl="1" indent="-280988"/>
            <a:r>
              <a:rPr lang="en-US" smtClean="0"/>
              <a:t>Ceiling Price		=	$1,200K</a:t>
            </a:r>
          </a:p>
          <a:p>
            <a:pPr marL="0" indent="0"/>
            <a:endParaRPr lang="en-US" dirty="0" smtClean="0"/>
          </a:p>
        </p:txBody>
      </p:sp>
      <p:graphicFrame>
        <p:nvGraphicFramePr>
          <p:cNvPr id="11" name="Group 26"/>
          <p:cNvGraphicFramePr>
            <a:graphicFrameLocks/>
          </p:cNvGraphicFramePr>
          <p:nvPr>
            <p:extLst>
              <p:ext uri="{D42A27DB-BD31-4B8C-83A1-F6EECF244321}">
                <p14:modId xmlns:p14="http://schemas.microsoft.com/office/powerpoint/2010/main" val="419616577"/>
              </p:ext>
            </p:extLst>
          </p:nvPr>
        </p:nvGraphicFramePr>
        <p:xfrm>
          <a:off x="838200" y="3657600"/>
          <a:ext cx="7620000" cy="2474024"/>
        </p:xfrm>
        <a:graphic>
          <a:graphicData uri="http://schemas.openxmlformats.org/drawingml/2006/table">
            <a:tbl>
              <a:tblPr/>
              <a:tblGrid>
                <a:gridCol w="293688"/>
                <a:gridCol w="1098550"/>
                <a:gridCol w="2490787"/>
                <a:gridCol w="1831975"/>
                <a:gridCol w="1905000"/>
              </a:tblGrid>
              <a:tr h="533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CA" sz="1600" b="1" i="0" u="none" strike="noStrike" cap="none" normalizeH="0" baseline="0" dirty="0" smtClean="0">
                          <a:ln>
                            <a:noFill/>
                          </a:ln>
                          <a:solidFill>
                            <a:schemeClr val="tx1"/>
                          </a:solidFill>
                          <a:effectLst/>
                          <a:latin typeface="Calibri" pitchFamily="34" charset="0"/>
                          <a:cs typeface="Arial" charset="0"/>
                        </a:rPr>
                        <a:t>A</a:t>
                      </a:r>
                      <a:endParaRPr kumimoji="0" lang="en-US" sz="1600" b="1" i="0" u="none" strike="noStrike" cap="none" normalizeH="0" baseline="0" dirty="0" smtClean="0">
                        <a:ln>
                          <a:noFill/>
                        </a:ln>
                        <a:solidFill>
                          <a:schemeClr val="tx1"/>
                        </a:solidFill>
                        <a:effectLst/>
                        <a:latin typeface="Calibri" pitchFamily="34"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CA" sz="1600" b="1" i="0" u="none" strike="noStrike" cap="none" normalizeH="0" baseline="0" dirty="0" smtClean="0">
                          <a:ln>
                            <a:noFill/>
                          </a:ln>
                          <a:solidFill>
                            <a:schemeClr val="tx1"/>
                          </a:solidFill>
                          <a:effectLst/>
                          <a:latin typeface="Calibri" pitchFamily="34" charset="0"/>
                          <a:cs typeface="Arial" charset="0"/>
                        </a:rPr>
                        <a:t>Final Cost</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CA" sz="1600" b="1" i="0" u="none" strike="noStrike" cap="none" normalizeH="0" baseline="0" dirty="0" smtClean="0">
                          <a:ln>
                            <a:noFill/>
                          </a:ln>
                          <a:solidFill>
                            <a:schemeClr val="tx1"/>
                          </a:solidFill>
                          <a:effectLst/>
                          <a:latin typeface="Calibri" pitchFamily="34" charset="0"/>
                          <a:cs typeface="Arial" charset="0"/>
                        </a:rPr>
                        <a:t>Seller Bills</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CA" sz="1600" b="1" i="0" u="none" strike="noStrike" cap="none" normalizeH="0" baseline="0" dirty="0" smtClean="0">
                          <a:ln>
                            <a:noFill/>
                          </a:ln>
                          <a:solidFill>
                            <a:schemeClr val="tx1"/>
                          </a:solidFill>
                          <a:effectLst/>
                          <a:latin typeface="Calibri" pitchFamily="34" charset="0"/>
                          <a:cs typeface="Arial" charset="0"/>
                        </a:rPr>
                        <a:t>Buyer Pays</a:t>
                      </a:r>
                      <a:endParaRPr kumimoji="0" lang="en-US" sz="1600" b="1" i="0" u="none" strike="noStrike" cap="none" normalizeH="0" baseline="0" dirty="0" smtClean="0">
                        <a:ln>
                          <a:noFill/>
                        </a:ln>
                        <a:solidFill>
                          <a:schemeClr val="tx1"/>
                        </a:solidFill>
                        <a:effectLst/>
                        <a:latin typeface="Calibri"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CA" sz="1600" b="1" i="0" u="none" strike="noStrike" cap="none" normalizeH="0" baseline="0" dirty="0" smtClean="0">
                          <a:ln>
                            <a:noFill/>
                          </a:ln>
                          <a:solidFill>
                            <a:schemeClr val="tx1"/>
                          </a:solidFill>
                          <a:effectLst/>
                          <a:latin typeface="Calibri" pitchFamily="34" charset="0"/>
                          <a:cs typeface="Arial" charset="0"/>
                        </a:rPr>
                        <a:t>$800K</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CA" sz="1600" b="1" i="0" u="none" strike="noStrike" cap="none" normalizeH="0" baseline="0" dirty="0" smtClean="0">
                          <a:ln>
                            <a:noFill/>
                          </a:ln>
                          <a:solidFill>
                            <a:schemeClr val="tx1"/>
                          </a:solidFill>
                          <a:effectLst/>
                          <a:latin typeface="Calibri" pitchFamily="34" charset="0"/>
                          <a:cs typeface="Arial" charset="0"/>
                        </a:rPr>
                        <a:t>$800K+$100K+$60K=$960K</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CA" sz="1600" b="1" i="0" u="none" strike="noStrike" cap="none" normalizeH="0" baseline="0" dirty="0" smtClean="0">
                          <a:ln>
                            <a:noFill/>
                          </a:ln>
                          <a:solidFill>
                            <a:schemeClr val="tx1"/>
                          </a:solidFill>
                          <a:effectLst/>
                          <a:latin typeface="Calibri" pitchFamily="34" charset="0"/>
                          <a:cs typeface="Arial" charset="0"/>
                        </a:rPr>
                        <a:t>$960K</a:t>
                      </a:r>
                      <a:endParaRPr kumimoji="0" lang="en-US" sz="1600" b="1" i="0" u="none" strike="noStrike" cap="none" normalizeH="0" baseline="0" dirty="0" smtClean="0">
                        <a:ln>
                          <a:noFill/>
                        </a:ln>
                        <a:solidFill>
                          <a:schemeClr val="tx1"/>
                        </a:solidFill>
                        <a:effectLst/>
                        <a:latin typeface="Calibri"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dirty="0" smtClean="0">
                          <a:ln>
                            <a:noFill/>
                          </a:ln>
                          <a:solidFill>
                            <a:schemeClr val="tx1"/>
                          </a:solidFill>
                          <a:effectLst/>
                          <a:latin typeface="Calibri" pitchFamily="34" charset="0"/>
                          <a:cs typeface="Arial" charset="0"/>
                        </a:rPr>
                        <a:t>Seller makes an additional $60K profit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Calibri" pitchFamily="34" charset="0"/>
                          <a:cs typeface="Arial" charset="0"/>
                        </a:rPr>
                        <a:t>Buyer aware of costs and the profits being made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3096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CA" sz="1600" b="1" i="0" u="none" strike="noStrike" cap="none" normalizeH="0" baseline="0" smtClean="0">
                          <a:ln>
                            <a:noFill/>
                          </a:ln>
                          <a:solidFill>
                            <a:schemeClr val="tx1"/>
                          </a:solidFill>
                          <a:effectLst/>
                          <a:latin typeface="Calibri" pitchFamily="34" charset="0"/>
                          <a:cs typeface="Arial" charset="0"/>
                        </a:rPr>
                        <a:t>B</a:t>
                      </a:r>
                      <a:endParaRPr kumimoji="0" lang="en-US" sz="1600" b="1" i="0" u="none" strike="noStrike" cap="none" normalizeH="0" baseline="0" smtClean="0">
                        <a:ln>
                          <a:noFill/>
                        </a:ln>
                        <a:solidFill>
                          <a:schemeClr val="tx1"/>
                        </a:solidFill>
                        <a:effectLst/>
                        <a:latin typeface="Calibri" pitchFamily="34"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CA" sz="1600" b="1" i="0" u="none" strike="noStrike" cap="none" normalizeH="0" baseline="0" smtClean="0">
                          <a:ln>
                            <a:noFill/>
                          </a:ln>
                          <a:solidFill>
                            <a:schemeClr val="tx1"/>
                          </a:solidFill>
                          <a:effectLst/>
                          <a:latin typeface="Calibri" pitchFamily="34" charset="0"/>
                          <a:cs typeface="Arial" charset="0"/>
                        </a:rPr>
                        <a:t>Final Cost</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CA" sz="1600" b="1" i="0" u="none" strike="noStrike" cap="none" normalizeH="0" baseline="0" smtClean="0">
                          <a:ln>
                            <a:noFill/>
                          </a:ln>
                          <a:solidFill>
                            <a:schemeClr val="tx1"/>
                          </a:solidFill>
                          <a:effectLst/>
                          <a:latin typeface="Calibri" pitchFamily="34" charset="0"/>
                          <a:cs typeface="Arial" charset="0"/>
                        </a:rPr>
                        <a:t>Seller Bills</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CA" sz="1600" b="1" i="0" u="none" strike="noStrike" cap="none" normalizeH="0" baseline="0" smtClean="0">
                          <a:ln>
                            <a:noFill/>
                          </a:ln>
                          <a:solidFill>
                            <a:schemeClr val="tx1"/>
                          </a:solidFill>
                          <a:effectLst/>
                          <a:latin typeface="Calibri" pitchFamily="34" charset="0"/>
                          <a:cs typeface="Arial" charset="0"/>
                        </a:rPr>
                        <a:t>Buyer Pays</a:t>
                      </a:r>
                      <a:endParaRPr kumimoji="0" lang="en-US" sz="1600" b="1" i="0" u="none" strike="noStrike" cap="none" normalizeH="0" baseline="0" smtClean="0">
                        <a:ln>
                          <a:noFill/>
                        </a:ln>
                        <a:solidFill>
                          <a:schemeClr val="tx1"/>
                        </a:solidFill>
                        <a:effectLst/>
                        <a:latin typeface="Calibri"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CA" sz="1600" b="1" i="0" u="none" strike="noStrike" cap="none" normalizeH="0" baseline="0" smtClean="0">
                          <a:ln>
                            <a:noFill/>
                          </a:ln>
                          <a:solidFill>
                            <a:schemeClr val="tx1"/>
                          </a:solidFill>
                          <a:effectLst/>
                          <a:latin typeface="Calibri" pitchFamily="34" charset="0"/>
                          <a:cs typeface="Arial" charset="0"/>
                        </a:rPr>
                        <a:t>$1,300K</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CA" sz="1600" b="1" i="0" u="none" strike="noStrike" cap="none" normalizeH="0" baseline="0" smtClean="0">
                          <a:ln>
                            <a:noFill/>
                          </a:ln>
                          <a:solidFill>
                            <a:schemeClr val="tx1"/>
                          </a:solidFill>
                          <a:effectLst/>
                          <a:latin typeface="Calibri" pitchFamily="34" charset="0"/>
                          <a:cs typeface="Arial" charset="0"/>
                        </a:rPr>
                        <a:t>$1,200K </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CA" sz="1600" b="1" i="0" u="none" strike="noStrike" cap="none" normalizeH="0" baseline="0" smtClean="0">
                          <a:ln>
                            <a:noFill/>
                          </a:ln>
                          <a:solidFill>
                            <a:schemeClr val="tx1"/>
                          </a:solidFill>
                          <a:effectLst/>
                          <a:latin typeface="Calibri" pitchFamily="34" charset="0"/>
                          <a:cs typeface="Arial" charset="0"/>
                        </a:rPr>
                        <a:t>$1,200K</a:t>
                      </a:r>
                      <a:endParaRPr kumimoji="0" lang="en-US" sz="1600" b="1" i="0" u="none" strike="noStrike" cap="none" normalizeH="0" baseline="0" smtClean="0">
                        <a:ln>
                          <a:noFill/>
                        </a:ln>
                        <a:solidFill>
                          <a:schemeClr val="tx1"/>
                        </a:solidFill>
                        <a:effectLst/>
                        <a:latin typeface="Calibri"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Calibri" pitchFamily="34" charset="0"/>
                          <a:cs typeface="Arial" charset="0"/>
                        </a:rPr>
                        <a:t>Seller makes no profit and incurs a loss of  $100K </a:t>
                      </a:r>
                      <a:endParaRPr kumimoji="0" lang="en-CA" sz="1600" b="1" i="0" u="none" strike="noStrike" cap="none" normalizeH="0" baseline="0" smtClean="0">
                        <a:ln>
                          <a:noFill/>
                        </a:ln>
                        <a:solidFill>
                          <a:schemeClr val="tx1"/>
                        </a:solidFill>
                        <a:effectLst/>
                        <a:latin typeface="Calibri"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dirty="0" smtClean="0">
                          <a:ln>
                            <a:noFill/>
                          </a:ln>
                          <a:solidFill>
                            <a:schemeClr val="tx1"/>
                          </a:solidFill>
                          <a:effectLst/>
                          <a:latin typeface="Calibri" pitchFamily="34" charset="0"/>
                          <a:cs typeface="Arial" charset="0"/>
                        </a:rPr>
                        <a:t>Buyer aware of costs and of losses being incurred</a:t>
                      </a: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CA" sz="1600" b="1" i="0" u="none" strike="noStrike" cap="none" normalizeH="0" baseline="0" dirty="0" smtClean="0">
                        <a:ln>
                          <a:noFill/>
                        </a:ln>
                        <a:solidFill>
                          <a:schemeClr val="tx1"/>
                        </a:solidFill>
                        <a:effectLst/>
                        <a:latin typeface="Calibri" pitchFamily="34"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610686646"/>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3658AC70-BA90-4842-A737-EDEAF18A09F1}" type="slidenum">
              <a:rPr lang="en-US" smtClean="0"/>
              <a:pPr/>
              <a:t>34</a:t>
            </a:fld>
            <a:endParaRPr lang="en-US" dirty="0"/>
          </a:p>
        </p:txBody>
      </p:sp>
      <p:sp>
        <p:nvSpPr>
          <p:cNvPr id="6" name="Text Box 14"/>
          <p:cNvSpPr txBox="1">
            <a:spLocks noChangeArrowheads="1"/>
          </p:cNvSpPr>
          <p:nvPr/>
        </p:nvSpPr>
        <p:spPr bwMode="auto">
          <a:xfrm>
            <a:off x="6477000" y="152400"/>
            <a:ext cx="1997075" cy="396875"/>
          </a:xfrm>
          <a:prstGeom prst="rect">
            <a:avLst/>
          </a:prstGeom>
          <a:noFill/>
          <a:ln w="9525">
            <a:noFill/>
            <a:miter lim="800000"/>
            <a:headEnd/>
            <a:tailEnd/>
          </a:ln>
        </p:spPr>
        <p:txBody>
          <a:bodyPr>
            <a:spAutoFit/>
          </a:bodyPr>
          <a:lstStyle/>
          <a:p>
            <a:r>
              <a:rPr lang="en-CA" sz="2000" b="1" dirty="0" smtClean="0">
                <a:solidFill>
                  <a:schemeClr val="bg1"/>
                </a:solidFill>
                <a:latin typeface="Cambria" pitchFamily="18" charset="0"/>
              </a:rPr>
              <a:t>Inputs</a:t>
            </a:r>
            <a:endParaRPr lang="en-CA" sz="2000" b="1" dirty="0">
              <a:solidFill>
                <a:schemeClr val="bg1"/>
              </a:solidFill>
              <a:latin typeface="Cambria" pitchFamily="18" charset="0"/>
            </a:endParaRPr>
          </a:p>
        </p:txBody>
      </p:sp>
      <p:sp>
        <p:nvSpPr>
          <p:cNvPr id="7" name="Rectangle 16"/>
          <p:cNvSpPr txBox="1">
            <a:spLocks/>
          </p:cNvSpPr>
          <p:nvPr/>
        </p:nvSpPr>
        <p:spPr bwMode="auto">
          <a:xfrm>
            <a:off x="838200" y="228600"/>
            <a:ext cx="5562600" cy="381000"/>
          </a:xfrm>
          <a:prstGeom prst="rect">
            <a:avLst/>
          </a:prstGeom>
          <a:noFill/>
          <a:ln w="12700">
            <a:noFill/>
            <a:miter lim="800000"/>
            <a:headEnd/>
            <a:tailEnd/>
          </a:ln>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400" b="1">
                <a:solidFill>
                  <a:schemeClr val="bg1"/>
                </a:solidFill>
                <a:latin typeface="Cambria" pitchFamily="18" charset="0"/>
                <a:ea typeface="+mj-ea"/>
                <a:cs typeface="+mj-cs"/>
              </a:defRPr>
            </a:lvl1pPr>
            <a:lvl2pPr algn="l" rtl="0" eaLnBrk="0" fontAlgn="base" hangingPunct="0">
              <a:spcBef>
                <a:spcPct val="0"/>
              </a:spcBef>
              <a:spcAft>
                <a:spcPct val="0"/>
              </a:spcAft>
              <a:defRPr sz="2400" b="1">
                <a:solidFill>
                  <a:schemeClr val="bg1"/>
                </a:solidFill>
                <a:latin typeface="Cambria" pitchFamily="18" charset="0"/>
              </a:defRPr>
            </a:lvl2pPr>
            <a:lvl3pPr algn="l" rtl="0" eaLnBrk="0" fontAlgn="base" hangingPunct="0">
              <a:spcBef>
                <a:spcPct val="0"/>
              </a:spcBef>
              <a:spcAft>
                <a:spcPct val="0"/>
              </a:spcAft>
              <a:defRPr sz="2400" b="1">
                <a:solidFill>
                  <a:schemeClr val="bg1"/>
                </a:solidFill>
                <a:latin typeface="Cambria" pitchFamily="18" charset="0"/>
              </a:defRPr>
            </a:lvl3pPr>
            <a:lvl4pPr algn="l" rtl="0" eaLnBrk="0" fontAlgn="base" hangingPunct="0">
              <a:spcBef>
                <a:spcPct val="0"/>
              </a:spcBef>
              <a:spcAft>
                <a:spcPct val="0"/>
              </a:spcAft>
              <a:defRPr sz="2400" b="1">
                <a:solidFill>
                  <a:schemeClr val="bg1"/>
                </a:solidFill>
                <a:latin typeface="Cambria" pitchFamily="18" charset="0"/>
              </a:defRPr>
            </a:lvl4pPr>
            <a:lvl5pPr algn="l" rtl="0" eaLnBrk="0" fontAlgn="base" hangingPunct="0">
              <a:spcBef>
                <a:spcPct val="0"/>
              </a:spcBef>
              <a:spcAft>
                <a:spcPct val="0"/>
              </a:spcAft>
              <a:defRPr sz="2400" b="1">
                <a:solidFill>
                  <a:schemeClr val="bg1"/>
                </a:solidFill>
                <a:latin typeface="Cambria" pitchFamily="18" charset="0"/>
              </a:defRPr>
            </a:lvl5pPr>
            <a:lvl6pPr marL="457200" algn="ctr" rtl="0" fontAlgn="base">
              <a:spcBef>
                <a:spcPct val="0"/>
              </a:spcBef>
              <a:spcAft>
                <a:spcPct val="0"/>
              </a:spcAft>
              <a:defRPr sz="4400">
                <a:solidFill>
                  <a:srgbClr val="A50021"/>
                </a:solidFill>
                <a:latin typeface="Arial" charset="0"/>
              </a:defRPr>
            </a:lvl6pPr>
            <a:lvl7pPr marL="914400" algn="ctr" rtl="0" fontAlgn="base">
              <a:spcBef>
                <a:spcPct val="0"/>
              </a:spcBef>
              <a:spcAft>
                <a:spcPct val="0"/>
              </a:spcAft>
              <a:defRPr sz="4400">
                <a:solidFill>
                  <a:srgbClr val="A50021"/>
                </a:solidFill>
                <a:latin typeface="Arial" charset="0"/>
              </a:defRPr>
            </a:lvl7pPr>
            <a:lvl8pPr marL="1371600" algn="ctr" rtl="0" fontAlgn="base">
              <a:spcBef>
                <a:spcPct val="0"/>
              </a:spcBef>
              <a:spcAft>
                <a:spcPct val="0"/>
              </a:spcAft>
              <a:defRPr sz="4400">
                <a:solidFill>
                  <a:srgbClr val="A50021"/>
                </a:solidFill>
                <a:latin typeface="Arial" charset="0"/>
              </a:defRPr>
            </a:lvl8pPr>
            <a:lvl9pPr marL="1828800" algn="ctr" rtl="0" fontAlgn="base">
              <a:spcBef>
                <a:spcPct val="0"/>
              </a:spcBef>
              <a:spcAft>
                <a:spcPct val="0"/>
              </a:spcAft>
              <a:defRPr sz="4400">
                <a:solidFill>
                  <a:srgbClr val="A50021"/>
                </a:solidFill>
                <a:latin typeface="Arial" charset="0"/>
              </a:defRPr>
            </a:lvl9pPr>
          </a:lstStyle>
          <a:p>
            <a:r>
              <a:rPr lang="en-CA" dirty="0" smtClean="0"/>
              <a:t>Plan Procurement Management</a:t>
            </a:r>
            <a:endParaRPr lang="en-US" dirty="0" smtClean="0"/>
          </a:p>
        </p:txBody>
      </p:sp>
      <p:sp>
        <p:nvSpPr>
          <p:cNvPr id="5" name="Rectangle 10"/>
          <p:cNvSpPr>
            <a:spLocks noChangeArrowheads="1"/>
          </p:cNvSpPr>
          <p:nvPr/>
        </p:nvSpPr>
        <p:spPr bwMode="auto">
          <a:xfrm>
            <a:off x="762000" y="1219200"/>
            <a:ext cx="7620000" cy="5105400"/>
          </a:xfrm>
          <a:prstGeom prst="rect">
            <a:avLst/>
          </a:prstGeom>
          <a:noFill/>
          <a:ln w="9525">
            <a:noFill/>
            <a:miter lim="800000"/>
            <a:headEnd/>
            <a:tailEnd/>
          </a:ln>
        </p:spPr>
        <p:txBody>
          <a:bodyPr/>
          <a:lstStyle/>
          <a:p>
            <a:pPr marL="342900" indent="-342900" defTabSz="457200" eaLnBrk="0" hangingPunct="0">
              <a:spcBef>
                <a:spcPct val="20000"/>
              </a:spcBef>
              <a:buFont typeface="Arial" charset="0"/>
              <a:buNone/>
            </a:pPr>
            <a:r>
              <a:rPr lang="en-US" sz="2800" b="1" dirty="0">
                <a:latin typeface="Calibri" pitchFamily="34" charset="0"/>
              </a:rPr>
              <a:t>Point of Total Assumptions (PTA)</a:t>
            </a:r>
          </a:p>
          <a:p>
            <a:pPr marL="742950" lvl="1" indent="-285750" defTabSz="457200" eaLnBrk="0" hangingPunct="0">
              <a:spcBef>
                <a:spcPct val="20000"/>
              </a:spcBef>
              <a:buFont typeface="Wingdings" pitchFamily="2" charset="2"/>
              <a:buNone/>
            </a:pPr>
            <a:r>
              <a:rPr lang="en-CA" sz="2600" b="1" dirty="0">
                <a:latin typeface="Calibri" pitchFamily="34" charset="0"/>
              </a:rPr>
              <a:t>Only applies to FPIF contracts</a:t>
            </a:r>
          </a:p>
          <a:p>
            <a:pPr marL="914400" lvl="1" indent="-457200" defTabSz="457200" eaLnBrk="0" hangingPunct="0">
              <a:spcBef>
                <a:spcPct val="20000"/>
              </a:spcBef>
              <a:buFont typeface="Arial"/>
              <a:buChar char="•"/>
            </a:pPr>
            <a:r>
              <a:rPr lang="en-CA" sz="2800" dirty="0">
                <a:latin typeface="Calibri" pitchFamily="34" charset="0"/>
              </a:rPr>
              <a:t>The point at which the share ratio ceases to operate and $1 of added cost results in $1 of decreased payment to the seller</a:t>
            </a:r>
          </a:p>
          <a:p>
            <a:pPr lvl="1" defTabSz="457200" eaLnBrk="0" hangingPunct="0">
              <a:spcBef>
                <a:spcPct val="20000"/>
              </a:spcBef>
            </a:pPr>
            <a:r>
              <a:rPr lang="en-CA" sz="2600" b="1" dirty="0">
                <a:latin typeface="Calibri" pitchFamily="34" charset="0"/>
              </a:rPr>
              <a:t>Formula</a:t>
            </a:r>
          </a:p>
          <a:p>
            <a:pPr marL="800100" lvl="1" indent="-342900" defTabSz="457200" eaLnBrk="0" hangingPunct="0">
              <a:spcBef>
                <a:spcPct val="20000"/>
              </a:spcBef>
              <a:buFont typeface="Arial"/>
              <a:buChar char="•"/>
            </a:pPr>
            <a:r>
              <a:rPr lang="en-US" sz="2400" b="1" dirty="0">
                <a:latin typeface="Calibri" pitchFamily="34" charset="0"/>
              </a:rPr>
              <a:t>PTA = </a:t>
            </a:r>
            <a:r>
              <a:rPr lang="en-US" sz="2400" b="1" u="sng" dirty="0">
                <a:latin typeface="Calibri" pitchFamily="34" charset="0"/>
              </a:rPr>
              <a:t>Ceiling Price – Target Price</a:t>
            </a:r>
            <a:r>
              <a:rPr lang="en-US" sz="2400" b="1" dirty="0">
                <a:latin typeface="Calibri" pitchFamily="34" charset="0"/>
              </a:rPr>
              <a:t>  + Target Cost</a:t>
            </a:r>
          </a:p>
          <a:p>
            <a:pPr lvl="1" defTabSz="457200" eaLnBrk="0" hangingPunct="0">
              <a:lnSpc>
                <a:spcPct val="75000"/>
              </a:lnSpc>
            </a:pPr>
            <a:r>
              <a:rPr lang="en-US" sz="2400" b="1" dirty="0">
                <a:latin typeface="Calibri" pitchFamily="34" charset="0"/>
              </a:rPr>
              <a:t>					Buyer Share</a:t>
            </a:r>
          </a:p>
        </p:txBody>
      </p:sp>
    </p:spTree>
    <p:extLst>
      <p:ext uri="{BB962C8B-B14F-4D97-AF65-F5344CB8AC3E}">
        <p14:creationId xmlns:p14="http://schemas.microsoft.com/office/powerpoint/2010/main" val="3561966673"/>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3658AC70-BA90-4842-A737-EDEAF18A09F1}" type="slidenum">
              <a:rPr lang="en-US" smtClean="0"/>
              <a:pPr/>
              <a:t>35</a:t>
            </a:fld>
            <a:endParaRPr lang="en-US" dirty="0"/>
          </a:p>
        </p:txBody>
      </p:sp>
      <p:sp>
        <p:nvSpPr>
          <p:cNvPr id="6" name="Text Box 14"/>
          <p:cNvSpPr txBox="1">
            <a:spLocks noChangeArrowheads="1"/>
          </p:cNvSpPr>
          <p:nvPr/>
        </p:nvSpPr>
        <p:spPr bwMode="auto">
          <a:xfrm>
            <a:off x="6477000" y="152400"/>
            <a:ext cx="1997075" cy="396875"/>
          </a:xfrm>
          <a:prstGeom prst="rect">
            <a:avLst/>
          </a:prstGeom>
          <a:noFill/>
          <a:ln w="9525">
            <a:noFill/>
            <a:miter lim="800000"/>
            <a:headEnd/>
            <a:tailEnd/>
          </a:ln>
        </p:spPr>
        <p:txBody>
          <a:bodyPr>
            <a:spAutoFit/>
          </a:bodyPr>
          <a:lstStyle/>
          <a:p>
            <a:r>
              <a:rPr lang="en-CA" sz="2000" b="1" dirty="0" smtClean="0">
                <a:solidFill>
                  <a:schemeClr val="bg1"/>
                </a:solidFill>
                <a:latin typeface="Cambria" pitchFamily="18" charset="0"/>
              </a:rPr>
              <a:t>Inputs</a:t>
            </a:r>
            <a:endParaRPr lang="en-CA" sz="2000" b="1" dirty="0">
              <a:solidFill>
                <a:schemeClr val="bg1"/>
              </a:solidFill>
              <a:latin typeface="Cambria" pitchFamily="18" charset="0"/>
            </a:endParaRPr>
          </a:p>
        </p:txBody>
      </p:sp>
      <p:sp>
        <p:nvSpPr>
          <p:cNvPr id="7" name="Rectangle 16"/>
          <p:cNvSpPr txBox="1">
            <a:spLocks/>
          </p:cNvSpPr>
          <p:nvPr/>
        </p:nvSpPr>
        <p:spPr bwMode="auto">
          <a:xfrm>
            <a:off x="838200" y="228600"/>
            <a:ext cx="5562600" cy="381000"/>
          </a:xfrm>
          <a:prstGeom prst="rect">
            <a:avLst/>
          </a:prstGeom>
          <a:noFill/>
          <a:ln w="12700">
            <a:noFill/>
            <a:miter lim="800000"/>
            <a:headEnd/>
            <a:tailEnd/>
          </a:ln>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400" b="1">
                <a:solidFill>
                  <a:schemeClr val="bg1"/>
                </a:solidFill>
                <a:latin typeface="Cambria" pitchFamily="18" charset="0"/>
                <a:ea typeface="+mj-ea"/>
                <a:cs typeface="+mj-cs"/>
              </a:defRPr>
            </a:lvl1pPr>
            <a:lvl2pPr algn="l" rtl="0" eaLnBrk="0" fontAlgn="base" hangingPunct="0">
              <a:spcBef>
                <a:spcPct val="0"/>
              </a:spcBef>
              <a:spcAft>
                <a:spcPct val="0"/>
              </a:spcAft>
              <a:defRPr sz="2400" b="1">
                <a:solidFill>
                  <a:schemeClr val="bg1"/>
                </a:solidFill>
                <a:latin typeface="Cambria" pitchFamily="18" charset="0"/>
              </a:defRPr>
            </a:lvl2pPr>
            <a:lvl3pPr algn="l" rtl="0" eaLnBrk="0" fontAlgn="base" hangingPunct="0">
              <a:spcBef>
                <a:spcPct val="0"/>
              </a:spcBef>
              <a:spcAft>
                <a:spcPct val="0"/>
              </a:spcAft>
              <a:defRPr sz="2400" b="1">
                <a:solidFill>
                  <a:schemeClr val="bg1"/>
                </a:solidFill>
                <a:latin typeface="Cambria" pitchFamily="18" charset="0"/>
              </a:defRPr>
            </a:lvl3pPr>
            <a:lvl4pPr algn="l" rtl="0" eaLnBrk="0" fontAlgn="base" hangingPunct="0">
              <a:spcBef>
                <a:spcPct val="0"/>
              </a:spcBef>
              <a:spcAft>
                <a:spcPct val="0"/>
              </a:spcAft>
              <a:defRPr sz="2400" b="1">
                <a:solidFill>
                  <a:schemeClr val="bg1"/>
                </a:solidFill>
                <a:latin typeface="Cambria" pitchFamily="18" charset="0"/>
              </a:defRPr>
            </a:lvl4pPr>
            <a:lvl5pPr algn="l" rtl="0" eaLnBrk="0" fontAlgn="base" hangingPunct="0">
              <a:spcBef>
                <a:spcPct val="0"/>
              </a:spcBef>
              <a:spcAft>
                <a:spcPct val="0"/>
              </a:spcAft>
              <a:defRPr sz="2400" b="1">
                <a:solidFill>
                  <a:schemeClr val="bg1"/>
                </a:solidFill>
                <a:latin typeface="Cambria" pitchFamily="18" charset="0"/>
              </a:defRPr>
            </a:lvl5pPr>
            <a:lvl6pPr marL="457200" algn="ctr" rtl="0" fontAlgn="base">
              <a:spcBef>
                <a:spcPct val="0"/>
              </a:spcBef>
              <a:spcAft>
                <a:spcPct val="0"/>
              </a:spcAft>
              <a:defRPr sz="4400">
                <a:solidFill>
                  <a:srgbClr val="A50021"/>
                </a:solidFill>
                <a:latin typeface="Arial" charset="0"/>
              </a:defRPr>
            </a:lvl6pPr>
            <a:lvl7pPr marL="914400" algn="ctr" rtl="0" fontAlgn="base">
              <a:spcBef>
                <a:spcPct val="0"/>
              </a:spcBef>
              <a:spcAft>
                <a:spcPct val="0"/>
              </a:spcAft>
              <a:defRPr sz="4400">
                <a:solidFill>
                  <a:srgbClr val="A50021"/>
                </a:solidFill>
                <a:latin typeface="Arial" charset="0"/>
              </a:defRPr>
            </a:lvl7pPr>
            <a:lvl8pPr marL="1371600" algn="ctr" rtl="0" fontAlgn="base">
              <a:spcBef>
                <a:spcPct val="0"/>
              </a:spcBef>
              <a:spcAft>
                <a:spcPct val="0"/>
              </a:spcAft>
              <a:defRPr sz="4400">
                <a:solidFill>
                  <a:srgbClr val="A50021"/>
                </a:solidFill>
                <a:latin typeface="Arial" charset="0"/>
              </a:defRPr>
            </a:lvl8pPr>
            <a:lvl9pPr marL="1828800" algn="ctr" rtl="0" fontAlgn="base">
              <a:spcBef>
                <a:spcPct val="0"/>
              </a:spcBef>
              <a:spcAft>
                <a:spcPct val="0"/>
              </a:spcAft>
              <a:defRPr sz="4400">
                <a:solidFill>
                  <a:srgbClr val="A50021"/>
                </a:solidFill>
                <a:latin typeface="Arial" charset="0"/>
              </a:defRPr>
            </a:lvl9pPr>
          </a:lstStyle>
          <a:p>
            <a:r>
              <a:rPr lang="en-CA" dirty="0" smtClean="0"/>
              <a:t>Plan Procurement Management</a:t>
            </a:r>
            <a:endParaRPr lang="en-US" dirty="0" smtClean="0"/>
          </a:p>
        </p:txBody>
      </p:sp>
      <p:pic>
        <p:nvPicPr>
          <p:cNvPr id="5" name="Picture 5"/>
          <p:cNvPicPr>
            <a:picLocks noChangeAspect="1" noChangeArrowheads="1"/>
          </p:cNvPicPr>
          <p:nvPr/>
        </p:nvPicPr>
        <p:blipFill>
          <a:blip r:embed="rId3" cstate="print"/>
          <a:srcRect/>
          <a:stretch>
            <a:fillRect/>
          </a:stretch>
        </p:blipFill>
        <p:spPr>
          <a:xfrm>
            <a:off x="688622" y="914400"/>
            <a:ext cx="7620000" cy="5105400"/>
          </a:xfrm>
          <a:prstGeom prst="rect">
            <a:avLst/>
          </a:prstGeom>
        </p:spPr>
      </p:pic>
    </p:spTree>
    <p:extLst>
      <p:ext uri="{BB962C8B-B14F-4D97-AF65-F5344CB8AC3E}">
        <p14:creationId xmlns:p14="http://schemas.microsoft.com/office/powerpoint/2010/main" val="3824514650"/>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3658AC70-BA90-4842-A737-EDEAF18A09F1}" type="slidenum">
              <a:rPr lang="en-US" smtClean="0"/>
              <a:pPr/>
              <a:t>36</a:t>
            </a:fld>
            <a:endParaRPr lang="en-US" dirty="0"/>
          </a:p>
        </p:txBody>
      </p:sp>
      <p:sp>
        <p:nvSpPr>
          <p:cNvPr id="6" name="Text Box 14"/>
          <p:cNvSpPr txBox="1">
            <a:spLocks noChangeArrowheads="1"/>
          </p:cNvSpPr>
          <p:nvPr/>
        </p:nvSpPr>
        <p:spPr bwMode="auto">
          <a:xfrm>
            <a:off x="6477000" y="152400"/>
            <a:ext cx="1997075" cy="396875"/>
          </a:xfrm>
          <a:prstGeom prst="rect">
            <a:avLst/>
          </a:prstGeom>
          <a:noFill/>
          <a:ln w="9525">
            <a:noFill/>
            <a:miter lim="800000"/>
            <a:headEnd/>
            <a:tailEnd/>
          </a:ln>
        </p:spPr>
        <p:txBody>
          <a:bodyPr>
            <a:spAutoFit/>
          </a:bodyPr>
          <a:lstStyle/>
          <a:p>
            <a:r>
              <a:rPr lang="en-CA" sz="2000" b="1" dirty="0" smtClean="0">
                <a:solidFill>
                  <a:schemeClr val="bg1"/>
                </a:solidFill>
                <a:latin typeface="Cambria" pitchFamily="18" charset="0"/>
              </a:rPr>
              <a:t>Inputs</a:t>
            </a:r>
            <a:endParaRPr lang="en-CA" sz="2000" b="1" dirty="0">
              <a:solidFill>
                <a:schemeClr val="bg1"/>
              </a:solidFill>
              <a:latin typeface="Cambria" pitchFamily="18" charset="0"/>
            </a:endParaRPr>
          </a:p>
        </p:txBody>
      </p:sp>
      <p:sp>
        <p:nvSpPr>
          <p:cNvPr id="7" name="Rectangle 16"/>
          <p:cNvSpPr txBox="1">
            <a:spLocks/>
          </p:cNvSpPr>
          <p:nvPr/>
        </p:nvSpPr>
        <p:spPr bwMode="auto">
          <a:xfrm>
            <a:off x="838200" y="228600"/>
            <a:ext cx="5562600" cy="381000"/>
          </a:xfrm>
          <a:prstGeom prst="rect">
            <a:avLst/>
          </a:prstGeom>
          <a:noFill/>
          <a:ln w="12700">
            <a:noFill/>
            <a:miter lim="800000"/>
            <a:headEnd/>
            <a:tailEnd/>
          </a:ln>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400" b="1">
                <a:solidFill>
                  <a:schemeClr val="bg1"/>
                </a:solidFill>
                <a:latin typeface="Cambria" pitchFamily="18" charset="0"/>
                <a:ea typeface="+mj-ea"/>
                <a:cs typeface="+mj-cs"/>
              </a:defRPr>
            </a:lvl1pPr>
            <a:lvl2pPr algn="l" rtl="0" eaLnBrk="0" fontAlgn="base" hangingPunct="0">
              <a:spcBef>
                <a:spcPct val="0"/>
              </a:spcBef>
              <a:spcAft>
                <a:spcPct val="0"/>
              </a:spcAft>
              <a:defRPr sz="2400" b="1">
                <a:solidFill>
                  <a:schemeClr val="bg1"/>
                </a:solidFill>
                <a:latin typeface="Cambria" pitchFamily="18" charset="0"/>
              </a:defRPr>
            </a:lvl2pPr>
            <a:lvl3pPr algn="l" rtl="0" eaLnBrk="0" fontAlgn="base" hangingPunct="0">
              <a:spcBef>
                <a:spcPct val="0"/>
              </a:spcBef>
              <a:spcAft>
                <a:spcPct val="0"/>
              </a:spcAft>
              <a:defRPr sz="2400" b="1">
                <a:solidFill>
                  <a:schemeClr val="bg1"/>
                </a:solidFill>
                <a:latin typeface="Cambria" pitchFamily="18" charset="0"/>
              </a:defRPr>
            </a:lvl3pPr>
            <a:lvl4pPr algn="l" rtl="0" eaLnBrk="0" fontAlgn="base" hangingPunct="0">
              <a:spcBef>
                <a:spcPct val="0"/>
              </a:spcBef>
              <a:spcAft>
                <a:spcPct val="0"/>
              </a:spcAft>
              <a:defRPr sz="2400" b="1">
                <a:solidFill>
                  <a:schemeClr val="bg1"/>
                </a:solidFill>
                <a:latin typeface="Cambria" pitchFamily="18" charset="0"/>
              </a:defRPr>
            </a:lvl4pPr>
            <a:lvl5pPr algn="l" rtl="0" eaLnBrk="0" fontAlgn="base" hangingPunct="0">
              <a:spcBef>
                <a:spcPct val="0"/>
              </a:spcBef>
              <a:spcAft>
                <a:spcPct val="0"/>
              </a:spcAft>
              <a:defRPr sz="2400" b="1">
                <a:solidFill>
                  <a:schemeClr val="bg1"/>
                </a:solidFill>
                <a:latin typeface="Cambria" pitchFamily="18" charset="0"/>
              </a:defRPr>
            </a:lvl5pPr>
            <a:lvl6pPr marL="457200" algn="ctr" rtl="0" fontAlgn="base">
              <a:spcBef>
                <a:spcPct val="0"/>
              </a:spcBef>
              <a:spcAft>
                <a:spcPct val="0"/>
              </a:spcAft>
              <a:defRPr sz="4400">
                <a:solidFill>
                  <a:srgbClr val="A50021"/>
                </a:solidFill>
                <a:latin typeface="Arial" charset="0"/>
              </a:defRPr>
            </a:lvl6pPr>
            <a:lvl7pPr marL="914400" algn="ctr" rtl="0" fontAlgn="base">
              <a:spcBef>
                <a:spcPct val="0"/>
              </a:spcBef>
              <a:spcAft>
                <a:spcPct val="0"/>
              </a:spcAft>
              <a:defRPr sz="4400">
                <a:solidFill>
                  <a:srgbClr val="A50021"/>
                </a:solidFill>
                <a:latin typeface="Arial" charset="0"/>
              </a:defRPr>
            </a:lvl7pPr>
            <a:lvl8pPr marL="1371600" algn="ctr" rtl="0" fontAlgn="base">
              <a:spcBef>
                <a:spcPct val="0"/>
              </a:spcBef>
              <a:spcAft>
                <a:spcPct val="0"/>
              </a:spcAft>
              <a:defRPr sz="4400">
                <a:solidFill>
                  <a:srgbClr val="A50021"/>
                </a:solidFill>
                <a:latin typeface="Arial" charset="0"/>
              </a:defRPr>
            </a:lvl8pPr>
            <a:lvl9pPr marL="1828800" algn="ctr" rtl="0" fontAlgn="base">
              <a:spcBef>
                <a:spcPct val="0"/>
              </a:spcBef>
              <a:spcAft>
                <a:spcPct val="0"/>
              </a:spcAft>
              <a:defRPr sz="4400">
                <a:solidFill>
                  <a:srgbClr val="A50021"/>
                </a:solidFill>
                <a:latin typeface="Arial" charset="0"/>
              </a:defRPr>
            </a:lvl9pPr>
          </a:lstStyle>
          <a:p>
            <a:r>
              <a:rPr lang="en-CA" dirty="0" smtClean="0"/>
              <a:t>Plan Procurement Management</a:t>
            </a:r>
            <a:endParaRPr lang="en-US" dirty="0" smtClean="0"/>
          </a:p>
        </p:txBody>
      </p:sp>
      <p:sp>
        <p:nvSpPr>
          <p:cNvPr id="5" name="Rectangle 9"/>
          <p:cNvSpPr txBox="1">
            <a:spLocks noChangeArrowheads="1"/>
          </p:cNvSpPr>
          <p:nvPr/>
        </p:nvSpPr>
        <p:spPr bwMode="auto">
          <a:xfrm>
            <a:off x="762000" y="1219200"/>
            <a:ext cx="7620000" cy="5105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A50021"/>
              </a:buClr>
              <a:defRPr sz="2800" b="1">
                <a:solidFill>
                  <a:schemeClr val="tx1"/>
                </a:solidFill>
                <a:latin typeface="Calibri" pitchFamily="34" charset="0"/>
                <a:ea typeface="+mn-ea"/>
                <a:cs typeface="+mn-cs"/>
              </a:defRPr>
            </a:lvl1pPr>
            <a:lvl2pPr marL="742950" indent="-285750" algn="l" rtl="0" eaLnBrk="0" fontAlgn="base" hangingPunct="0">
              <a:spcBef>
                <a:spcPct val="20000"/>
              </a:spcBef>
              <a:spcAft>
                <a:spcPct val="0"/>
              </a:spcAft>
              <a:buClr>
                <a:schemeClr val="tx1"/>
              </a:buClr>
              <a:buFont typeface="Wingdings" pitchFamily="2" charset="2"/>
              <a:buChar char="Ø"/>
              <a:defRPr sz="2400">
                <a:solidFill>
                  <a:schemeClr val="tx1"/>
                </a:solidFill>
                <a:latin typeface="Calibri" pitchFamily="34" charset="0"/>
              </a:defRPr>
            </a:lvl2pPr>
            <a:lvl3pPr marL="1143000" indent="-228600" algn="l" rtl="0" eaLnBrk="0" fontAlgn="base" hangingPunct="0">
              <a:spcBef>
                <a:spcPct val="20000"/>
              </a:spcBef>
              <a:spcAft>
                <a:spcPct val="0"/>
              </a:spcAft>
              <a:buClr>
                <a:schemeClr val="tx1"/>
              </a:buClr>
              <a:buFont typeface="Wingdings" pitchFamily="2" charset="2"/>
              <a:buChar char="v"/>
              <a:defRPr sz="2000">
                <a:solidFill>
                  <a:schemeClr val="tx1"/>
                </a:solidFill>
                <a:latin typeface="Calibri" pitchFamily="34" charset="0"/>
              </a:defRPr>
            </a:lvl3pPr>
            <a:lvl4pPr marL="1600200" indent="-228600" algn="l" rtl="0" eaLnBrk="0" fontAlgn="base" hangingPunct="0">
              <a:spcBef>
                <a:spcPct val="20000"/>
              </a:spcBef>
              <a:spcAft>
                <a:spcPct val="0"/>
              </a:spcAft>
              <a:buClr>
                <a:schemeClr val="tx1"/>
              </a:buClr>
              <a:buFont typeface="Wingdings" pitchFamily="2" charset="2"/>
              <a:buChar char="§"/>
              <a:defRPr sz="1800">
                <a:solidFill>
                  <a:schemeClr val="tx1"/>
                </a:solidFill>
                <a:latin typeface="Calibri" pitchFamily="34" charset="0"/>
              </a:defRPr>
            </a:lvl4pPr>
            <a:lvl5pPr marL="2057400" indent="-228600" algn="l" rtl="0" eaLnBrk="0" fontAlgn="base" hangingPunct="0">
              <a:spcBef>
                <a:spcPct val="20000"/>
              </a:spcBef>
              <a:spcAft>
                <a:spcPct val="0"/>
              </a:spcAft>
              <a:buClr>
                <a:schemeClr val="tx1"/>
              </a:buClr>
              <a:buFont typeface="Arial" charset="0"/>
              <a:buChar char="»"/>
              <a:defRPr sz="1600">
                <a:solidFill>
                  <a:schemeClr val="tx1"/>
                </a:solidFill>
                <a:latin typeface="Calibri" pitchFamily="34"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a:lnSpc>
                <a:spcPct val="90000"/>
              </a:lnSpc>
            </a:pPr>
            <a:r>
              <a:rPr lang="en-US" dirty="0" smtClean="0"/>
              <a:t>Point of Total Assumptions (PTA) Example:</a:t>
            </a:r>
          </a:p>
          <a:p>
            <a:pPr marL="806450" lvl="1" indent="-342900">
              <a:lnSpc>
                <a:spcPct val="90000"/>
              </a:lnSpc>
              <a:buFont typeface="Arial"/>
              <a:buChar char="•"/>
            </a:pPr>
            <a:r>
              <a:rPr lang="en-US" dirty="0" smtClean="0"/>
              <a:t>Target Cost		=	$100 M</a:t>
            </a:r>
          </a:p>
          <a:p>
            <a:pPr marL="806450" lvl="1" indent="-342900">
              <a:lnSpc>
                <a:spcPct val="90000"/>
              </a:lnSpc>
              <a:buFont typeface="Arial"/>
              <a:buChar char="•"/>
            </a:pPr>
            <a:r>
              <a:rPr lang="en-US" dirty="0" smtClean="0"/>
              <a:t>Target Profit		=	$15 M</a:t>
            </a:r>
          </a:p>
          <a:p>
            <a:pPr marL="806450" lvl="1" indent="-342900">
              <a:lnSpc>
                <a:spcPct val="90000"/>
              </a:lnSpc>
              <a:buFont typeface="Arial"/>
              <a:buChar char="•"/>
            </a:pPr>
            <a:r>
              <a:rPr lang="en-US" dirty="0" smtClean="0"/>
              <a:t>Target Price	 	= 	$115 M</a:t>
            </a:r>
          </a:p>
          <a:p>
            <a:pPr marL="806450" lvl="1" indent="-342900">
              <a:lnSpc>
                <a:spcPct val="90000"/>
              </a:lnSpc>
              <a:buFont typeface="Arial"/>
              <a:buChar char="•"/>
            </a:pPr>
            <a:r>
              <a:rPr lang="en-US" dirty="0" smtClean="0"/>
              <a:t>Ceiling Price		= 	$130 M</a:t>
            </a:r>
          </a:p>
          <a:p>
            <a:pPr marL="806450" lvl="1" indent="-342900">
              <a:lnSpc>
                <a:spcPct val="90000"/>
              </a:lnSpc>
              <a:buFont typeface="Arial"/>
              <a:buChar char="•"/>
              <a:tabLst>
                <a:tab pos="688975" algn="l"/>
              </a:tabLst>
            </a:pPr>
            <a:r>
              <a:rPr lang="en-US" dirty="0" smtClean="0"/>
              <a:t>Share Ratios (Seller ‘share’ variance of cost, affects Seller profit in the following ratios):</a:t>
            </a:r>
          </a:p>
          <a:p>
            <a:pPr lvl="2">
              <a:lnSpc>
                <a:spcPct val="90000"/>
              </a:lnSpc>
              <a:buFont typeface="Arial"/>
              <a:buChar char="•"/>
            </a:pPr>
            <a:r>
              <a:rPr lang="en-US" dirty="0" smtClean="0"/>
              <a:t>  Overrun 		85% /15%</a:t>
            </a:r>
          </a:p>
          <a:p>
            <a:pPr lvl="2">
              <a:lnSpc>
                <a:spcPct val="90000"/>
              </a:lnSpc>
              <a:buFont typeface="Arial"/>
              <a:buChar char="•"/>
            </a:pPr>
            <a:r>
              <a:rPr lang="en-US" dirty="0" smtClean="0"/>
              <a:t>  </a:t>
            </a:r>
            <a:r>
              <a:rPr lang="en-US" dirty="0" err="1" smtClean="0"/>
              <a:t>Underrun</a:t>
            </a:r>
            <a:r>
              <a:rPr lang="en-US" dirty="0" smtClean="0"/>
              <a:t> 	50% /50%</a:t>
            </a:r>
          </a:p>
          <a:p>
            <a:pPr lvl="2">
              <a:lnSpc>
                <a:spcPct val="90000"/>
              </a:lnSpc>
            </a:pPr>
            <a:endParaRPr lang="en-US" dirty="0" smtClean="0"/>
          </a:p>
          <a:p>
            <a:pPr>
              <a:lnSpc>
                <a:spcPct val="90000"/>
              </a:lnSpc>
            </a:pPr>
            <a:r>
              <a:rPr lang="en-US" dirty="0" smtClean="0"/>
              <a:t>PTA = </a:t>
            </a:r>
            <a:r>
              <a:rPr lang="en-US" u="sng" dirty="0" smtClean="0"/>
              <a:t>$130M - $115M </a:t>
            </a:r>
            <a:r>
              <a:rPr lang="en-US" dirty="0" smtClean="0"/>
              <a:t>+ $100M = $117.6M </a:t>
            </a:r>
          </a:p>
          <a:p>
            <a:pPr>
              <a:lnSpc>
                <a:spcPct val="90000"/>
              </a:lnSpc>
            </a:pPr>
            <a:r>
              <a:rPr lang="en-US" dirty="0" smtClean="0"/>
              <a:t>	 	 			 .85</a:t>
            </a:r>
          </a:p>
          <a:p>
            <a:pPr>
              <a:lnSpc>
                <a:spcPct val="90000"/>
              </a:lnSpc>
            </a:pPr>
            <a:endParaRPr lang="en-CA" dirty="0" smtClean="0"/>
          </a:p>
        </p:txBody>
      </p:sp>
    </p:spTree>
    <p:extLst>
      <p:ext uri="{BB962C8B-B14F-4D97-AF65-F5344CB8AC3E}">
        <p14:creationId xmlns:p14="http://schemas.microsoft.com/office/powerpoint/2010/main" val="2598193493"/>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3658AC70-BA90-4842-A737-EDEAF18A09F1}" type="slidenum">
              <a:rPr lang="en-US" smtClean="0"/>
              <a:pPr/>
              <a:t>37</a:t>
            </a:fld>
            <a:endParaRPr lang="en-US" dirty="0"/>
          </a:p>
        </p:txBody>
      </p:sp>
      <p:sp>
        <p:nvSpPr>
          <p:cNvPr id="6" name="Text Box 14"/>
          <p:cNvSpPr txBox="1">
            <a:spLocks noChangeArrowheads="1"/>
          </p:cNvSpPr>
          <p:nvPr/>
        </p:nvSpPr>
        <p:spPr bwMode="auto">
          <a:xfrm>
            <a:off x="6477000" y="152400"/>
            <a:ext cx="1997075" cy="396875"/>
          </a:xfrm>
          <a:prstGeom prst="rect">
            <a:avLst/>
          </a:prstGeom>
          <a:noFill/>
          <a:ln w="9525">
            <a:noFill/>
            <a:miter lim="800000"/>
            <a:headEnd/>
            <a:tailEnd/>
          </a:ln>
        </p:spPr>
        <p:txBody>
          <a:bodyPr>
            <a:spAutoFit/>
          </a:bodyPr>
          <a:lstStyle/>
          <a:p>
            <a:r>
              <a:rPr lang="en-CA" sz="2000" b="1" dirty="0" smtClean="0">
                <a:solidFill>
                  <a:schemeClr val="bg1"/>
                </a:solidFill>
                <a:latin typeface="Cambria" pitchFamily="18" charset="0"/>
              </a:rPr>
              <a:t>Inputs</a:t>
            </a:r>
            <a:endParaRPr lang="en-CA" sz="2000" b="1" dirty="0">
              <a:solidFill>
                <a:schemeClr val="bg1"/>
              </a:solidFill>
              <a:latin typeface="Cambria" pitchFamily="18" charset="0"/>
            </a:endParaRPr>
          </a:p>
        </p:txBody>
      </p:sp>
      <p:sp>
        <p:nvSpPr>
          <p:cNvPr id="7" name="Rectangle 16"/>
          <p:cNvSpPr txBox="1">
            <a:spLocks/>
          </p:cNvSpPr>
          <p:nvPr/>
        </p:nvSpPr>
        <p:spPr bwMode="auto">
          <a:xfrm>
            <a:off x="838200" y="228600"/>
            <a:ext cx="5562600" cy="381000"/>
          </a:xfrm>
          <a:prstGeom prst="rect">
            <a:avLst/>
          </a:prstGeom>
          <a:noFill/>
          <a:ln w="12700">
            <a:noFill/>
            <a:miter lim="800000"/>
            <a:headEnd/>
            <a:tailEnd/>
          </a:ln>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400" b="1">
                <a:solidFill>
                  <a:schemeClr val="bg1"/>
                </a:solidFill>
                <a:latin typeface="Cambria" pitchFamily="18" charset="0"/>
                <a:ea typeface="+mj-ea"/>
                <a:cs typeface="+mj-cs"/>
              </a:defRPr>
            </a:lvl1pPr>
            <a:lvl2pPr algn="l" rtl="0" eaLnBrk="0" fontAlgn="base" hangingPunct="0">
              <a:spcBef>
                <a:spcPct val="0"/>
              </a:spcBef>
              <a:spcAft>
                <a:spcPct val="0"/>
              </a:spcAft>
              <a:defRPr sz="2400" b="1">
                <a:solidFill>
                  <a:schemeClr val="bg1"/>
                </a:solidFill>
                <a:latin typeface="Cambria" pitchFamily="18" charset="0"/>
              </a:defRPr>
            </a:lvl2pPr>
            <a:lvl3pPr algn="l" rtl="0" eaLnBrk="0" fontAlgn="base" hangingPunct="0">
              <a:spcBef>
                <a:spcPct val="0"/>
              </a:spcBef>
              <a:spcAft>
                <a:spcPct val="0"/>
              </a:spcAft>
              <a:defRPr sz="2400" b="1">
                <a:solidFill>
                  <a:schemeClr val="bg1"/>
                </a:solidFill>
                <a:latin typeface="Cambria" pitchFamily="18" charset="0"/>
              </a:defRPr>
            </a:lvl3pPr>
            <a:lvl4pPr algn="l" rtl="0" eaLnBrk="0" fontAlgn="base" hangingPunct="0">
              <a:spcBef>
                <a:spcPct val="0"/>
              </a:spcBef>
              <a:spcAft>
                <a:spcPct val="0"/>
              </a:spcAft>
              <a:defRPr sz="2400" b="1">
                <a:solidFill>
                  <a:schemeClr val="bg1"/>
                </a:solidFill>
                <a:latin typeface="Cambria" pitchFamily="18" charset="0"/>
              </a:defRPr>
            </a:lvl4pPr>
            <a:lvl5pPr algn="l" rtl="0" eaLnBrk="0" fontAlgn="base" hangingPunct="0">
              <a:spcBef>
                <a:spcPct val="0"/>
              </a:spcBef>
              <a:spcAft>
                <a:spcPct val="0"/>
              </a:spcAft>
              <a:defRPr sz="2400" b="1">
                <a:solidFill>
                  <a:schemeClr val="bg1"/>
                </a:solidFill>
                <a:latin typeface="Cambria" pitchFamily="18" charset="0"/>
              </a:defRPr>
            </a:lvl5pPr>
            <a:lvl6pPr marL="457200" algn="ctr" rtl="0" fontAlgn="base">
              <a:spcBef>
                <a:spcPct val="0"/>
              </a:spcBef>
              <a:spcAft>
                <a:spcPct val="0"/>
              </a:spcAft>
              <a:defRPr sz="4400">
                <a:solidFill>
                  <a:srgbClr val="A50021"/>
                </a:solidFill>
                <a:latin typeface="Arial" charset="0"/>
              </a:defRPr>
            </a:lvl6pPr>
            <a:lvl7pPr marL="914400" algn="ctr" rtl="0" fontAlgn="base">
              <a:spcBef>
                <a:spcPct val="0"/>
              </a:spcBef>
              <a:spcAft>
                <a:spcPct val="0"/>
              </a:spcAft>
              <a:defRPr sz="4400">
                <a:solidFill>
                  <a:srgbClr val="A50021"/>
                </a:solidFill>
                <a:latin typeface="Arial" charset="0"/>
              </a:defRPr>
            </a:lvl7pPr>
            <a:lvl8pPr marL="1371600" algn="ctr" rtl="0" fontAlgn="base">
              <a:spcBef>
                <a:spcPct val="0"/>
              </a:spcBef>
              <a:spcAft>
                <a:spcPct val="0"/>
              </a:spcAft>
              <a:defRPr sz="4400">
                <a:solidFill>
                  <a:srgbClr val="A50021"/>
                </a:solidFill>
                <a:latin typeface="Arial" charset="0"/>
              </a:defRPr>
            </a:lvl8pPr>
            <a:lvl9pPr marL="1828800" algn="ctr" rtl="0" fontAlgn="base">
              <a:spcBef>
                <a:spcPct val="0"/>
              </a:spcBef>
              <a:spcAft>
                <a:spcPct val="0"/>
              </a:spcAft>
              <a:defRPr sz="4400">
                <a:solidFill>
                  <a:srgbClr val="A50021"/>
                </a:solidFill>
                <a:latin typeface="Arial" charset="0"/>
              </a:defRPr>
            </a:lvl9pPr>
          </a:lstStyle>
          <a:p>
            <a:r>
              <a:rPr lang="en-CA" dirty="0" smtClean="0"/>
              <a:t>Plan Procurement Management</a:t>
            </a:r>
            <a:endParaRPr lang="en-US" dirty="0" smtClean="0"/>
          </a:p>
        </p:txBody>
      </p:sp>
      <p:sp>
        <p:nvSpPr>
          <p:cNvPr id="5" name="Rectangle 7"/>
          <p:cNvSpPr txBox="1">
            <a:spLocks noChangeArrowheads="1"/>
          </p:cNvSpPr>
          <p:nvPr/>
        </p:nvSpPr>
        <p:spPr bwMode="auto">
          <a:xfrm>
            <a:off x="685800" y="1143000"/>
            <a:ext cx="7620000" cy="5105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A50021"/>
              </a:buClr>
              <a:defRPr sz="2800" b="1">
                <a:solidFill>
                  <a:schemeClr val="tx1"/>
                </a:solidFill>
                <a:latin typeface="Calibri" pitchFamily="34" charset="0"/>
                <a:ea typeface="+mn-ea"/>
                <a:cs typeface="+mn-cs"/>
              </a:defRPr>
            </a:lvl1pPr>
            <a:lvl2pPr marL="742950" indent="-285750" algn="l" rtl="0" eaLnBrk="0" fontAlgn="base" hangingPunct="0">
              <a:spcBef>
                <a:spcPct val="20000"/>
              </a:spcBef>
              <a:spcAft>
                <a:spcPct val="0"/>
              </a:spcAft>
              <a:buClr>
                <a:schemeClr val="tx1"/>
              </a:buClr>
              <a:buFont typeface="Wingdings" pitchFamily="2" charset="2"/>
              <a:buChar char="Ø"/>
              <a:defRPr sz="2400">
                <a:solidFill>
                  <a:schemeClr val="tx1"/>
                </a:solidFill>
                <a:latin typeface="Calibri" pitchFamily="34" charset="0"/>
              </a:defRPr>
            </a:lvl2pPr>
            <a:lvl3pPr marL="1143000" indent="-228600" algn="l" rtl="0" eaLnBrk="0" fontAlgn="base" hangingPunct="0">
              <a:spcBef>
                <a:spcPct val="20000"/>
              </a:spcBef>
              <a:spcAft>
                <a:spcPct val="0"/>
              </a:spcAft>
              <a:buClr>
                <a:schemeClr val="tx1"/>
              </a:buClr>
              <a:buFont typeface="Wingdings" pitchFamily="2" charset="2"/>
              <a:buChar char="v"/>
              <a:defRPr sz="2000">
                <a:solidFill>
                  <a:schemeClr val="tx1"/>
                </a:solidFill>
                <a:latin typeface="Calibri" pitchFamily="34" charset="0"/>
              </a:defRPr>
            </a:lvl3pPr>
            <a:lvl4pPr marL="1600200" indent="-228600" algn="l" rtl="0" eaLnBrk="0" fontAlgn="base" hangingPunct="0">
              <a:spcBef>
                <a:spcPct val="20000"/>
              </a:spcBef>
              <a:spcAft>
                <a:spcPct val="0"/>
              </a:spcAft>
              <a:buClr>
                <a:schemeClr val="tx1"/>
              </a:buClr>
              <a:buFont typeface="Wingdings" pitchFamily="2" charset="2"/>
              <a:buChar char="§"/>
              <a:defRPr sz="1800">
                <a:solidFill>
                  <a:schemeClr val="tx1"/>
                </a:solidFill>
                <a:latin typeface="Calibri" pitchFamily="34" charset="0"/>
              </a:defRPr>
            </a:lvl4pPr>
            <a:lvl5pPr marL="2057400" indent="-228600" algn="l" rtl="0" eaLnBrk="0" fontAlgn="base" hangingPunct="0">
              <a:spcBef>
                <a:spcPct val="20000"/>
              </a:spcBef>
              <a:spcAft>
                <a:spcPct val="0"/>
              </a:spcAft>
              <a:buClr>
                <a:schemeClr val="tx1"/>
              </a:buClr>
              <a:buFont typeface="Arial" charset="0"/>
              <a:buChar char="»"/>
              <a:defRPr sz="1600">
                <a:solidFill>
                  <a:schemeClr val="tx1"/>
                </a:solidFill>
                <a:latin typeface="Calibri" pitchFamily="34"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a:lnSpc>
                <a:spcPct val="80000"/>
              </a:lnSpc>
            </a:pPr>
            <a:r>
              <a:rPr lang="en-CA" dirty="0" smtClean="0"/>
              <a:t>Cost-Plus-Fee (CPF)</a:t>
            </a:r>
            <a:endParaRPr lang="en-US" dirty="0" smtClean="0"/>
          </a:p>
          <a:p>
            <a:pPr lvl="1">
              <a:lnSpc>
                <a:spcPct val="80000"/>
              </a:lnSpc>
              <a:buFont typeface="Arial"/>
              <a:buChar char="•"/>
            </a:pPr>
            <a:r>
              <a:rPr lang="en-US" dirty="0" smtClean="0"/>
              <a:t>Buyer reimburses seller for seller’s allowable costs </a:t>
            </a:r>
          </a:p>
          <a:p>
            <a:pPr lvl="1">
              <a:lnSpc>
                <a:spcPct val="80000"/>
              </a:lnSpc>
              <a:buFont typeface="Arial"/>
              <a:buChar char="•"/>
            </a:pPr>
            <a:r>
              <a:rPr lang="en-US" dirty="0" smtClean="0"/>
              <a:t>Seller also receives a fee calculated as an agreed upon percentage of costs </a:t>
            </a:r>
          </a:p>
          <a:p>
            <a:pPr lvl="2">
              <a:lnSpc>
                <a:spcPct val="80000"/>
              </a:lnSpc>
              <a:buFont typeface="Arial"/>
              <a:buChar char="•"/>
            </a:pPr>
            <a:r>
              <a:rPr lang="en-US" dirty="0" smtClean="0"/>
              <a:t>Fee varies with actual cost</a:t>
            </a:r>
          </a:p>
          <a:p>
            <a:pPr>
              <a:lnSpc>
                <a:spcPct val="80000"/>
              </a:lnSpc>
            </a:pPr>
            <a:r>
              <a:rPr lang="en-CA" dirty="0" smtClean="0"/>
              <a:t>Cost-Plus-Fixed-Fee (CPFF)</a:t>
            </a:r>
          </a:p>
          <a:p>
            <a:pPr lvl="1">
              <a:lnSpc>
                <a:spcPct val="80000"/>
              </a:lnSpc>
              <a:buFont typeface="Arial"/>
              <a:buChar char="•"/>
            </a:pPr>
            <a:r>
              <a:rPr lang="en-CA" dirty="0" smtClean="0"/>
              <a:t>Buyer reimburses seller for seller’s allowable costs (defined by contract) plus a fixed amount of profit (fee)</a:t>
            </a:r>
          </a:p>
          <a:p>
            <a:pPr>
              <a:lnSpc>
                <a:spcPct val="80000"/>
              </a:lnSpc>
            </a:pPr>
            <a:r>
              <a:rPr lang="en-US" dirty="0" smtClean="0"/>
              <a:t>Cost-Plus-Incentive-Fee (CPIF)</a:t>
            </a:r>
          </a:p>
          <a:p>
            <a:pPr lvl="1">
              <a:lnSpc>
                <a:spcPct val="80000"/>
              </a:lnSpc>
              <a:buFont typeface="Arial"/>
              <a:buChar char="•"/>
            </a:pPr>
            <a:r>
              <a:rPr lang="en-US" dirty="0" smtClean="0"/>
              <a:t>Buyer reimburses seller for seller’s allowable costs (defined by contract) </a:t>
            </a:r>
          </a:p>
          <a:p>
            <a:pPr lvl="1">
              <a:lnSpc>
                <a:spcPct val="80000"/>
              </a:lnSpc>
              <a:buFont typeface="Arial"/>
              <a:buChar char="•"/>
            </a:pPr>
            <a:r>
              <a:rPr lang="en-US" dirty="0" smtClean="0"/>
              <a:t>Seller earns profit if it meets defined performance criteria</a:t>
            </a:r>
            <a:endParaRPr lang="en-CA" dirty="0" smtClean="0"/>
          </a:p>
        </p:txBody>
      </p:sp>
    </p:spTree>
    <p:extLst>
      <p:ext uri="{BB962C8B-B14F-4D97-AF65-F5344CB8AC3E}">
        <p14:creationId xmlns:p14="http://schemas.microsoft.com/office/powerpoint/2010/main" val="3824514650"/>
      </p:ext>
    </p:extLst>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3658AC70-BA90-4842-A737-EDEAF18A09F1}" type="slidenum">
              <a:rPr lang="en-US" smtClean="0"/>
              <a:pPr/>
              <a:t>38</a:t>
            </a:fld>
            <a:endParaRPr lang="en-US" dirty="0"/>
          </a:p>
        </p:txBody>
      </p:sp>
      <p:sp>
        <p:nvSpPr>
          <p:cNvPr id="6" name="Text Box 14"/>
          <p:cNvSpPr txBox="1">
            <a:spLocks noChangeArrowheads="1"/>
          </p:cNvSpPr>
          <p:nvPr/>
        </p:nvSpPr>
        <p:spPr bwMode="auto">
          <a:xfrm>
            <a:off x="6477000" y="152400"/>
            <a:ext cx="1997075" cy="396875"/>
          </a:xfrm>
          <a:prstGeom prst="rect">
            <a:avLst/>
          </a:prstGeom>
          <a:noFill/>
          <a:ln w="9525">
            <a:noFill/>
            <a:miter lim="800000"/>
            <a:headEnd/>
            <a:tailEnd/>
          </a:ln>
        </p:spPr>
        <p:txBody>
          <a:bodyPr>
            <a:spAutoFit/>
          </a:bodyPr>
          <a:lstStyle/>
          <a:p>
            <a:r>
              <a:rPr lang="en-CA" sz="2000" b="1" dirty="0" smtClean="0">
                <a:solidFill>
                  <a:schemeClr val="bg1"/>
                </a:solidFill>
                <a:latin typeface="Cambria" pitchFamily="18" charset="0"/>
              </a:rPr>
              <a:t>Inputs</a:t>
            </a:r>
            <a:endParaRPr lang="en-CA" sz="2000" b="1" dirty="0">
              <a:solidFill>
                <a:schemeClr val="bg1"/>
              </a:solidFill>
              <a:latin typeface="Cambria" pitchFamily="18" charset="0"/>
            </a:endParaRPr>
          </a:p>
        </p:txBody>
      </p:sp>
      <p:sp>
        <p:nvSpPr>
          <p:cNvPr id="7" name="Rectangle 16"/>
          <p:cNvSpPr txBox="1">
            <a:spLocks/>
          </p:cNvSpPr>
          <p:nvPr/>
        </p:nvSpPr>
        <p:spPr bwMode="auto">
          <a:xfrm>
            <a:off x="838200" y="228600"/>
            <a:ext cx="5562600" cy="381000"/>
          </a:xfrm>
          <a:prstGeom prst="rect">
            <a:avLst/>
          </a:prstGeom>
          <a:noFill/>
          <a:ln w="12700">
            <a:noFill/>
            <a:miter lim="800000"/>
            <a:headEnd/>
            <a:tailEnd/>
          </a:ln>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400" b="1">
                <a:solidFill>
                  <a:schemeClr val="bg1"/>
                </a:solidFill>
                <a:latin typeface="Cambria" pitchFamily="18" charset="0"/>
                <a:ea typeface="+mj-ea"/>
                <a:cs typeface="+mj-cs"/>
              </a:defRPr>
            </a:lvl1pPr>
            <a:lvl2pPr algn="l" rtl="0" eaLnBrk="0" fontAlgn="base" hangingPunct="0">
              <a:spcBef>
                <a:spcPct val="0"/>
              </a:spcBef>
              <a:spcAft>
                <a:spcPct val="0"/>
              </a:spcAft>
              <a:defRPr sz="2400" b="1">
                <a:solidFill>
                  <a:schemeClr val="bg1"/>
                </a:solidFill>
                <a:latin typeface="Cambria" pitchFamily="18" charset="0"/>
              </a:defRPr>
            </a:lvl2pPr>
            <a:lvl3pPr algn="l" rtl="0" eaLnBrk="0" fontAlgn="base" hangingPunct="0">
              <a:spcBef>
                <a:spcPct val="0"/>
              </a:spcBef>
              <a:spcAft>
                <a:spcPct val="0"/>
              </a:spcAft>
              <a:defRPr sz="2400" b="1">
                <a:solidFill>
                  <a:schemeClr val="bg1"/>
                </a:solidFill>
                <a:latin typeface="Cambria" pitchFamily="18" charset="0"/>
              </a:defRPr>
            </a:lvl3pPr>
            <a:lvl4pPr algn="l" rtl="0" eaLnBrk="0" fontAlgn="base" hangingPunct="0">
              <a:spcBef>
                <a:spcPct val="0"/>
              </a:spcBef>
              <a:spcAft>
                <a:spcPct val="0"/>
              </a:spcAft>
              <a:defRPr sz="2400" b="1">
                <a:solidFill>
                  <a:schemeClr val="bg1"/>
                </a:solidFill>
                <a:latin typeface="Cambria" pitchFamily="18" charset="0"/>
              </a:defRPr>
            </a:lvl4pPr>
            <a:lvl5pPr algn="l" rtl="0" eaLnBrk="0" fontAlgn="base" hangingPunct="0">
              <a:spcBef>
                <a:spcPct val="0"/>
              </a:spcBef>
              <a:spcAft>
                <a:spcPct val="0"/>
              </a:spcAft>
              <a:defRPr sz="2400" b="1">
                <a:solidFill>
                  <a:schemeClr val="bg1"/>
                </a:solidFill>
                <a:latin typeface="Cambria" pitchFamily="18" charset="0"/>
              </a:defRPr>
            </a:lvl5pPr>
            <a:lvl6pPr marL="457200" algn="ctr" rtl="0" fontAlgn="base">
              <a:spcBef>
                <a:spcPct val="0"/>
              </a:spcBef>
              <a:spcAft>
                <a:spcPct val="0"/>
              </a:spcAft>
              <a:defRPr sz="4400">
                <a:solidFill>
                  <a:srgbClr val="A50021"/>
                </a:solidFill>
                <a:latin typeface="Arial" charset="0"/>
              </a:defRPr>
            </a:lvl6pPr>
            <a:lvl7pPr marL="914400" algn="ctr" rtl="0" fontAlgn="base">
              <a:spcBef>
                <a:spcPct val="0"/>
              </a:spcBef>
              <a:spcAft>
                <a:spcPct val="0"/>
              </a:spcAft>
              <a:defRPr sz="4400">
                <a:solidFill>
                  <a:srgbClr val="A50021"/>
                </a:solidFill>
                <a:latin typeface="Arial" charset="0"/>
              </a:defRPr>
            </a:lvl7pPr>
            <a:lvl8pPr marL="1371600" algn="ctr" rtl="0" fontAlgn="base">
              <a:spcBef>
                <a:spcPct val="0"/>
              </a:spcBef>
              <a:spcAft>
                <a:spcPct val="0"/>
              </a:spcAft>
              <a:defRPr sz="4400">
                <a:solidFill>
                  <a:srgbClr val="A50021"/>
                </a:solidFill>
                <a:latin typeface="Arial" charset="0"/>
              </a:defRPr>
            </a:lvl8pPr>
            <a:lvl9pPr marL="1828800" algn="ctr" rtl="0" fontAlgn="base">
              <a:spcBef>
                <a:spcPct val="0"/>
              </a:spcBef>
              <a:spcAft>
                <a:spcPct val="0"/>
              </a:spcAft>
              <a:defRPr sz="4400">
                <a:solidFill>
                  <a:srgbClr val="A50021"/>
                </a:solidFill>
                <a:latin typeface="Arial" charset="0"/>
              </a:defRPr>
            </a:lvl9pPr>
          </a:lstStyle>
          <a:p>
            <a:r>
              <a:rPr lang="en-CA" dirty="0" smtClean="0"/>
              <a:t>Plan Procurement Management</a:t>
            </a:r>
            <a:endParaRPr lang="en-US" dirty="0" smtClean="0"/>
          </a:p>
        </p:txBody>
      </p:sp>
      <p:sp>
        <p:nvSpPr>
          <p:cNvPr id="5" name="Rectangle 7"/>
          <p:cNvSpPr txBox="1">
            <a:spLocks noChangeArrowheads="1"/>
          </p:cNvSpPr>
          <p:nvPr/>
        </p:nvSpPr>
        <p:spPr>
          <a:xfrm>
            <a:off x="762000" y="914400"/>
            <a:ext cx="8039100" cy="5135563"/>
          </a:xfrm>
          <a:prstGeom prst="rect">
            <a:avLst/>
          </a:prstGeom>
        </p:spPr>
        <p:txBody>
          <a:bodyPr/>
          <a:lstStyle>
            <a:lvl1pPr marL="342900" indent="-342900" algn="l" rtl="0" eaLnBrk="0" fontAlgn="base" hangingPunct="0">
              <a:spcBef>
                <a:spcPct val="20000"/>
              </a:spcBef>
              <a:spcAft>
                <a:spcPct val="0"/>
              </a:spcAft>
              <a:buClr>
                <a:srgbClr val="A50021"/>
              </a:buClr>
              <a:defRPr sz="2800" b="1">
                <a:solidFill>
                  <a:schemeClr val="tx1"/>
                </a:solidFill>
                <a:latin typeface="Calibri" pitchFamily="34" charset="0"/>
                <a:ea typeface="+mn-ea"/>
                <a:cs typeface="+mn-cs"/>
              </a:defRPr>
            </a:lvl1pPr>
            <a:lvl2pPr marL="742950" indent="-285750" algn="l" rtl="0" eaLnBrk="0" fontAlgn="base" hangingPunct="0">
              <a:spcBef>
                <a:spcPct val="20000"/>
              </a:spcBef>
              <a:spcAft>
                <a:spcPct val="0"/>
              </a:spcAft>
              <a:buClr>
                <a:schemeClr val="tx1"/>
              </a:buClr>
              <a:buFont typeface="Wingdings" pitchFamily="2" charset="2"/>
              <a:buChar char="Ø"/>
              <a:defRPr sz="2400">
                <a:solidFill>
                  <a:schemeClr val="tx1"/>
                </a:solidFill>
                <a:latin typeface="Calibri" pitchFamily="34" charset="0"/>
              </a:defRPr>
            </a:lvl2pPr>
            <a:lvl3pPr marL="1143000" indent="-228600" algn="l" rtl="0" eaLnBrk="0" fontAlgn="base" hangingPunct="0">
              <a:spcBef>
                <a:spcPct val="20000"/>
              </a:spcBef>
              <a:spcAft>
                <a:spcPct val="0"/>
              </a:spcAft>
              <a:buClr>
                <a:schemeClr val="tx1"/>
              </a:buClr>
              <a:buFont typeface="Wingdings" pitchFamily="2" charset="2"/>
              <a:buChar char="v"/>
              <a:defRPr sz="2000">
                <a:solidFill>
                  <a:schemeClr val="tx1"/>
                </a:solidFill>
                <a:latin typeface="Calibri" pitchFamily="34" charset="0"/>
              </a:defRPr>
            </a:lvl3pPr>
            <a:lvl4pPr marL="1600200" indent="-228600" algn="l" rtl="0" eaLnBrk="0" fontAlgn="base" hangingPunct="0">
              <a:spcBef>
                <a:spcPct val="20000"/>
              </a:spcBef>
              <a:spcAft>
                <a:spcPct val="0"/>
              </a:spcAft>
              <a:buClr>
                <a:schemeClr val="tx1"/>
              </a:buClr>
              <a:buFont typeface="Wingdings" pitchFamily="2" charset="2"/>
              <a:buChar char="§"/>
              <a:defRPr sz="1800">
                <a:solidFill>
                  <a:schemeClr val="tx1"/>
                </a:solidFill>
                <a:latin typeface="Calibri" pitchFamily="34" charset="0"/>
              </a:defRPr>
            </a:lvl4pPr>
            <a:lvl5pPr marL="2057400" indent="-228600" algn="l" rtl="0" eaLnBrk="0" fontAlgn="base" hangingPunct="0">
              <a:spcBef>
                <a:spcPct val="20000"/>
              </a:spcBef>
              <a:spcAft>
                <a:spcPct val="0"/>
              </a:spcAft>
              <a:buClr>
                <a:schemeClr val="tx1"/>
              </a:buClr>
              <a:buFont typeface="Arial" charset="0"/>
              <a:buChar char="»"/>
              <a:defRPr sz="1600">
                <a:solidFill>
                  <a:schemeClr val="tx1"/>
                </a:solidFill>
                <a:latin typeface="Calibri" pitchFamily="34"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r>
              <a:rPr lang="en-CA" dirty="0" smtClean="0"/>
              <a:t>Cost-Reimbursable Contracts </a:t>
            </a:r>
          </a:p>
          <a:p>
            <a:pPr lvl="1">
              <a:buFont typeface="Arial"/>
              <a:buChar char="•"/>
            </a:pPr>
            <a:r>
              <a:rPr lang="en-CA" dirty="0" smtClean="0"/>
              <a:t>Two components – Actual Costs + Profit</a:t>
            </a:r>
          </a:p>
          <a:p>
            <a:r>
              <a:rPr lang="en-CA" dirty="0" smtClean="0"/>
              <a:t>Actual Costs fall into two categories:</a:t>
            </a:r>
          </a:p>
          <a:p>
            <a:pPr lvl="1">
              <a:buFont typeface="Arial"/>
              <a:buChar char="•"/>
            </a:pPr>
            <a:r>
              <a:rPr lang="en-CA" b="1" dirty="0" smtClean="0"/>
              <a:t>Direct Costs </a:t>
            </a:r>
            <a:r>
              <a:rPr lang="en-CA" dirty="0" smtClean="0"/>
              <a:t>are costs incurred directly associated with specific project tasks such as:</a:t>
            </a:r>
          </a:p>
          <a:p>
            <a:pPr lvl="2">
              <a:buFont typeface="Arial"/>
              <a:buChar char="•"/>
            </a:pPr>
            <a:r>
              <a:rPr lang="en-CA" dirty="0" smtClean="0"/>
              <a:t>Labour</a:t>
            </a:r>
          </a:p>
          <a:p>
            <a:pPr lvl="2">
              <a:buFont typeface="Arial"/>
              <a:buChar char="•"/>
            </a:pPr>
            <a:r>
              <a:rPr lang="en-CA" dirty="0" smtClean="0"/>
              <a:t>Materials</a:t>
            </a:r>
          </a:p>
          <a:p>
            <a:pPr lvl="1">
              <a:buFont typeface="Arial"/>
              <a:buChar char="•"/>
            </a:pPr>
            <a:r>
              <a:rPr lang="en-CA" b="1" dirty="0" smtClean="0"/>
              <a:t>Indirect Costs </a:t>
            </a:r>
            <a:r>
              <a:rPr lang="en-CA" dirty="0" smtClean="0"/>
              <a:t>are costs distributed/allocated across the project such as: </a:t>
            </a:r>
          </a:p>
          <a:p>
            <a:pPr lvl="2">
              <a:buFont typeface="Arial"/>
              <a:buChar char="•"/>
            </a:pPr>
            <a:r>
              <a:rPr lang="en-CA" dirty="0" smtClean="0"/>
              <a:t>Utilities </a:t>
            </a:r>
          </a:p>
          <a:p>
            <a:pPr lvl="2">
              <a:buFont typeface="Arial"/>
              <a:buChar char="•"/>
            </a:pPr>
            <a:r>
              <a:rPr lang="en-CA" dirty="0" smtClean="0"/>
              <a:t>Office space</a:t>
            </a:r>
          </a:p>
          <a:p>
            <a:pPr lvl="2">
              <a:buFont typeface="Arial"/>
              <a:buChar char="•"/>
            </a:pPr>
            <a:r>
              <a:rPr lang="en-CA" dirty="0" smtClean="0"/>
              <a:t>Overhead costs</a:t>
            </a:r>
          </a:p>
          <a:p>
            <a:pPr lvl="2">
              <a:buFont typeface="Arial"/>
              <a:buChar char="•"/>
            </a:pPr>
            <a:r>
              <a:rPr lang="en-CA" dirty="0" smtClean="0"/>
              <a:t>Computer systems</a:t>
            </a:r>
          </a:p>
        </p:txBody>
      </p:sp>
    </p:spTree>
    <p:extLst>
      <p:ext uri="{BB962C8B-B14F-4D97-AF65-F5344CB8AC3E}">
        <p14:creationId xmlns:p14="http://schemas.microsoft.com/office/powerpoint/2010/main" val="2598193493"/>
      </p:ext>
    </p:extLst>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3658AC70-BA90-4842-A737-EDEAF18A09F1}" type="slidenum">
              <a:rPr lang="en-US" smtClean="0"/>
              <a:pPr/>
              <a:t>39</a:t>
            </a:fld>
            <a:endParaRPr lang="en-US" dirty="0"/>
          </a:p>
        </p:txBody>
      </p:sp>
      <p:sp>
        <p:nvSpPr>
          <p:cNvPr id="6" name="Text Box 14"/>
          <p:cNvSpPr txBox="1">
            <a:spLocks noChangeArrowheads="1"/>
          </p:cNvSpPr>
          <p:nvPr/>
        </p:nvSpPr>
        <p:spPr bwMode="auto">
          <a:xfrm>
            <a:off x="6477000" y="152400"/>
            <a:ext cx="1997075" cy="396875"/>
          </a:xfrm>
          <a:prstGeom prst="rect">
            <a:avLst/>
          </a:prstGeom>
          <a:noFill/>
          <a:ln w="9525">
            <a:noFill/>
            <a:miter lim="800000"/>
            <a:headEnd/>
            <a:tailEnd/>
          </a:ln>
        </p:spPr>
        <p:txBody>
          <a:bodyPr>
            <a:spAutoFit/>
          </a:bodyPr>
          <a:lstStyle/>
          <a:p>
            <a:r>
              <a:rPr lang="en-CA" sz="2000" b="1" dirty="0" smtClean="0">
                <a:solidFill>
                  <a:schemeClr val="bg1"/>
                </a:solidFill>
                <a:latin typeface="Cambria" pitchFamily="18" charset="0"/>
              </a:rPr>
              <a:t>Inputs</a:t>
            </a:r>
            <a:endParaRPr lang="en-CA" sz="2000" b="1" dirty="0">
              <a:solidFill>
                <a:schemeClr val="bg1"/>
              </a:solidFill>
              <a:latin typeface="Cambria" pitchFamily="18" charset="0"/>
            </a:endParaRPr>
          </a:p>
        </p:txBody>
      </p:sp>
      <p:sp>
        <p:nvSpPr>
          <p:cNvPr id="7" name="Rectangle 16"/>
          <p:cNvSpPr txBox="1">
            <a:spLocks/>
          </p:cNvSpPr>
          <p:nvPr/>
        </p:nvSpPr>
        <p:spPr bwMode="auto">
          <a:xfrm>
            <a:off x="838200" y="228600"/>
            <a:ext cx="5562600" cy="381000"/>
          </a:xfrm>
          <a:prstGeom prst="rect">
            <a:avLst/>
          </a:prstGeom>
          <a:noFill/>
          <a:ln w="12700">
            <a:noFill/>
            <a:miter lim="800000"/>
            <a:headEnd/>
            <a:tailEnd/>
          </a:ln>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400" b="1">
                <a:solidFill>
                  <a:schemeClr val="bg1"/>
                </a:solidFill>
                <a:latin typeface="Cambria" pitchFamily="18" charset="0"/>
                <a:ea typeface="+mj-ea"/>
                <a:cs typeface="+mj-cs"/>
              </a:defRPr>
            </a:lvl1pPr>
            <a:lvl2pPr algn="l" rtl="0" eaLnBrk="0" fontAlgn="base" hangingPunct="0">
              <a:spcBef>
                <a:spcPct val="0"/>
              </a:spcBef>
              <a:spcAft>
                <a:spcPct val="0"/>
              </a:spcAft>
              <a:defRPr sz="2400" b="1">
                <a:solidFill>
                  <a:schemeClr val="bg1"/>
                </a:solidFill>
                <a:latin typeface="Cambria" pitchFamily="18" charset="0"/>
              </a:defRPr>
            </a:lvl2pPr>
            <a:lvl3pPr algn="l" rtl="0" eaLnBrk="0" fontAlgn="base" hangingPunct="0">
              <a:spcBef>
                <a:spcPct val="0"/>
              </a:spcBef>
              <a:spcAft>
                <a:spcPct val="0"/>
              </a:spcAft>
              <a:defRPr sz="2400" b="1">
                <a:solidFill>
                  <a:schemeClr val="bg1"/>
                </a:solidFill>
                <a:latin typeface="Cambria" pitchFamily="18" charset="0"/>
              </a:defRPr>
            </a:lvl3pPr>
            <a:lvl4pPr algn="l" rtl="0" eaLnBrk="0" fontAlgn="base" hangingPunct="0">
              <a:spcBef>
                <a:spcPct val="0"/>
              </a:spcBef>
              <a:spcAft>
                <a:spcPct val="0"/>
              </a:spcAft>
              <a:defRPr sz="2400" b="1">
                <a:solidFill>
                  <a:schemeClr val="bg1"/>
                </a:solidFill>
                <a:latin typeface="Cambria" pitchFamily="18" charset="0"/>
              </a:defRPr>
            </a:lvl4pPr>
            <a:lvl5pPr algn="l" rtl="0" eaLnBrk="0" fontAlgn="base" hangingPunct="0">
              <a:spcBef>
                <a:spcPct val="0"/>
              </a:spcBef>
              <a:spcAft>
                <a:spcPct val="0"/>
              </a:spcAft>
              <a:defRPr sz="2400" b="1">
                <a:solidFill>
                  <a:schemeClr val="bg1"/>
                </a:solidFill>
                <a:latin typeface="Cambria" pitchFamily="18" charset="0"/>
              </a:defRPr>
            </a:lvl5pPr>
            <a:lvl6pPr marL="457200" algn="ctr" rtl="0" fontAlgn="base">
              <a:spcBef>
                <a:spcPct val="0"/>
              </a:spcBef>
              <a:spcAft>
                <a:spcPct val="0"/>
              </a:spcAft>
              <a:defRPr sz="4400">
                <a:solidFill>
                  <a:srgbClr val="A50021"/>
                </a:solidFill>
                <a:latin typeface="Arial" charset="0"/>
              </a:defRPr>
            </a:lvl6pPr>
            <a:lvl7pPr marL="914400" algn="ctr" rtl="0" fontAlgn="base">
              <a:spcBef>
                <a:spcPct val="0"/>
              </a:spcBef>
              <a:spcAft>
                <a:spcPct val="0"/>
              </a:spcAft>
              <a:defRPr sz="4400">
                <a:solidFill>
                  <a:srgbClr val="A50021"/>
                </a:solidFill>
                <a:latin typeface="Arial" charset="0"/>
              </a:defRPr>
            </a:lvl7pPr>
            <a:lvl8pPr marL="1371600" algn="ctr" rtl="0" fontAlgn="base">
              <a:spcBef>
                <a:spcPct val="0"/>
              </a:spcBef>
              <a:spcAft>
                <a:spcPct val="0"/>
              </a:spcAft>
              <a:defRPr sz="4400">
                <a:solidFill>
                  <a:srgbClr val="A50021"/>
                </a:solidFill>
                <a:latin typeface="Arial" charset="0"/>
              </a:defRPr>
            </a:lvl8pPr>
            <a:lvl9pPr marL="1828800" algn="ctr" rtl="0" fontAlgn="base">
              <a:spcBef>
                <a:spcPct val="0"/>
              </a:spcBef>
              <a:spcAft>
                <a:spcPct val="0"/>
              </a:spcAft>
              <a:defRPr sz="4400">
                <a:solidFill>
                  <a:srgbClr val="A50021"/>
                </a:solidFill>
                <a:latin typeface="Arial" charset="0"/>
              </a:defRPr>
            </a:lvl9pPr>
          </a:lstStyle>
          <a:p>
            <a:r>
              <a:rPr lang="en-CA" dirty="0" smtClean="0"/>
              <a:t>Plan Procurement Management</a:t>
            </a:r>
            <a:endParaRPr lang="en-US" dirty="0" smtClean="0"/>
          </a:p>
        </p:txBody>
      </p:sp>
      <p:sp>
        <p:nvSpPr>
          <p:cNvPr id="5" name="Rectangle 27"/>
          <p:cNvSpPr txBox="1">
            <a:spLocks noChangeArrowheads="1"/>
          </p:cNvSpPr>
          <p:nvPr/>
        </p:nvSpPr>
        <p:spPr bwMode="auto">
          <a:xfrm>
            <a:off x="762000" y="1219200"/>
            <a:ext cx="7620000" cy="24765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A50021"/>
              </a:buClr>
              <a:defRPr sz="2800" b="1">
                <a:solidFill>
                  <a:schemeClr val="tx1"/>
                </a:solidFill>
                <a:latin typeface="Calibri" pitchFamily="34" charset="0"/>
                <a:ea typeface="+mn-ea"/>
                <a:cs typeface="+mn-cs"/>
              </a:defRPr>
            </a:lvl1pPr>
            <a:lvl2pPr marL="742950" indent="-285750" algn="l" rtl="0" eaLnBrk="0" fontAlgn="base" hangingPunct="0">
              <a:spcBef>
                <a:spcPct val="20000"/>
              </a:spcBef>
              <a:spcAft>
                <a:spcPct val="0"/>
              </a:spcAft>
              <a:buClr>
                <a:schemeClr val="tx1"/>
              </a:buClr>
              <a:buFont typeface="Wingdings" pitchFamily="2" charset="2"/>
              <a:buChar char="Ø"/>
              <a:defRPr sz="2400">
                <a:solidFill>
                  <a:schemeClr val="tx1"/>
                </a:solidFill>
                <a:latin typeface="Calibri" pitchFamily="34" charset="0"/>
              </a:defRPr>
            </a:lvl2pPr>
            <a:lvl3pPr marL="1143000" indent="-228600" algn="l" rtl="0" eaLnBrk="0" fontAlgn="base" hangingPunct="0">
              <a:spcBef>
                <a:spcPct val="20000"/>
              </a:spcBef>
              <a:spcAft>
                <a:spcPct val="0"/>
              </a:spcAft>
              <a:buClr>
                <a:schemeClr val="tx1"/>
              </a:buClr>
              <a:buFont typeface="Wingdings" pitchFamily="2" charset="2"/>
              <a:buChar char="v"/>
              <a:defRPr sz="2000">
                <a:solidFill>
                  <a:schemeClr val="tx1"/>
                </a:solidFill>
                <a:latin typeface="Calibri" pitchFamily="34" charset="0"/>
              </a:defRPr>
            </a:lvl3pPr>
            <a:lvl4pPr marL="1600200" indent="-228600" algn="l" rtl="0" eaLnBrk="0" fontAlgn="base" hangingPunct="0">
              <a:spcBef>
                <a:spcPct val="20000"/>
              </a:spcBef>
              <a:spcAft>
                <a:spcPct val="0"/>
              </a:spcAft>
              <a:buClr>
                <a:schemeClr val="tx1"/>
              </a:buClr>
              <a:buFont typeface="Wingdings" pitchFamily="2" charset="2"/>
              <a:buChar char="§"/>
              <a:defRPr sz="1800">
                <a:solidFill>
                  <a:schemeClr val="tx1"/>
                </a:solidFill>
                <a:latin typeface="Calibri" pitchFamily="34" charset="0"/>
              </a:defRPr>
            </a:lvl4pPr>
            <a:lvl5pPr marL="2057400" indent="-228600" algn="l" rtl="0" eaLnBrk="0" fontAlgn="base" hangingPunct="0">
              <a:spcBef>
                <a:spcPct val="20000"/>
              </a:spcBef>
              <a:spcAft>
                <a:spcPct val="0"/>
              </a:spcAft>
              <a:buClr>
                <a:schemeClr val="tx1"/>
              </a:buClr>
              <a:buFont typeface="Arial" charset="0"/>
              <a:buChar char="»"/>
              <a:defRPr sz="1600">
                <a:solidFill>
                  <a:schemeClr val="tx1"/>
                </a:solidFill>
                <a:latin typeface="Calibri" pitchFamily="34"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r>
              <a:rPr lang="en-CA" dirty="0" smtClean="0"/>
              <a:t>Cost-Plus-Fixed-Fee (CPFF) Example: </a:t>
            </a:r>
          </a:p>
          <a:p>
            <a:pPr lvl="1"/>
            <a:r>
              <a:rPr lang="en-CA" dirty="0" smtClean="0"/>
              <a:t>Estimated Cost			=	$1,000K	</a:t>
            </a:r>
          </a:p>
          <a:p>
            <a:pPr lvl="1"/>
            <a:r>
              <a:rPr lang="en-CA" dirty="0" smtClean="0"/>
              <a:t>Fixed Fee at 10% 		=	$100K</a:t>
            </a:r>
          </a:p>
          <a:p>
            <a:pPr lvl="1"/>
            <a:r>
              <a:rPr lang="en-CA" dirty="0" smtClean="0"/>
              <a:t>Estimated Total Cost		=	$1,100K</a:t>
            </a:r>
          </a:p>
        </p:txBody>
      </p:sp>
      <p:graphicFrame>
        <p:nvGraphicFramePr>
          <p:cNvPr id="8" name="Group 29"/>
          <p:cNvGraphicFramePr>
            <a:graphicFrameLocks/>
          </p:cNvGraphicFramePr>
          <p:nvPr>
            <p:extLst>
              <p:ext uri="{D42A27DB-BD31-4B8C-83A1-F6EECF244321}">
                <p14:modId xmlns:p14="http://schemas.microsoft.com/office/powerpoint/2010/main" val="4155645828"/>
              </p:ext>
            </p:extLst>
          </p:nvPr>
        </p:nvGraphicFramePr>
        <p:xfrm>
          <a:off x="706582" y="3505200"/>
          <a:ext cx="7620000" cy="2476501"/>
        </p:xfrm>
        <a:graphic>
          <a:graphicData uri="http://schemas.openxmlformats.org/drawingml/2006/table">
            <a:tbl>
              <a:tblPr/>
              <a:tblGrid>
                <a:gridCol w="373063"/>
                <a:gridCol w="1303337"/>
                <a:gridCol w="2208213"/>
                <a:gridCol w="1830387"/>
                <a:gridCol w="1905000"/>
              </a:tblGrid>
              <a:tr h="1214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CA" sz="1600" b="1" i="0" u="none" strike="noStrike" cap="none" normalizeH="0" baseline="0" dirty="0" smtClean="0">
                          <a:ln>
                            <a:noFill/>
                          </a:ln>
                          <a:solidFill>
                            <a:schemeClr val="tx1"/>
                          </a:solidFill>
                          <a:effectLst/>
                          <a:latin typeface="Calibri" pitchFamily="34" charset="0"/>
                          <a:cs typeface="Arial" charset="0"/>
                        </a:rPr>
                        <a:t>A</a:t>
                      </a:r>
                      <a:endParaRPr kumimoji="0" lang="en-US" sz="1600" b="1" i="0" u="none" strike="noStrike" cap="none" normalizeH="0" baseline="0" dirty="0" smtClean="0">
                        <a:ln>
                          <a:noFill/>
                        </a:ln>
                        <a:solidFill>
                          <a:schemeClr val="tx1"/>
                        </a:solidFill>
                        <a:effectLst/>
                        <a:latin typeface="Calibri" pitchFamily="34"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CA" sz="1600" b="1" i="0" u="none" strike="noStrike" cap="none" normalizeH="0" baseline="0" smtClean="0">
                          <a:ln>
                            <a:noFill/>
                          </a:ln>
                          <a:solidFill>
                            <a:schemeClr val="tx1"/>
                          </a:solidFill>
                          <a:effectLst/>
                          <a:latin typeface="Calibri" pitchFamily="34" charset="0"/>
                          <a:cs typeface="Arial" charset="0"/>
                        </a:rPr>
                        <a:t>Final Cost</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CA" sz="1600" b="1" i="0" u="none" strike="noStrike" cap="none" normalizeH="0" baseline="0" smtClean="0">
                          <a:ln>
                            <a:noFill/>
                          </a:ln>
                          <a:solidFill>
                            <a:schemeClr val="tx1"/>
                          </a:solidFill>
                          <a:effectLst/>
                          <a:latin typeface="Calibri" pitchFamily="34" charset="0"/>
                          <a:cs typeface="Arial" charset="0"/>
                        </a:rPr>
                        <a:t>Seller Bills</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CA" sz="1600" b="1" i="0" u="none" strike="noStrike" cap="none" normalizeH="0" baseline="0" smtClean="0">
                          <a:ln>
                            <a:noFill/>
                          </a:ln>
                          <a:solidFill>
                            <a:schemeClr val="tx1"/>
                          </a:solidFill>
                          <a:effectLst/>
                          <a:latin typeface="Calibri" pitchFamily="34" charset="0"/>
                          <a:cs typeface="Arial" charset="0"/>
                        </a:rPr>
                        <a:t>Buyer Pays</a:t>
                      </a:r>
                      <a:endParaRPr kumimoji="0" lang="en-US" sz="1600" b="1" i="0" u="none" strike="noStrike" cap="none" normalizeH="0" baseline="0" smtClean="0">
                        <a:ln>
                          <a:noFill/>
                        </a:ln>
                        <a:solidFill>
                          <a:schemeClr val="tx1"/>
                        </a:solidFill>
                        <a:effectLst/>
                        <a:latin typeface="Calibri"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CA" sz="1600" b="1" i="0" u="none" strike="noStrike" cap="none" normalizeH="0" baseline="0" smtClean="0">
                          <a:ln>
                            <a:noFill/>
                          </a:ln>
                          <a:solidFill>
                            <a:schemeClr val="tx1"/>
                          </a:solidFill>
                          <a:effectLst/>
                          <a:latin typeface="Calibri" pitchFamily="34" charset="0"/>
                          <a:cs typeface="Arial" charset="0"/>
                        </a:rPr>
                        <a:t>$900K</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CA" sz="1600" b="1" i="0" u="none" strike="noStrike" cap="none" normalizeH="0" baseline="0" smtClean="0">
                          <a:ln>
                            <a:noFill/>
                          </a:ln>
                          <a:solidFill>
                            <a:schemeClr val="tx1"/>
                          </a:solidFill>
                          <a:effectLst/>
                          <a:latin typeface="Calibri" pitchFamily="34" charset="0"/>
                          <a:cs typeface="Arial" charset="0"/>
                        </a:rPr>
                        <a:t>$900K+$100K=$1000K</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CA" sz="1600" b="1" i="0" u="none" strike="noStrike" cap="none" normalizeH="0" baseline="0" smtClean="0">
                          <a:ln>
                            <a:noFill/>
                          </a:ln>
                          <a:solidFill>
                            <a:schemeClr val="tx1"/>
                          </a:solidFill>
                          <a:effectLst/>
                          <a:latin typeface="Calibri" pitchFamily="34" charset="0"/>
                          <a:cs typeface="Arial" charset="0"/>
                        </a:rPr>
                        <a:t>$1,000K</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dirty="0" smtClean="0">
                          <a:ln>
                            <a:noFill/>
                          </a:ln>
                          <a:solidFill>
                            <a:schemeClr val="tx1"/>
                          </a:solidFill>
                          <a:effectLst/>
                          <a:latin typeface="Calibri" pitchFamily="34" charset="0"/>
                          <a:cs typeface="Arial" charset="0"/>
                        </a:rPr>
                        <a:t>Seller still makes his $100K profit but his margin is now 11.1%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Calibri" pitchFamily="34" charset="0"/>
                          <a:cs typeface="Arial" charset="0"/>
                        </a:rPr>
                        <a:t>Buyer aware of costs and the profit being made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2620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CA" sz="1600" b="1" i="0" u="none" strike="noStrike" cap="none" normalizeH="0" baseline="0" smtClean="0">
                          <a:ln>
                            <a:noFill/>
                          </a:ln>
                          <a:solidFill>
                            <a:schemeClr val="tx1"/>
                          </a:solidFill>
                          <a:effectLst/>
                          <a:latin typeface="Calibri" pitchFamily="34" charset="0"/>
                          <a:cs typeface="Arial" charset="0"/>
                        </a:rPr>
                        <a:t>B</a:t>
                      </a:r>
                      <a:endParaRPr kumimoji="0" lang="en-US" sz="1600" b="1" i="0" u="none" strike="noStrike" cap="none" normalizeH="0" baseline="0" smtClean="0">
                        <a:ln>
                          <a:noFill/>
                        </a:ln>
                        <a:solidFill>
                          <a:schemeClr val="tx1"/>
                        </a:solidFill>
                        <a:effectLst/>
                        <a:latin typeface="Calibri" pitchFamily="34"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CA" sz="1600" b="1" i="0" u="none" strike="noStrike" cap="none" normalizeH="0" baseline="0" smtClean="0">
                          <a:ln>
                            <a:noFill/>
                          </a:ln>
                          <a:solidFill>
                            <a:schemeClr val="tx1"/>
                          </a:solidFill>
                          <a:effectLst/>
                          <a:latin typeface="Calibri" pitchFamily="34" charset="0"/>
                          <a:cs typeface="Arial" charset="0"/>
                        </a:rPr>
                        <a:t>Final Cost</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CA" sz="1600" b="1" i="0" u="none" strike="noStrike" cap="none" normalizeH="0" baseline="0" smtClean="0">
                          <a:ln>
                            <a:noFill/>
                          </a:ln>
                          <a:solidFill>
                            <a:schemeClr val="tx1"/>
                          </a:solidFill>
                          <a:effectLst/>
                          <a:latin typeface="Calibri" pitchFamily="34" charset="0"/>
                          <a:cs typeface="Arial" charset="0"/>
                        </a:rPr>
                        <a:t>Seller Bills</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CA" sz="1600" b="1" i="0" u="none" strike="noStrike" cap="none" normalizeH="0" baseline="0" smtClean="0">
                          <a:ln>
                            <a:noFill/>
                          </a:ln>
                          <a:solidFill>
                            <a:schemeClr val="tx1"/>
                          </a:solidFill>
                          <a:effectLst/>
                          <a:latin typeface="Calibri" pitchFamily="34" charset="0"/>
                          <a:cs typeface="Arial" charset="0"/>
                        </a:rPr>
                        <a:t>Buyer Pays</a:t>
                      </a:r>
                      <a:endParaRPr kumimoji="0" lang="en-US" sz="1600" b="1" i="0" u="none" strike="noStrike" cap="none" normalizeH="0" baseline="0" smtClean="0">
                        <a:ln>
                          <a:noFill/>
                        </a:ln>
                        <a:solidFill>
                          <a:schemeClr val="tx1"/>
                        </a:solidFill>
                        <a:effectLst/>
                        <a:latin typeface="Calibri"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CA" sz="1600" b="1" i="0" u="none" strike="noStrike" cap="none" normalizeH="0" baseline="0" smtClean="0">
                          <a:ln>
                            <a:noFill/>
                          </a:ln>
                          <a:solidFill>
                            <a:schemeClr val="tx1"/>
                          </a:solidFill>
                          <a:effectLst/>
                          <a:latin typeface="Calibri" pitchFamily="34" charset="0"/>
                          <a:cs typeface="Arial" charset="0"/>
                        </a:rPr>
                        <a:t>$1250K</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CA" sz="1600" b="1" i="0" u="none" strike="noStrike" cap="none" normalizeH="0" baseline="0" smtClean="0">
                          <a:ln>
                            <a:noFill/>
                          </a:ln>
                          <a:solidFill>
                            <a:schemeClr val="tx1"/>
                          </a:solidFill>
                          <a:effectLst/>
                          <a:latin typeface="Calibri" pitchFamily="34" charset="0"/>
                          <a:cs typeface="Arial" charset="0"/>
                        </a:rPr>
                        <a:t>$1250K+$100K=$1350K</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CA" sz="1600" b="1" i="0" u="none" strike="noStrike" cap="none" normalizeH="0" baseline="0" smtClean="0">
                          <a:ln>
                            <a:noFill/>
                          </a:ln>
                          <a:solidFill>
                            <a:schemeClr val="tx1"/>
                          </a:solidFill>
                          <a:effectLst/>
                          <a:latin typeface="Calibri" pitchFamily="34" charset="0"/>
                          <a:cs typeface="Arial" charset="0"/>
                        </a:rPr>
                        <a:t>$1,350K</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Calibri" pitchFamily="34" charset="0"/>
                          <a:cs typeface="Arial" charset="0"/>
                        </a:rPr>
                        <a:t>Seller still makes his $100K profit but his margin is now 8.0%</a:t>
                      </a:r>
                      <a:endParaRPr kumimoji="0" lang="en-CA" sz="1600" b="1" i="0" u="none" strike="noStrike" cap="none" normalizeH="0" baseline="0" smtClean="0">
                        <a:ln>
                          <a:noFill/>
                        </a:ln>
                        <a:solidFill>
                          <a:schemeClr val="tx1"/>
                        </a:solidFill>
                        <a:effectLst/>
                        <a:latin typeface="Calibri"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dirty="0" smtClean="0">
                          <a:ln>
                            <a:noFill/>
                          </a:ln>
                          <a:solidFill>
                            <a:schemeClr val="tx1"/>
                          </a:solidFill>
                          <a:effectLst/>
                          <a:latin typeface="Calibri" pitchFamily="34" charset="0"/>
                          <a:cs typeface="Arial" charset="0"/>
                        </a:rPr>
                        <a:t>Buyer aware of costs and of profit</a:t>
                      </a: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CA" sz="1600" b="1" i="0" u="none" strike="noStrike" cap="none" normalizeH="0" baseline="0" dirty="0" smtClean="0">
                        <a:ln>
                          <a:noFill/>
                        </a:ln>
                        <a:solidFill>
                          <a:schemeClr val="tx1"/>
                        </a:solidFill>
                        <a:effectLst/>
                        <a:latin typeface="Calibri" pitchFamily="34"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3824514650"/>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9"/>
          <p:cNvGraphicFramePr>
            <a:graphicFrameLocks/>
          </p:cNvGraphicFramePr>
          <p:nvPr>
            <p:extLst>
              <p:ext uri="{D42A27DB-BD31-4B8C-83A1-F6EECF244321}">
                <p14:modId xmlns:p14="http://schemas.microsoft.com/office/powerpoint/2010/main" val="2253171392"/>
              </p:ext>
            </p:extLst>
          </p:nvPr>
        </p:nvGraphicFramePr>
        <p:xfrm>
          <a:off x="304800" y="1295400"/>
          <a:ext cx="8610604" cy="4503419"/>
        </p:xfrm>
        <a:graphic>
          <a:graphicData uri="http://schemas.openxmlformats.org/drawingml/2006/table">
            <a:tbl>
              <a:tblPr firstRow="1" firstCol="1" lastRow="1" lastCol="1" bandRow="1" bandCol="1"/>
              <a:tblGrid>
                <a:gridCol w="673112"/>
                <a:gridCol w="777673"/>
                <a:gridCol w="777673"/>
                <a:gridCol w="777673"/>
                <a:gridCol w="777673"/>
                <a:gridCol w="777673"/>
                <a:gridCol w="777673"/>
                <a:gridCol w="938435"/>
                <a:gridCol w="777673"/>
                <a:gridCol w="777673"/>
                <a:gridCol w="777673"/>
              </a:tblGrid>
              <a:tr h="0">
                <a:tc>
                  <a:txBody>
                    <a:bodyPr/>
                    <a:lstStyle/>
                    <a:p>
                      <a:pPr marL="0" marR="0">
                        <a:spcBef>
                          <a:spcPts val="300"/>
                        </a:spcBef>
                        <a:spcAft>
                          <a:spcPts val="0"/>
                        </a:spcAft>
                      </a:pPr>
                      <a:r>
                        <a:rPr lang="en-CA" sz="800">
                          <a:effectLst/>
                          <a:latin typeface="Cambria"/>
                          <a:ea typeface="Times New Roman"/>
                        </a:rPr>
                        <a:t> </a:t>
                      </a:r>
                      <a:endParaRPr lang="en-US" sz="120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99"/>
                    </a:solidFill>
                  </a:tcPr>
                </a:tc>
                <a:tc>
                  <a:txBody>
                    <a:bodyPr/>
                    <a:lstStyle/>
                    <a:p>
                      <a:pPr marL="0" marR="0">
                        <a:spcBef>
                          <a:spcPts val="300"/>
                        </a:spcBef>
                        <a:spcAft>
                          <a:spcPts val="0"/>
                        </a:spcAft>
                      </a:pPr>
                      <a:r>
                        <a:rPr lang="en-CA" sz="850" b="0" dirty="0">
                          <a:solidFill>
                            <a:schemeClr val="tx1"/>
                          </a:solidFill>
                          <a:effectLst/>
                          <a:latin typeface="Cambria"/>
                          <a:ea typeface="Times New Roman"/>
                        </a:rPr>
                        <a:t>Project Integration Management</a:t>
                      </a:r>
                      <a:endParaRPr lang="en-US" sz="850" b="0" dirty="0">
                        <a:solidFill>
                          <a:schemeClr val="tx1"/>
                        </a:solidFill>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99"/>
                    </a:solidFill>
                  </a:tcPr>
                </a:tc>
                <a:tc>
                  <a:txBody>
                    <a:bodyPr/>
                    <a:lstStyle/>
                    <a:p>
                      <a:pPr marL="0" marR="0">
                        <a:spcBef>
                          <a:spcPts val="300"/>
                        </a:spcBef>
                        <a:spcAft>
                          <a:spcPts val="0"/>
                        </a:spcAft>
                      </a:pPr>
                      <a:r>
                        <a:rPr lang="en-CA" sz="800" b="0" dirty="0">
                          <a:solidFill>
                            <a:schemeClr val="tx1"/>
                          </a:solidFill>
                          <a:effectLst/>
                          <a:latin typeface="Cambria"/>
                          <a:ea typeface="Times New Roman"/>
                        </a:rPr>
                        <a:t>Project Scope Management</a:t>
                      </a:r>
                      <a:endParaRPr lang="en-US" sz="1200" b="0" dirty="0">
                        <a:solidFill>
                          <a:schemeClr val="tx1"/>
                        </a:solidFill>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99"/>
                    </a:solidFill>
                  </a:tcPr>
                </a:tc>
                <a:tc>
                  <a:txBody>
                    <a:bodyPr/>
                    <a:lstStyle/>
                    <a:p>
                      <a:pPr marL="0" marR="0">
                        <a:spcBef>
                          <a:spcPts val="300"/>
                        </a:spcBef>
                        <a:spcAft>
                          <a:spcPts val="0"/>
                        </a:spcAft>
                      </a:pPr>
                      <a:r>
                        <a:rPr lang="en-CA" sz="800" dirty="0">
                          <a:solidFill>
                            <a:srgbClr val="000000"/>
                          </a:solidFill>
                          <a:effectLst/>
                          <a:latin typeface="Cambria"/>
                          <a:ea typeface="Times New Roman"/>
                        </a:rPr>
                        <a:t>Project </a:t>
                      </a:r>
                      <a:r>
                        <a:rPr lang="en-CA" sz="800" dirty="0" smtClean="0">
                          <a:solidFill>
                            <a:srgbClr val="000000"/>
                          </a:solidFill>
                          <a:effectLst/>
                          <a:latin typeface="Cambria"/>
                          <a:ea typeface="Times New Roman"/>
                        </a:rPr>
                        <a:t>Schedule</a:t>
                      </a:r>
                      <a:r>
                        <a:rPr lang="en-CA" sz="800" baseline="0" dirty="0" smtClean="0">
                          <a:solidFill>
                            <a:srgbClr val="000000"/>
                          </a:solidFill>
                          <a:effectLst/>
                          <a:latin typeface="Cambria"/>
                          <a:ea typeface="Times New Roman"/>
                        </a:rPr>
                        <a:t> </a:t>
                      </a:r>
                      <a:r>
                        <a:rPr lang="en-CA" sz="800" dirty="0" smtClean="0">
                          <a:solidFill>
                            <a:srgbClr val="000000"/>
                          </a:solidFill>
                          <a:effectLst/>
                          <a:latin typeface="Cambria"/>
                          <a:ea typeface="Times New Roman"/>
                        </a:rPr>
                        <a:t>Management</a:t>
                      </a:r>
                      <a:endParaRPr lang="en-US" sz="1200" dirty="0">
                        <a:solidFill>
                          <a:srgbClr val="000000"/>
                        </a:solidFill>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99"/>
                    </a:solidFill>
                  </a:tcPr>
                </a:tc>
                <a:tc>
                  <a:txBody>
                    <a:bodyPr/>
                    <a:lstStyle/>
                    <a:p>
                      <a:pPr marL="0" marR="0">
                        <a:spcBef>
                          <a:spcPts val="300"/>
                        </a:spcBef>
                        <a:spcAft>
                          <a:spcPts val="0"/>
                        </a:spcAft>
                      </a:pPr>
                      <a:r>
                        <a:rPr lang="en-US" sz="800" b="0" dirty="0" smtClean="0">
                          <a:solidFill>
                            <a:schemeClr val="tx1"/>
                          </a:solidFill>
                          <a:effectLst/>
                          <a:latin typeface="Cambria"/>
                          <a:ea typeface="Times New Roman"/>
                          <a:cs typeface="Cambria"/>
                        </a:rPr>
                        <a:t>Project Cost Management</a:t>
                      </a:r>
                      <a:endParaRPr lang="en-US" sz="800" b="0" dirty="0">
                        <a:solidFill>
                          <a:schemeClr val="tx1"/>
                        </a:solidFill>
                        <a:effectLst/>
                        <a:latin typeface="Cambria"/>
                        <a:ea typeface="Times New Roman"/>
                        <a:cs typeface="Cambria"/>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99"/>
                    </a:solidFill>
                  </a:tcPr>
                </a:tc>
                <a:tc>
                  <a:txBody>
                    <a:bodyPr/>
                    <a:lstStyle/>
                    <a:p>
                      <a:pPr marL="0" marR="0">
                        <a:spcBef>
                          <a:spcPts val="300"/>
                        </a:spcBef>
                        <a:spcAft>
                          <a:spcPts val="0"/>
                        </a:spcAft>
                      </a:pPr>
                      <a:r>
                        <a:rPr lang="en-CA" sz="800" dirty="0">
                          <a:effectLst/>
                          <a:latin typeface="Cambria"/>
                          <a:ea typeface="Times New Roman"/>
                        </a:rPr>
                        <a:t>Project Quality Management</a:t>
                      </a:r>
                      <a:endParaRPr lang="en-US" sz="1200" dirty="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99"/>
                    </a:solidFill>
                  </a:tcPr>
                </a:tc>
                <a:tc>
                  <a:txBody>
                    <a:bodyPr/>
                    <a:lstStyle/>
                    <a:p>
                      <a:pPr marL="0" marR="0">
                        <a:spcBef>
                          <a:spcPts val="300"/>
                        </a:spcBef>
                        <a:spcAft>
                          <a:spcPts val="0"/>
                        </a:spcAft>
                      </a:pPr>
                      <a:r>
                        <a:rPr lang="en-CA" sz="800" b="0" dirty="0">
                          <a:solidFill>
                            <a:srgbClr val="000000"/>
                          </a:solidFill>
                          <a:effectLst/>
                          <a:latin typeface="Cambria"/>
                          <a:ea typeface="Times New Roman"/>
                        </a:rPr>
                        <a:t>Project </a:t>
                      </a:r>
                      <a:r>
                        <a:rPr lang="en-CA" sz="800" b="0" dirty="0" smtClean="0">
                          <a:solidFill>
                            <a:srgbClr val="000000"/>
                          </a:solidFill>
                          <a:effectLst/>
                          <a:latin typeface="Cambria"/>
                          <a:ea typeface="Times New Roman"/>
                        </a:rPr>
                        <a:t>Resource </a:t>
                      </a:r>
                      <a:r>
                        <a:rPr lang="en-CA" sz="800" b="0" dirty="0">
                          <a:solidFill>
                            <a:srgbClr val="000000"/>
                          </a:solidFill>
                          <a:effectLst/>
                          <a:latin typeface="Cambria"/>
                          <a:ea typeface="Times New Roman"/>
                        </a:rPr>
                        <a:t>Management</a:t>
                      </a:r>
                      <a:endParaRPr lang="en-US" sz="1200" b="0" dirty="0">
                        <a:solidFill>
                          <a:srgbClr val="000000"/>
                        </a:solidFill>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99"/>
                    </a:solidFill>
                  </a:tcPr>
                </a:tc>
                <a:tc>
                  <a:txBody>
                    <a:bodyPr/>
                    <a:lstStyle/>
                    <a:p>
                      <a:pPr marL="0" marR="0">
                        <a:spcBef>
                          <a:spcPts val="300"/>
                        </a:spcBef>
                        <a:spcAft>
                          <a:spcPts val="0"/>
                        </a:spcAft>
                      </a:pPr>
                      <a:r>
                        <a:rPr lang="en-CA" sz="800" b="0" dirty="0">
                          <a:solidFill>
                            <a:schemeClr val="tx1"/>
                          </a:solidFill>
                          <a:effectLst/>
                          <a:latin typeface="Cambria"/>
                          <a:ea typeface="Times New Roman"/>
                        </a:rPr>
                        <a:t>Project Communications Management</a:t>
                      </a:r>
                      <a:endParaRPr lang="en-US" sz="1200" b="0" dirty="0">
                        <a:solidFill>
                          <a:schemeClr val="tx1"/>
                        </a:solidFill>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99"/>
                    </a:solidFill>
                  </a:tcPr>
                </a:tc>
                <a:tc>
                  <a:txBody>
                    <a:bodyPr/>
                    <a:lstStyle/>
                    <a:p>
                      <a:pPr marL="0" marR="0">
                        <a:spcBef>
                          <a:spcPts val="300"/>
                        </a:spcBef>
                        <a:spcAft>
                          <a:spcPts val="0"/>
                        </a:spcAft>
                      </a:pPr>
                      <a:r>
                        <a:rPr lang="en-CA" sz="800" b="0" dirty="0">
                          <a:solidFill>
                            <a:schemeClr val="tx1"/>
                          </a:solidFill>
                          <a:effectLst/>
                          <a:latin typeface="Cambria"/>
                          <a:ea typeface="Times New Roman"/>
                        </a:rPr>
                        <a:t>Project Risk Management</a:t>
                      </a:r>
                      <a:endParaRPr lang="en-US" sz="1200" b="0" dirty="0">
                        <a:solidFill>
                          <a:schemeClr val="tx1"/>
                        </a:solidFill>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99"/>
                    </a:solidFill>
                  </a:tcPr>
                </a:tc>
                <a:tc>
                  <a:txBody>
                    <a:bodyPr/>
                    <a:lstStyle/>
                    <a:p>
                      <a:pPr marL="0" marR="0">
                        <a:spcBef>
                          <a:spcPts val="300"/>
                        </a:spcBef>
                        <a:spcAft>
                          <a:spcPts val="0"/>
                        </a:spcAft>
                      </a:pPr>
                      <a:r>
                        <a:rPr lang="en-CA" sz="800" b="1" dirty="0">
                          <a:solidFill>
                            <a:srgbClr val="FF0000"/>
                          </a:solidFill>
                          <a:effectLst/>
                          <a:latin typeface="Cambria"/>
                          <a:ea typeface="Times New Roman"/>
                        </a:rPr>
                        <a:t>Project Procurement Management</a:t>
                      </a:r>
                      <a:endParaRPr lang="en-US" sz="1200" b="1" dirty="0">
                        <a:solidFill>
                          <a:srgbClr val="FF0000"/>
                        </a:solidFill>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99"/>
                    </a:solidFill>
                  </a:tcPr>
                </a:tc>
                <a:tc>
                  <a:txBody>
                    <a:bodyPr/>
                    <a:lstStyle/>
                    <a:p>
                      <a:pPr marL="0" marR="0">
                        <a:spcBef>
                          <a:spcPts val="300"/>
                        </a:spcBef>
                        <a:spcAft>
                          <a:spcPts val="0"/>
                        </a:spcAft>
                      </a:pPr>
                      <a:r>
                        <a:rPr lang="en-CA" sz="800">
                          <a:effectLst/>
                          <a:latin typeface="Cambria"/>
                          <a:ea typeface="Times New Roman"/>
                        </a:rPr>
                        <a:t>Project Stakeholder Management</a:t>
                      </a:r>
                      <a:endParaRPr lang="en-US" sz="120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99"/>
                    </a:solidFill>
                  </a:tcPr>
                </a:tc>
              </a:tr>
              <a:tr h="0">
                <a:tc>
                  <a:txBody>
                    <a:bodyPr/>
                    <a:lstStyle/>
                    <a:p>
                      <a:pPr marL="0" marR="0">
                        <a:spcBef>
                          <a:spcPts val="300"/>
                        </a:spcBef>
                        <a:spcAft>
                          <a:spcPts val="0"/>
                        </a:spcAft>
                      </a:pPr>
                      <a:r>
                        <a:rPr lang="en-CA" sz="800">
                          <a:effectLst/>
                          <a:latin typeface="Cambria"/>
                          <a:ea typeface="Times New Roman"/>
                        </a:rPr>
                        <a:t>Initiating Process Group</a:t>
                      </a:r>
                      <a:endParaRPr lang="en-US" sz="120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99"/>
                    </a:solidFill>
                  </a:tcPr>
                </a:tc>
                <a:tc>
                  <a:txBody>
                    <a:bodyPr/>
                    <a:lstStyle/>
                    <a:p>
                      <a:pPr marL="0" marR="0">
                        <a:spcBef>
                          <a:spcPts val="300"/>
                        </a:spcBef>
                        <a:spcAft>
                          <a:spcPts val="0"/>
                        </a:spcAft>
                      </a:pPr>
                      <a:r>
                        <a:rPr lang="en-CA" sz="800" b="0" dirty="0" smtClean="0">
                          <a:solidFill>
                            <a:schemeClr val="tx1"/>
                          </a:solidFill>
                          <a:effectLst/>
                          <a:latin typeface="Cambria"/>
                          <a:ea typeface="Times New Roman"/>
                        </a:rPr>
                        <a:t>-Develop </a:t>
                      </a:r>
                      <a:r>
                        <a:rPr lang="en-CA" sz="800" b="0" dirty="0">
                          <a:solidFill>
                            <a:schemeClr val="tx1"/>
                          </a:solidFill>
                          <a:effectLst/>
                          <a:latin typeface="Cambria"/>
                          <a:ea typeface="Times New Roman"/>
                        </a:rPr>
                        <a:t>Project Charter</a:t>
                      </a:r>
                      <a:endParaRPr lang="en-US" sz="1200" b="0" dirty="0">
                        <a:solidFill>
                          <a:schemeClr val="tx1"/>
                        </a:solidFill>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300"/>
                        </a:spcBef>
                        <a:spcAft>
                          <a:spcPts val="0"/>
                        </a:spcAft>
                      </a:pPr>
                      <a:r>
                        <a:rPr lang="en-CA" sz="800" dirty="0">
                          <a:effectLst/>
                          <a:latin typeface="Cambria"/>
                          <a:ea typeface="Times New Roman"/>
                        </a:rPr>
                        <a:t> </a:t>
                      </a:r>
                      <a:endParaRPr lang="en-US" sz="1200" dirty="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300"/>
                        </a:spcBef>
                        <a:spcAft>
                          <a:spcPts val="0"/>
                        </a:spcAft>
                      </a:pPr>
                      <a:r>
                        <a:rPr lang="en-CA" sz="800">
                          <a:effectLst/>
                          <a:latin typeface="Cambria"/>
                          <a:ea typeface="Times New Roman"/>
                        </a:rPr>
                        <a:t> </a:t>
                      </a:r>
                      <a:endParaRPr lang="en-US" sz="120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300"/>
                        </a:spcBef>
                        <a:spcAft>
                          <a:spcPts val="0"/>
                        </a:spcAft>
                      </a:pPr>
                      <a:r>
                        <a:rPr lang="en-CA" sz="800" dirty="0">
                          <a:effectLst/>
                          <a:latin typeface="Cambria"/>
                          <a:ea typeface="Times New Roman"/>
                        </a:rPr>
                        <a:t> </a:t>
                      </a:r>
                      <a:endParaRPr lang="en-US" sz="1200" dirty="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300"/>
                        </a:spcBef>
                        <a:spcAft>
                          <a:spcPts val="0"/>
                        </a:spcAft>
                      </a:pPr>
                      <a:r>
                        <a:rPr lang="en-CA" sz="800">
                          <a:effectLst/>
                          <a:latin typeface="Cambria"/>
                          <a:ea typeface="Times New Roman"/>
                        </a:rPr>
                        <a:t> </a:t>
                      </a:r>
                      <a:endParaRPr lang="en-US" sz="120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300"/>
                        </a:spcBef>
                        <a:spcAft>
                          <a:spcPts val="0"/>
                        </a:spcAft>
                      </a:pPr>
                      <a:r>
                        <a:rPr lang="en-CA" sz="800">
                          <a:effectLst/>
                          <a:latin typeface="Cambria"/>
                          <a:ea typeface="Times New Roman"/>
                        </a:rPr>
                        <a:t> </a:t>
                      </a:r>
                      <a:endParaRPr lang="en-US" sz="120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300"/>
                        </a:spcBef>
                        <a:spcAft>
                          <a:spcPts val="0"/>
                        </a:spcAft>
                      </a:pPr>
                      <a:r>
                        <a:rPr lang="en-CA" sz="800">
                          <a:effectLst/>
                          <a:latin typeface="Cambria"/>
                          <a:ea typeface="Times New Roman"/>
                        </a:rPr>
                        <a:t> </a:t>
                      </a:r>
                      <a:endParaRPr lang="en-US" sz="120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300"/>
                        </a:spcBef>
                        <a:spcAft>
                          <a:spcPts val="0"/>
                        </a:spcAft>
                      </a:pPr>
                      <a:r>
                        <a:rPr lang="en-CA" sz="800">
                          <a:effectLst/>
                          <a:latin typeface="Cambria"/>
                          <a:ea typeface="Times New Roman"/>
                        </a:rPr>
                        <a:t> </a:t>
                      </a:r>
                      <a:endParaRPr lang="en-US" sz="120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300"/>
                        </a:spcBef>
                        <a:spcAft>
                          <a:spcPts val="0"/>
                        </a:spcAft>
                      </a:pPr>
                      <a:r>
                        <a:rPr lang="en-CA" sz="800">
                          <a:effectLst/>
                          <a:latin typeface="Cambria"/>
                          <a:ea typeface="Times New Roman"/>
                        </a:rPr>
                        <a:t> </a:t>
                      </a:r>
                      <a:endParaRPr lang="en-US" sz="120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300"/>
                        </a:spcBef>
                        <a:spcAft>
                          <a:spcPts val="0"/>
                        </a:spcAft>
                      </a:pPr>
                      <a:r>
                        <a:rPr lang="en-CA" sz="800" dirty="0" smtClean="0">
                          <a:effectLst/>
                          <a:latin typeface="Cambria"/>
                          <a:ea typeface="Times New Roman"/>
                        </a:rPr>
                        <a:t>-Identify </a:t>
                      </a:r>
                      <a:r>
                        <a:rPr lang="en-CA" sz="800" dirty="0">
                          <a:effectLst/>
                          <a:latin typeface="Cambria"/>
                          <a:ea typeface="Times New Roman"/>
                        </a:rPr>
                        <a:t>Stakeholders</a:t>
                      </a:r>
                      <a:endParaRPr lang="en-US" sz="1200" dirty="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marR="0">
                        <a:spcBef>
                          <a:spcPts val="300"/>
                        </a:spcBef>
                        <a:spcAft>
                          <a:spcPts val="0"/>
                        </a:spcAft>
                      </a:pPr>
                      <a:r>
                        <a:rPr lang="en-CA" sz="800">
                          <a:effectLst/>
                          <a:latin typeface="Cambria"/>
                          <a:ea typeface="Times New Roman"/>
                        </a:rPr>
                        <a:t>Planning Process Group</a:t>
                      </a:r>
                      <a:endParaRPr lang="en-US" sz="120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99"/>
                    </a:solidFill>
                  </a:tcPr>
                </a:tc>
                <a:tc>
                  <a:txBody>
                    <a:bodyPr/>
                    <a:lstStyle/>
                    <a:p>
                      <a:pPr marL="0" marR="0">
                        <a:spcBef>
                          <a:spcPts val="300"/>
                        </a:spcBef>
                        <a:spcAft>
                          <a:spcPts val="0"/>
                        </a:spcAft>
                      </a:pPr>
                      <a:r>
                        <a:rPr lang="en-CA" sz="800" b="0" dirty="0" smtClean="0">
                          <a:solidFill>
                            <a:schemeClr val="tx1"/>
                          </a:solidFill>
                          <a:effectLst/>
                          <a:latin typeface="Cambria"/>
                          <a:ea typeface="Times New Roman"/>
                        </a:rPr>
                        <a:t>-Develop </a:t>
                      </a:r>
                      <a:r>
                        <a:rPr lang="en-CA" sz="800" b="0" dirty="0">
                          <a:solidFill>
                            <a:schemeClr val="tx1"/>
                          </a:solidFill>
                          <a:effectLst/>
                          <a:latin typeface="Cambria"/>
                          <a:ea typeface="Times New Roman"/>
                        </a:rPr>
                        <a:t>Project Management Plan</a:t>
                      </a:r>
                      <a:endParaRPr lang="en-US" sz="1200" b="0" dirty="0">
                        <a:solidFill>
                          <a:schemeClr val="tx1"/>
                        </a:solidFill>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300"/>
                        </a:spcBef>
                        <a:spcAft>
                          <a:spcPts val="0"/>
                        </a:spcAft>
                      </a:pPr>
                      <a:r>
                        <a:rPr lang="en-CA" sz="800" dirty="0" smtClean="0">
                          <a:solidFill>
                            <a:srgbClr val="000000"/>
                          </a:solidFill>
                          <a:effectLst/>
                          <a:latin typeface="Cambria"/>
                          <a:ea typeface="Times New Roman"/>
                        </a:rPr>
                        <a:t>-Plan </a:t>
                      </a:r>
                      <a:r>
                        <a:rPr lang="en-CA" sz="800" dirty="0">
                          <a:solidFill>
                            <a:srgbClr val="000000"/>
                          </a:solidFill>
                          <a:effectLst/>
                          <a:latin typeface="Cambria"/>
                          <a:ea typeface="Times New Roman"/>
                        </a:rPr>
                        <a:t>Scope </a:t>
                      </a:r>
                      <a:r>
                        <a:rPr lang="en-CA" sz="800" dirty="0" smtClean="0">
                          <a:solidFill>
                            <a:srgbClr val="000000"/>
                          </a:solidFill>
                          <a:effectLst/>
                          <a:latin typeface="Cambria"/>
                          <a:ea typeface="Times New Roman"/>
                        </a:rPr>
                        <a:t>Management</a:t>
                      </a:r>
                      <a:endParaRPr lang="en-US" sz="1200" dirty="0">
                        <a:solidFill>
                          <a:srgbClr val="000000"/>
                        </a:solidFill>
                        <a:effectLst/>
                        <a:latin typeface="Times New Roman"/>
                        <a:ea typeface="Times New Roman"/>
                      </a:endParaRPr>
                    </a:p>
                    <a:p>
                      <a:pPr marL="0" marR="0">
                        <a:spcBef>
                          <a:spcPts val="300"/>
                        </a:spcBef>
                        <a:spcAft>
                          <a:spcPts val="0"/>
                        </a:spcAft>
                      </a:pPr>
                      <a:r>
                        <a:rPr lang="en-CA" sz="800" dirty="0" smtClean="0">
                          <a:effectLst/>
                          <a:latin typeface="Cambria"/>
                          <a:ea typeface="Times New Roman"/>
                        </a:rPr>
                        <a:t>-Collect </a:t>
                      </a:r>
                      <a:r>
                        <a:rPr lang="en-CA" sz="800" dirty="0">
                          <a:effectLst/>
                          <a:latin typeface="Cambria"/>
                          <a:ea typeface="Times New Roman"/>
                        </a:rPr>
                        <a:t>Requirements</a:t>
                      </a:r>
                      <a:endParaRPr lang="en-US" sz="1200" dirty="0">
                        <a:effectLst/>
                        <a:latin typeface="Times New Roman"/>
                        <a:ea typeface="Times New Roman"/>
                      </a:endParaRPr>
                    </a:p>
                    <a:p>
                      <a:pPr marL="0" marR="0">
                        <a:spcBef>
                          <a:spcPts val="300"/>
                        </a:spcBef>
                        <a:spcAft>
                          <a:spcPts val="0"/>
                        </a:spcAft>
                      </a:pPr>
                      <a:r>
                        <a:rPr lang="en-CA" sz="800" dirty="0" smtClean="0">
                          <a:effectLst/>
                          <a:latin typeface="Cambria"/>
                          <a:ea typeface="Times New Roman"/>
                        </a:rPr>
                        <a:t>-Define </a:t>
                      </a:r>
                      <a:r>
                        <a:rPr lang="en-CA" sz="800" dirty="0">
                          <a:effectLst/>
                          <a:latin typeface="Cambria"/>
                          <a:ea typeface="Times New Roman"/>
                        </a:rPr>
                        <a:t>Scope</a:t>
                      </a:r>
                      <a:endParaRPr lang="en-US" sz="1200" dirty="0">
                        <a:effectLst/>
                        <a:latin typeface="Times New Roman"/>
                        <a:ea typeface="Times New Roman"/>
                      </a:endParaRPr>
                    </a:p>
                    <a:p>
                      <a:pPr marL="0" marR="0">
                        <a:spcBef>
                          <a:spcPts val="300"/>
                        </a:spcBef>
                        <a:spcAft>
                          <a:spcPts val="0"/>
                        </a:spcAft>
                      </a:pPr>
                      <a:r>
                        <a:rPr lang="en-CA" sz="800" dirty="0" smtClean="0">
                          <a:effectLst/>
                          <a:latin typeface="Cambria"/>
                          <a:ea typeface="Times New Roman"/>
                        </a:rPr>
                        <a:t>-Create WBS</a:t>
                      </a:r>
                    </a:p>
                    <a:p>
                      <a:pPr marL="0" marR="0">
                        <a:spcBef>
                          <a:spcPts val="300"/>
                        </a:spcBef>
                        <a:spcAft>
                          <a:spcPts val="0"/>
                        </a:spcAft>
                      </a:pPr>
                      <a:endParaRPr lang="en-US" sz="1200" dirty="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300"/>
                        </a:spcBef>
                        <a:spcAft>
                          <a:spcPts val="0"/>
                        </a:spcAft>
                      </a:pPr>
                      <a:r>
                        <a:rPr lang="en-CA" sz="800" dirty="0" smtClean="0">
                          <a:solidFill>
                            <a:schemeClr val="tx1"/>
                          </a:solidFill>
                          <a:effectLst/>
                          <a:latin typeface="Cambria"/>
                          <a:ea typeface="Times New Roman"/>
                        </a:rPr>
                        <a:t>-Plan </a:t>
                      </a:r>
                      <a:r>
                        <a:rPr lang="en-CA" sz="800" dirty="0">
                          <a:solidFill>
                            <a:schemeClr val="tx1"/>
                          </a:solidFill>
                          <a:effectLst/>
                          <a:latin typeface="Cambria"/>
                          <a:ea typeface="Times New Roman"/>
                        </a:rPr>
                        <a:t>Schedule Management</a:t>
                      </a:r>
                      <a:endParaRPr lang="en-US" sz="1200" dirty="0">
                        <a:solidFill>
                          <a:schemeClr val="tx1"/>
                        </a:solidFill>
                        <a:effectLst/>
                        <a:latin typeface="Times New Roman"/>
                        <a:ea typeface="Times New Roman"/>
                      </a:endParaRPr>
                    </a:p>
                    <a:p>
                      <a:pPr marL="0" marR="0">
                        <a:spcBef>
                          <a:spcPts val="300"/>
                        </a:spcBef>
                        <a:spcAft>
                          <a:spcPts val="0"/>
                        </a:spcAft>
                      </a:pPr>
                      <a:r>
                        <a:rPr lang="en-CA" sz="800" dirty="0" smtClean="0">
                          <a:effectLst/>
                          <a:latin typeface="Cambria"/>
                          <a:ea typeface="Times New Roman"/>
                        </a:rPr>
                        <a:t>-Define </a:t>
                      </a:r>
                      <a:r>
                        <a:rPr lang="en-CA" sz="800" dirty="0">
                          <a:effectLst/>
                          <a:latin typeface="Cambria"/>
                          <a:ea typeface="Times New Roman"/>
                        </a:rPr>
                        <a:t>Activities</a:t>
                      </a:r>
                      <a:endParaRPr lang="en-US" sz="1200" dirty="0">
                        <a:effectLst/>
                        <a:latin typeface="Times New Roman"/>
                        <a:ea typeface="Times New Roman"/>
                      </a:endParaRPr>
                    </a:p>
                    <a:p>
                      <a:pPr marL="0" marR="0">
                        <a:spcBef>
                          <a:spcPts val="300"/>
                        </a:spcBef>
                        <a:spcAft>
                          <a:spcPts val="0"/>
                        </a:spcAft>
                      </a:pPr>
                      <a:r>
                        <a:rPr lang="en-CA" sz="800" dirty="0" smtClean="0">
                          <a:effectLst/>
                          <a:latin typeface="Cambria"/>
                          <a:ea typeface="Times New Roman"/>
                        </a:rPr>
                        <a:t>-Sequence </a:t>
                      </a:r>
                      <a:r>
                        <a:rPr lang="en-CA" sz="800" dirty="0">
                          <a:effectLst/>
                          <a:latin typeface="Cambria"/>
                          <a:ea typeface="Times New Roman"/>
                        </a:rPr>
                        <a:t>Activities</a:t>
                      </a:r>
                      <a:endParaRPr lang="en-US" sz="1200" dirty="0">
                        <a:effectLst/>
                        <a:latin typeface="Times New Roman"/>
                        <a:ea typeface="Times New Roman"/>
                      </a:endParaRPr>
                    </a:p>
                    <a:p>
                      <a:pPr marL="0" marR="0">
                        <a:spcBef>
                          <a:spcPts val="300"/>
                        </a:spcBef>
                        <a:spcAft>
                          <a:spcPts val="0"/>
                        </a:spcAft>
                      </a:pPr>
                      <a:r>
                        <a:rPr lang="en-CA" sz="800" dirty="0" smtClean="0">
                          <a:effectLst/>
                          <a:latin typeface="Cambria"/>
                          <a:ea typeface="Times New Roman"/>
                        </a:rPr>
                        <a:t>-Estimate </a:t>
                      </a:r>
                      <a:r>
                        <a:rPr lang="en-CA" sz="800" dirty="0">
                          <a:effectLst/>
                          <a:latin typeface="Cambria"/>
                          <a:ea typeface="Times New Roman"/>
                        </a:rPr>
                        <a:t>Activity Durations</a:t>
                      </a:r>
                      <a:endParaRPr lang="en-US" sz="1200" dirty="0">
                        <a:effectLst/>
                        <a:latin typeface="Times New Roman"/>
                        <a:ea typeface="Times New Roman"/>
                      </a:endParaRPr>
                    </a:p>
                    <a:p>
                      <a:pPr marL="0" marR="0">
                        <a:spcBef>
                          <a:spcPts val="300"/>
                        </a:spcBef>
                        <a:spcAft>
                          <a:spcPts val="0"/>
                        </a:spcAft>
                      </a:pPr>
                      <a:r>
                        <a:rPr lang="en-CA" sz="800" dirty="0" smtClean="0">
                          <a:effectLst/>
                          <a:latin typeface="Cambria"/>
                          <a:ea typeface="Times New Roman"/>
                        </a:rPr>
                        <a:t>-Develop </a:t>
                      </a:r>
                      <a:r>
                        <a:rPr lang="en-CA" sz="800" dirty="0">
                          <a:effectLst/>
                          <a:latin typeface="Cambria"/>
                          <a:ea typeface="Times New Roman"/>
                        </a:rPr>
                        <a:t>Schedule</a:t>
                      </a:r>
                      <a:endParaRPr lang="en-US" sz="1200" dirty="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300"/>
                        </a:spcBef>
                        <a:spcAft>
                          <a:spcPts val="0"/>
                        </a:spcAft>
                      </a:pPr>
                      <a:r>
                        <a:rPr lang="en-CA" sz="800" b="0" dirty="0" smtClean="0">
                          <a:solidFill>
                            <a:schemeClr val="tx1"/>
                          </a:solidFill>
                          <a:effectLst/>
                          <a:latin typeface="Cambria"/>
                          <a:ea typeface="Times New Roman"/>
                        </a:rPr>
                        <a:t>-Plan </a:t>
                      </a:r>
                      <a:r>
                        <a:rPr lang="en-CA" sz="800" b="0" dirty="0">
                          <a:solidFill>
                            <a:schemeClr val="tx1"/>
                          </a:solidFill>
                          <a:effectLst/>
                          <a:latin typeface="Cambria"/>
                          <a:ea typeface="Times New Roman"/>
                        </a:rPr>
                        <a:t>Cost </a:t>
                      </a:r>
                      <a:r>
                        <a:rPr lang="en-CA" sz="800" kern="1200" dirty="0">
                          <a:solidFill>
                            <a:schemeClr val="tx1"/>
                          </a:solidFill>
                          <a:effectLst/>
                          <a:latin typeface="Cambria"/>
                          <a:ea typeface="Times New Roman"/>
                          <a:cs typeface="+mn-cs"/>
                        </a:rPr>
                        <a:t>Management</a:t>
                      </a:r>
                      <a:endParaRPr lang="en-US" sz="800" kern="1200" dirty="0">
                        <a:solidFill>
                          <a:schemeClr val="tx1"/>
                        </a:solidFill>
                        <a:effectLst/>
                        <a:latin typeface="Cambria"/>
                        <a:ea typeface="Times New Roman"/>
                        <a:cs typeface="+mn-cs"/>
                      </a:endParaRPr>
                    </a:p>
                    <a:p>
                      <a:pPr marL="0" marR="0">
                        <a:spcBef>
                          <a:spcPts val="300"/>
                        </a:spcBef>
                        <a:spcAft>
                          <a:spcPts val="0"/>
                        </a:spcAft>
                      </a:pPr>
                      <a:r>
                        <a:rPr lang="en-CA" sz="800" dirty="0" smtClean="0">
                          <a:effectLst/>
                          <a:latin typeface="Cambria"/>
                          <a:ea typeface="Times New Roman"/>
                        </a:rPr>
                        <a:t>-Estimate </a:t>
                      </a:r>
                      <a:r>
                        <a:rPr lang="en-CA" sz="800" dirty="0">
                          <a:effectLst/>
                          <a:latin typeface="Cambria"/>
                          <a:ea typeface="Times New Roman"/>
                        </a:rPr>
                        <a:t>Costs</a:t>
                      </a:r>
                      <a:endParaRPr lang="en-US" sz="1200" dirty="0">
                        <a:effectLst/>
                        <a:latin typeface="Times New Roman"/>
                        <a:ea typeface="Times New Roman"/>
                      </a:endParaRPr>
                    </a:p>
                    <a:p>
                      <a:pPr marL="0" marR="0">
                        <a:spcBef>
                          <a:spcPts val="300"/>
                        </a:spcBef>
                        <a:spcAft>
                          <a:spcPts val="0"/>
                        </a:spcAft>
                      </a:pPr>
                      <a:r>
                        <a:rPr lang="en-CA" sz="800" dirty="0" smtClean="0">
                          <a:effectLst/>
                          <a:latin typeface="Cambria"/>
                          <a:ea typeface="Times New Roman"/>
                        </a:rPr>
                        <a:t>-Determine </a:t>
                      </a:r>
                      <a:r>
                        <a:rPr lang="en-CA" sz="800" dirty="0">
                          <a:effectLst/>
                          <a:latin typeface="Cambria"/>
                          <a:ea typeface="Times New Roman"/>
                        </a:rPr>
                        <a:t>Budget</a:t>
                      </a:r>
                      <a:endParaRPr lang="en-US" sz="1200" dirty="0">
                        <a:effectLst/>
                        <a:latin typeface="Times New Roman"/>
                        <a:ea typeface="Times New Roman"/>
                      </a:endParaRPr>
                    </a:p>
                    <a:p>
                      <a:pPr marL="0" marR="0">
                        <a:spcBef>
                          <a:spcPts val="300"/>
                        </a:spcBef>
                        <a:spcAft>
                          <a:spcPts val="0"/>
                        </a:spcAft>
                      </a:pPr>
                      <a:r>
                        <a:rPr lang="en-CA" sz="800" dirty="0">
                          <a:effectLst/>
                          <a:latin typeface="Cambria"/>
                          <a:ea typeface="Times New Roman"/>
                        </a:rPr>
                        <a:t> </a:t>
                      </a:r>
                      <a:endParaRPr lang="en-US" sz="1200" dirty="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300"/>
                        </a:spcBef>
                        <a:spcAft>
                          <a:spcPts val="0"/>
                        </a:spcAft>
                      </a:pPr>
                      <a:r>
                        <a:rPr lang="en-CA" sz="800" dirty="0" smtClean="0">
                          <a:effectLst/>
                          <a:latin typeface="Cambria"/>
                          <a:ea typeface="Times New Roman"/>
                        </a:rPr>
                        <a:t>-Plan </a:t>
                      </a:r>
                      <a:r>
                        <a:rPr lang="en-CA" sz="800" dirty="0">
                          <a:effectLst/>
                          <a:latin typeface="Cambria"/>
                          <a:ea typeface="Times New Roman"/>
                        </a:rPr>
                        <a:t>Quality Management</a:t>
                      </a:r>
                      <a:endParaRPr lang="en-US" sz="1200" dirty="0">
                        <a:effectLst/>
                        <a:latin typeface="Times New Roman"/>
                        <a:ea typeface="Times New Roman"/>
                      </a:endParaRPr>
                    </a:p>
                    <a:p>
                      <a:pPr marL="0" marR="0">
                        <a:spcBef>
                          <a:spcPts val="300"/>
                        </a:spcBef>
                        <a:spcAft>
                          <a:spcPts val="0"/>
                        </a:spcAft>
                      </a:pPr>
                      <a:r>
                        <a:rPr lang="en-CA" sz="800" dirty="0">
                          <a:effectLst/>
                          <a:latin typeface="Cambria"/>
                          <a:ea typeface="Times New Roman"/>
                        </a:rPr>
                        <a:t> </a:t>
                      </a:r>
                      <a:endParaRPr lang="en-US" sz="1200" dirty="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300"/>
                        </a:spcBef>
                        <a:spcAft>
                          <a:spcPts val="0"/>
                        </a:spcAft>
                      </a:pPr>
                      <a:r>
                        <a:rPr lang="en-CA" sz="800" dirty="0" smtClean="0">
                          <a:effectLst/>
                          <a:latin typeface="Cambria"/>
                          <a:ea typeface="Times New Roman"/>
                        </a:rPr>
                        <a:t>-</a:t>
                      </a:r>
                      <a:r>
                        <a:rPr lang="en-CA" sz="800" b="0" dirty="0" smtClean="0">
                          <a:solidFill>
                            <a:srgbClr val="000000"/>
                          </a:solidFill>
                          <a:effectLst/>
                          <a:latin typeface="Cambria"/>
                          <a:ea typeface="Times New Roman"/>
                        </a:rPr>
                        <a:t>Plan Resource Management</a:t>
                      </a:r>
                    </a:p>
                    <a:p>
                      <a:pPr marL="0" marR="0">
                        <a:spcBef>
                          <a:spcPts val="300"/>
                        </a:spcBef>
                        <a:spcAft>
                          <a:spcPts val="0"/>
                        </a:spcAft>
                      </a:pPr>
                      <a:endParaRPr lang="en-CA" sz="800" dirty="0" smtClean="0">
                        <a:effectLst/>
                        <a:latin typeface="Cambria"/>
                        <a:ea typeface="Times New Roman"/>
                      </a:endParaRPr>
                    </a:p>
                    <a:p>
                      <a:pPr marL="0" marR="0">
                        <a:spcBef>
                          <a:spcPts val="300"/>
                        </a:spcBef>
                        <a:spcAft>
                          <a:spcPts val="0"/>
                        </a:spcAft>
                      </a:pPr>
                      <a:r>
                        <a:rPr lang="en-CA" sz="800" dirty="0" smtClean="0">
                          <a:effectLst/>
                          <a:latin typeface="Cambria"/>
                          <a:ea typeface="Times New Roman"/>
                        </a:rPr>
                        <a:t>-Estimate Activity Resources</a:t>
                      </a:r>
                      <a:endParaRPr lang="en-US" sz="1200" dirty="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300"/>
                        </a:spcBef>
                        <a:spcAft>
                          <a:spcPts val="0"/>
                        </a:spcAft>
                      </a:pPr>
                      <a:r>
                        <a:rPr lang="en-CA" sz="800" dirty="0" smtClean="0">
                          <a:effectLst/>
                          <a:latin typeface="Cambria"/>
                          <a:ea typeface="Times New Roman"/>
                        </a:rPr>
                        <a:t>-Plan </a:t>
                      </a:r>
                      <a:r>
                        <a:rPr lang="en-CA" sz="800" dirty="0">
                          <a:effectLst/>
                          <a:latin typeface="Cambria"/>
                          <a:ea typeface="Times New Roman"/>
                        </a:rPr>
                        <a:t>Communications Management</a:t>
                      </a:r>
                      <a:endParaRPr lang="en-US" sz="1200" dirty="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300"/>
                        </a:spcBef>
                        <a:spcAft>
                          <a:spcPts val="0"/>
                        </a:spcAft>
                      </a:pPr>
                      <a:r>
                        <a:rPr lang="en-CA" sz="800" dirty="0" smtClean="0">
                          <a:effectLst/>
                          <a:latin typeface="Cambria"/>
                          <a:ea typeface="Times New Roman"/>
                        </a:rPr>
                        <a:t>-Plan </a:t>
                      </a:r>
                      <a:r>
                        <a:rPr lang="en-CA" sz="800" dirty="0">
                          <a:effectLst/>
                          <a:latin typeface="Cambria"/>
                          <a:ea typeface="Times New Roman"/>
                        </a:rPr>
                        <a:t>Risk Management</a:t>
                      </a:r>
                      <a:endParaRPr lang="en-US" sz="1200" dirty="0">
                        <a:effectLst/>
                        <a:latin typeface="Times New Roman"/>
                        <a:ea typeface="Times New Roman"/>
                      </a:endParaRPr>
                    </a:p>
                    <a:p>
                      <a:pPr marL="0" marR="0">
                        <a:spcBef>
                          <a:spcPts val="300"/>
                        </a:spcBef>
                        <a:spcAft>
                          <a:spcPts val="0"/>
                        </a:spcAft>
                      </a:pPr>
                      <a:r>
                        <a:rPr lang="en-CA" sz="800" dirty="0" smtClean="0">
                          <a:effectLst/>
                          <a:latin typeface="Cambria"/>
                          <a:ea typeface="Times New Roman"/>
                        </a:rPr>
                        <a:t>-Identify </a:t>
                      </a:r>
                      <a:r>
                        <a:rPr lang="en-CA" sz="800" dirty="0">
                          <a:effectLst/>
                          <a:latin typeface="Cambria"/>
                          <a:ea typeface="Times New Roman"/>
                        </a:rPr>
                        <a:t>Risks</a:t>
                      </a:r>
                      <a:endParaRPr lang="en-US" sz="1200" dirty="0">
                        <a:effectLst/>
                        <a:latin typeface="Times New Roman"/>
                        <a:ea typeface="Times New Roman"/>
                      </a:endParaRPr>
                    </a:p>
                    <a:p>
                      <a:pPr marL="0" marR="0">
                        <a:spcBef>
                          <a:spcPts val="300"/>
                        </a:spcBef>
                        <a:spcAft>
                          <a:spcPts val="0"/>
                        </a:spcAft>
                      </a:pPr>
                      <a:r>
                        <a:rPr lang="en-CA" sz="800" dirty="0" smtClean="0">
                          <a:effectLst/>
                          <a:latin typeface="Cambria"/>
                          <a:ea typeface="Times New Roman"/>
                        </a:rPr>
                        <a:t>-Perform </a:t>
                      </a:r>
                      <a:r>
                        <a:rPr lang="en-CA" sz="800" dirty="0">
                          <a:effectLst/>
                          <a:latin typeface="Cambria"/>
                          <a:ea typeface="Times New Roman"/>
                        </a:rPr>
                        <a:t>Qualitative Risk Analysis</a:t>
                      </a:r>
                      <a:endParaRPr lang="en-US" sz="1200" dirty="0">
                        <a:effectLst/>
                        <a:latin typeface="Times New Roman"/>
                        <a:ea typeface="Times New Roman"/>
                      </a:endParaRPr>
                    </a:p>
                    <a:p>
                      <a:pPr marL="0" marR="0">
                        <a:spcBef>
                          <a:spcPts val="300"/>
                        </a:spcBef>
                        <a:spcAft>
                          <a:spcPts val="0"/>
                        </a:spcAft>
                      </a:pPr>
                      <a:r>
                        <a:rPr lang="en-CA" sz="800" dirty="0" smtClean="0">
                          <a:effectLst/>
                          <a:latin typeface="Cambria"/>
                          <a:ea typeface="Times New Roman"/>
                        </a:rPr>
                        <a:t>-Perform </a:t>
                      </a:r>
                      <a:r>
                        <a:rPr lang="en-CA" sz="800" dirty="0">
                          <a:effectLst/>
                          <a:latin typeface="Cambria"/>
                          <a:ea typeface="Times New Roman"/>
                        </a:rPr>
                        <a:t>Quantitative Risk Analysis</a:t>
                      </a:r>
                      <a:endParaRPr lang="en-US" sz="1200" dirty="0">
                        <a:effectLst/>
                        <a:latin typeface="Times New Roman"/>
                        <a:ea typeface="Times New Roman"/>
                      </a:endParaRPr>
                    </a:p>
                    <a:p>
                      <a:pPr marL="0" marR="0">
                        <a:spcBef>
                          <a:spcPts val="300"/>
                        </a:spcBef>
                        <a:spcAft>
                          <a:spcPts val="0"/>
                        </a:spcAft>
                      </a:pPr>
                      <a:r>
                        <a:rPr lang="en-CA" sz="800" dirty="0" smtClean="0">
                          <a:effectLst/>
                          <a:latin typeface="Cambria"/>
                          <a:ea typeface="Times New Roman"/>
                        </a:rPr>
                        <a:t>-Plan </a:t>
                      </a:r>
                      <a:r>
                        <a:rPr lang="en-CA" sz="800" dirty="0">
                          <a:effectLst/>
                          <a:latin typeface="Cambria"/>
                          <a:ea typeface="Times New Roman"/>
                        </a:rPr>
                        <a:t>Risk Responses</a:t>
                      </a:r>
                      <a:endParaRPr lang="en-US" sz="1200" dirty="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300"/>
                        </a:spcBef>
                        <a:spcAft>
                          <a:spcPts val="0"/>
                        </a:spcAft>
                      </a:pPr>
                      <a:r>
                        <a:rPr lang="en-CA" sz="800" dirty="0" smtClean="0">
                          <a:effectLst/>
                          <a:latin typeface="Cambria"/>
                          <a:ea typeface="Times New Roman"/>
                        </a:rPr>
                        <a:t>-</a:t>
                      </a:r>
                      <a:r>
                        <a:rPr lang="en-CA" sz="800" b="1" dirty="0" smtClean="0">
                          <a:solidFill>
                            <a:srgbClr val="FF0000"/>
                          </a:solidFill>
                          <a:effectLst/>
                          <a:latin typeface="Cambria"/>
                          <a:ea typeface="Times New Roman"/>
                        </a:rPr>
                        <a:t>Plan </a:t>
                      </a:r>
                      <a:r>
                        <a:rPr lang="en-CA" sz="800" b="1" dirty="0">
                          <a:solidFill>
                            <a:srgbClr val="FF0000"/>
                          </a:solidFill>
                          <a:effectLst/>
                          <a:latin typeface="Cambria"/>
                          <a:ea typeface="Times New Roman"/>
                        </a:rPr>
                        <a:t>Procurement Management</a:t>
                      </a:r>
                      <a:endParaRPr lang="en-US" sz="1200" b="1" dirty="0">
                        <a:solidFill>
                          <a:srgbClr val="FF0000"/>
                        </a:solidFill>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300"/>
                        </a:spcBef>
                        <a:spcAft>
                          <a:spcPts val="0"/>
                        </a:spcAft>
                      </a:pPr>
                      <a:r>
                        <a:rPr lang="en-CA" sz="800" dirty="0" smtClean="0">
                          <a:effectLst/>
                          <a:latin typeface="Cambria"/>
                          <a:ea typeface="Times New Roman"/>
                        </a:rPr>
                        <a:t>-Plan </a:t>
                      </a:r>
                      <a:r>
                        <a:rPr lang="en-CA" sz="800" dirty="0">
                          <a:effectLst/>
                          <a:latin typeface="Cambria"/>
                          <a:ea typeface="Times New Roman"/>
                        </a:rPr>
                        <a:t>Stakeholder </a:t>
                      </a:r>
                      <a:r>
                        <a:rPr lang="en-CA" sz="800" dirty="0" smtClean="0">
                          <a:effectLst/>
                          <a:latin typeface="Cambria"/>
                          <a:ea typeface="Times New Roman"/>
                        </a:rPr>
                        <a:t>Engagement</a:t>
                      </a:r>
                      <a:endParaRPr lang="en-US" sz="1200" dirty="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marR="0">
                        <a:spcBef>
                          <a:spcPts val="300"/>
                        </a:spcBef>
                        <a:spcAft>
                          <a:spcPts val="0"/>
                        </a:spcAft>
                      </a:pPr>
                      <a:r>
                        <a:rPr lang="en-CA" sz="800">
                          <a:effectLst/>
                          <a:latin typeface="Cambria"/>
                          <a:ea typeface="Times New Roman"/>
                        </a:rPr>
                        <a:t>Executing Process Group</a:t>
                      </a:r>
                      <a:endParaRPr lang="en-US" sz="120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99"/>
                    </a:solidFill>
                  </a:tcPr>
                </a:tc>
                <a:tc>
                  <a:txBody>
                    <a:bodyPr/>
                    <a:lstStyle/>
                    <a:p>
                      <a:pPr marL="0" marR="0">
                        <a:spcBef>
                          <a:spcPts val="300"/>
                        </a:spcBef>
                        <a:spcAft>
                          <a:spcPts val="0"/>
                        </a:spcAft>
                      </a:pPr>
                      <a:r>
                        <a:rPr lang="en-CA" sz="800" b="0" dirty="0" smtClean="0">
                          <a:solidFill>
                            <a:srgbClr val="000000"/>
                          </a:solidFill>
                          <a:effectLst/>
                          <a:latin typeface="Cambria"/>
                          <a:ea typeface="Times New Roman"/>
                        </a:rPr>
                        <a:t>-Direct </a:t>
                      </a:r>
                      <a:r>
                        <a:rPr lang="en-CA" sz="800" b="0" dirty="0">
                          <a:solidFill>
                            <a:srgbClr val="000000"/>
                          </a:solidFill>
                          <a:effectLst/>
                          <a:latin typeface="Cambria"/>
                          <a:ea typeface="Times New Roman"/>
                        </a:rPr>
                        <a:t>and Manage Project </a:t>
                      </a:r>
                      <a:r>
                        <a:rPr lang="en-CA" sz="800" b="0" dirty="0" smtClean="0">
                          <a:solidFill>
                            <a:srgbClr val="000000"/>
                          </a:solidFill>
                          <a:effectLst/>
                          <a:latin typeface="Cambria"/>
                          <a:ea typeface="Times New Roman"/>
                        </a:rPr>
                        <a:t>Work</a:t>
                      </a:r>
                    </a:p>
                    <a:p>
                      <a:pPr marL="0" marR="0">
                        <a:spcBef>
                          <a:spcPts val="300"/>
                        </a:spcBef>
                        <a:spcAft>
                          <a:spcPts val="0"/>
                        </a:spcAft>
                      </a:pPr>
                      <a:endParaRPr lang="en-CA" sz="200" b="0" dirty="0" smtClean="0">
                        <a:solidFill>
                          <a:srgbClr val="000000"/>
                        </a:solidFill>
                        <a:effectLst/>
                        <a:latin typeface="Cambria"/>
                        <a:ea typeface="Times New Roman"/>
                      </a:endParaRPr>
                    </a:p>
                    <a:p>
                      <a:pPr marL="0" marR="0">
                        <a:spcBef>
                          <a:spcPts val="300"/>
                        </a:spcBef>
                        <a:spcAft>
                          <a:spcPts val="0"/>
                        </a:spcAft>
                      </a:pPr>
                      <a:r>
                        <a:rPr lang="en-CA" sz="800" b="0" dirty="0" smtClean="0">
                          <a:solidFill>
                            <a:srgbClr val="000000"/>
                          </a:solidFill>
                          <a:effectLst/>
                          <a:latin typeface="Cambria"/>
                          <a:ea typeface="Times New Roman"/>
                        </a:rPr>
                        <a:t>-Manage Project Knowledge</a:t>
                      </a:r>
                    </a:p>
                    <a:p>
                      <a:pPr marL="0" marR="0">
                        <a:spcBef>
                          <a:spcPts val="300"/>
                        </a:spcBef>
                        <a:spcAft>
                          <a:spcPts val="0"/>
                        </a:spcAft>
                      </a:pPr>
                      <a:endParaRPr lang="en-CA" sz="800" b="0" dirty="0" smtClean="0">
                        <a:solidFill>
                          <a:srgbClr val="000000"/>
                        </a:solidFill>
                        <a:effectLst/>
                        <a:latin typeface="Cambria"/>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300"/>
                        </a:spcBef>
                        <a:spcAft>
                          <a:spcPts val="0"/>
                        </a:spcAft>
                      </a:pPr>
                      <a:r>
                        <a:rPr lang="en-CA" sz="800">
                          <a:effectLst/>
                          <a:latin typeface="Cambria"/>
                          <a:ea typeface="Times New Roman"/>
                        </a:rPr>
                        <a:t> </a:t>
                      </a:r>
                      <a:endParaRPr lang="en-US" sz="120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300"/>
                        </a:spcBef>
                        <a:spcAft>
                          <a:spcPts val="0"/>
                        </a:spcAft>
                      </a:pPr>
                      <a:r>
                        <a:rPr lang="en-CA" sz="800">
                          <a:effectLst/>
                          <a:latin typeface="Cambria"/>
                          <a:ea typeface="Times New Roman"/>
                        </a:rPr>
                        <a:t> </a:t>
                      </a:r>
                      <a:endParaRPr lang="en-US" sz="120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300"/>
                        </a:spcBef>
                        <a:spcAft>
                          <a:spcPts val="0"/>
                        </a:spcAft>
                      </a:pPr>
                      <a:r>
                        <a:rPr lang="en-CA" sz="800">
                          <a:effectLst/>
                          <a:latin typeface="Cambria"/>
                          <a:ea typeface="Times New Roman"/>
                        </a:rPr>
                        <a:t> </a:t>
                      </a:r>
                      <a:endParaRPr lang="en-US" sz="120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300"/>
                        </a:spcBef>
                        <a:spcAft>
                          <a:spcPts val="0"/>
                        </a:spcAft>
                      </a:pPr>
                      <a:r>
                        <a:rPr lang="en-CA" sz="800" dirty="0" smtClean="0">
                          <a:effectLst/>
                          <a:latin typeface="Cambria"/>
                          <a:ea typeface="Times New Roman"/>
                        </a:rPr>
                        <a:t>-Manage</a:t>
                      </a:r>
                      <a:r>
                        <a:rPr lang="en-CA" sz="800" baseline="0" dirty="0" smtClean="0">
                          <a:effectLst/>
                          <a:latin typeface="Cambria"/>
                          <a:ea typeface="Times New Roman"/>
                        </a:rPr>
                        <a:t> </a:t>
                      </a:r>
                      <a:r>
                        <a:rPr lang="en-CA" sz="800" dirty="0" smtClean="0">
                          <a:effectLst/>
                          <a:latin typeface="Cambria"/>
                          <a:ea typeface="Times New Roman"/>
                        </a:rPr>
                        <a:t>Quality</a:t>
                      </a:r>
                      <a:endParaRPr lang="en-US" sz="1200" dirty="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300"/>
                        </a:spcBef>
                        <a:spcAft>
                          <a:spcPts val="0"/>
                        </a:spcAft>
                      </a:pPr>
                      <a:r>
                        <a:rPr lang="en-CA" sz="800" dirty="0" smtClean="0">
                          <a:effectLst/>
                          <a:latin typeface="Cambria"/>
                          <a:ea typeface="Times New Roman"/>
                        </a:rPr>
                        <a:t>-Acquire Resources</a:t>
                      </a:r>
                      <a:endParaRPr lang="en-US" sz="1200" dirty="0">
                        <a:effectLst/>
                        <a:latin typeface="Times New Roman"/>
                        <a:ea typeface="Times New Roman"/>
                      </a:endParaRPr>
                    </a:p>
                    <a:p>
                      <a:pPr marL="0" marR="0">
                        <a:spcBef>
                          <a:spcPts val="300"/>
                        </a:spcBef>
                        <a:spcAft>
                          <a:spcPts val="0"/>
                        </a:spcAft>
                      </a:pPr>
                      <a:r>
                        <a:rPr lang="en-CA" sz="800" dirty="0" smtClean="0">
                          <a:effectLst/>
                          <a:latin typeface="Cambria"/>
                          <a:ea typeface="Times New Roman"/>
                        </a:rPr>
                        <a:t>-Develop Team</a:t>
                      </a:r>
                      <a:endParaRPr lang="en-US" sz="1200" dirty="0">
                        <a:effectLst/>
                        <a:latin typeface="Times New Roman"/>
                        <a:ea typeface="Times New Roman"/>
                      </a:endParaRPr>
                    </a:p>
                    <a:p>
                      <a:pPr marL="0" marR="0">
                        <a:spcBef>
                          <a:spcPts val="300"/>
                        </a:spcBef>
                        <a:spcAft>
                          <a:spcPts val="0"/>
                        </a:spcAft>
                      </a:pPr>
                      <a:r>
                        <a:rPr lang="en-CA" sz="800" dirty="0" smtClean="0">
                          <a:effectLst/>
                          <a:latin typeface="Cambria"/>
                          <a:ea typeface="Times New Roman"/>
                        </a:rPr>
                        <a:t>-Manage Team</a:t>
                      </a:r>
                      <a:endParaRPr lang="en-US" sz="1200" dirty="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300"/>
                        </a:spcBef>
                        <a:spcAft>
                          <a:spcPts val="0"/>
                        </a:spcAft>
                      </a:pPr>
                      <a:r>
                        <a:rPr lang="en-CA" sz="800" b="0" dirty="0" smtClean="0">
                          <a:solidFill>
                            <a:srgbClr val="000000"/>
                          </a:solidFill>
                          <a:effectLst/>
                          <a:latin typeface="Cambria"/>
                          <a:ea typeface="Times New Roman"/>
                        </a:rPr>
                        <a:t>-Manage </a:t>
                      </a:r>
                      <a:r>
                        <a:rPr lang="en-CA" sz="800" b="0" dirty="0">
                          <a:solidFill>
                            <a:srgbClr val="000000"/>
                          </a:solidFill>
                          <a:effectLst/>
                          <a:latin typeface="Cambria"/>
                          <a:ea typeface="Times New Roman"/>
                        </a:rPr>
                        <a:t>Communications</a:t>
                      </a:r>
                      <a:endParaRPr lang="en-US" sz="1200" b="0" dirty="0">
                        <a:solidFill>
                          <a:srgbClr val="000000"/>
                        </a:solidFill>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300"/>
                        </a:spcBef>
                        <a:spcAft>
                          <a:spcPts val="0"/>
                        </a:spcAft>
                      </a:pPr>
                      <a:r>
                        <a:rPr lang="en-CA" sz="800" dirty="0" smtClean="0">
                          <a:effectLst/>
                          <a:latin typeface="Cambria"/>
                          <a:ea typeface="Times New Roman"/>
                        </a:rPr>
                        <a:t>-Implement Risk Responses</a:t>
                      </a:r>
                      <a:endParaRPr lang="en-US" sz="1200" dirty="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300"/>
                        </a:spcBef>
                        <a:spcAft>
                          <a:spcPts val="0"/>
                        </a:spcAft>
                      </a:pPr>
                      <a:r>
                        <a:rPr lang="en-CA" sz="800" dirty="0" smtClean="0">
                          <a:effectLst/>
                          <a:latin typeface="Cambria"/>
                          <a:ea typeface="Times New Roman"/>
                        </a:rPr>
                        <a:t>-Conduct </a:t>
                      </a:r>
                      <a:r>
                        <a:rPr lang="en-CA" sz="800" dirty="0">
                          <a:effectLst/>
                          <a:latin typeface="Cambria"/>
                          <a:ea typeface="Times New Roman"/>
                        </a:rPr>
                        <a:t>Procurement</a:t>
                      </a:r>
                      <a:endParaRPr lang="en-US" sz="1200" dirty="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300"/>
                        </a:spcBef>
                        <a:spcAft>
                          <a:spcPts val="0"/>
                        </a:spcAft>
                      </a:pPr>
                      <a:r>
                        <a:rPr lang="en-CA" sz="800" dirty="0" smtClean="0">
                          <a:effectLst/>
                          <a:latin typeface="Cambria"/>
                          <a:ea typeface="Times New Roman"/>
                        </a:rPr>
                        <a:t>-Manage </a:t>
                      </a:r>
                      <a:r>
                        <a:rPr lang="en-CA" sz="800" dirty="0">
                          <a:effectLst/>
                          <a:latin typeface="Cambria"/>
                          <a:ea typeface="Times New Roman"/>
                        </a:rPr>
                        <a:t>Stakeholder Engagement</a:t>
                      </a:r>
                      <a:endParaRPr lang="en-US" sz="1200" dirty="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marR="0">
                        <a:spcBef>
                          <a:spcPts val="300"/>
                        </a:spcBef>
                        <a:spcAft>
                          <a:spcPts val="0"/>
                        </a:spcAft>
                      </a:pPr>
                      <a:r>
                        <a:rPr lang="en-CA" sz="800">
                          <a:effectLst/>
                          <a:latin typeface="Cambria"/>
                          <a:ea typeface="Times New Roman"/>
                        </a:rPr>
                        <a:t>Monitoring and Controlling Process Group</a:t>
                      </a:r>
                      <a:endParaRPr lang="en-US" sz="120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99"/>
                    </a:solidFill>
                  </a:tcPr>
                </a:tc>
                <a:tc>
                  <a:txBody>
                    <a:bodyPr/>
                    <a:lstStyle/>
                    <a:p>
                      <a:pPr marL="0" marR="0">
                        <a:spcBef>
                          <a:spcPts val="300"/>
                        </a:spcBef>
                        <a:spcAft>
                          <a:spcPts val="0"/>
                        </a:spcAft>
                      </a:pPr>
                      <a:r>
                        <a:rPr lang="en-CA" sz="800" b="0" dirty="0" smtClean="0">
                          <a:solidFill>
                            <a:schemeClr val="tx1"/>
                          </a:solidFill>
                          <a:effectLst/>
                          <a:latin typeface="Cambria"/>
                          <a:ea typeface="Times New Roman"/>
                        </a:rPr>
                        <a:t>-Monitor </a:t>
                      </a:r>
                      <a:r>
                        <a:rPr lang="en-CA" sz="800" b="0" dirty="0">
                          <a:solidFill>
                            <a:schemeClr val="tx1"/>
                          </a:solidFill>
                          <a:effectLst/>
                          <a:latin typeface="Cambria"/>
                          <a:ea typeface="Times New Roman"/>
                        </a:rPr>
                        <a:t>and Control Project Work</a:t>
                      </a:r>
                      <a:endParaRPr lang="en-US" sz="1200" b="0" dirty="0">
                        <a:solidFill>
                          <a:schemeClr val="tx1"/>
                        </a:solidFill>
                        <a:effectLst/>
                        <a:latin typeface="Times New Roman"/>
                        <a:ea typeface="Times New Roman"/>
                      </a:endParaRPr>
                    </a:p>
                    <a:p>
                      <a:pPr marL="0" marR="0">
                        <a:spcBef>
                          <a:spcPts val="300"/>
                        </a:spcBef>
                        <a:spcAft>
                          <a:spcPts val="0"/>
                        </a:spcAft>
                      </a:pPr>
                      <a:r>
                        <a:rPr lang="en-CA" sz="800" b="0" dirty="0" smtClean="0">
                          <a:solidFill>
                            <a:srgbClr val="000000"/>
                          </a:solidFill>
                          <a:effectLst/>
                          <a:latin typeface="Cambria"/>
                          <a:ea typeface="Times New Roman"/>
                        </a:rPr>
                        <a:t>-Perform </a:t>
                      </a:r>
                      <a:r>
                        <a:rPr lang="en-CA" sz="800" b="0" dirty="0">
                          <a:solidFill>
                            <a:srgbClr val="000000"/>
                          </a:solidFill>
                          <a:effectLst/>
                          <a:latin typeface="Cambria"/>
                          <a:ea typeface="Times New Roman"/>
                        </a:rPr>
                        <a:t>Integrated Change Control</a:t>
                      </a:r>
                      <a:endParaRPr lang="en-US" sz="1200" b="0" dirty="0">
                        <a:solidFill>
                          <a:srgbClr val="000000"/>
                        </a:solidFill>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300"/>
                        </a:spcBef>
                        <a:spcAft>
                          <a:spcPts val="0"/>
                        </a:spcAft>
                      </a:pPr>
                      <a:r>
                        <a:rPr lang="en-CA" sz="800" dirty="0" smtClean="0">
                          <a:effectLst/>
                          <a:latin typeface="Cambria"/>
                          <a:ea typeface="Times New Roman"/>
                        </a:rPr>
                        <a:t>-Validate </a:t>
                      </a:r>
                      <a:r>
                        <a:rPr lang="en-CA" sz="800" dirty="0">
                          <a:effectLst/>
                          <a:latin typeface="Cambria"/>
                          <a:ea typeface="Times New Roman"/>
                        </a:rPr>
                        <a:t>Scope</a:t>
                      </a:r>
                      <a:endParaRPr lang="en-US" sz="1200" dirty="0">
                        <a:effectLst/>
                        <a:latin typeface="Times New Roman"/>
                        <a:ea typeface="Times New Roman"/>
                      </a:endParaRPr>
                    </a:p>
                    <a:p>
                      <a:pPr marL="0" marR="0">
                        <a:spcBef>
                          <a:spcPts val="300"/>
                        </a:spcBef>
                        <a:spcAft>
                          <a:spcPts val="0"/>
                        </a:spcAft>
                      </a:pPr>
                      <a:r>
                        <a:rPr lang="en-CA" sz="800" dirty="0" smtClean="0">
                          <a:effectLst/>
                          <a:latin typeface="Cambria"/>
                          <a:ea typeface="Times New Roman"/>
                        </a:rPr>
                        <a:t>-Control </a:t>
                      </a:r>
                      <a:r>
                        <a:rPr lang="en-CA" sz="800" dirty="0">
                          <a:effectLst/>
                          <a:latin typeface="Cambria"/>
                          <a:ea typeface="Times New Roman"/>
                        </a:rPr>
                        <a:t>Scope</a:t>
                      </a:r>
                      <a:endParaRPr lang="en-US" sz="1200" dirty="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300"/>
                        </a:spcBef>
                        <a:spcAft>
                          <a:spcPts val="0"/>
                        </a:spcAft>
                      </a:pPr>
                      <a:r>
                        <a:rPr lang="en-CA" sz="800" dirty="0" smtClean="0">
                          <a:effectLst/>
                          <a:latin typeface="Cambria"/>
                          <a:ea typeface="Times New Roman"/>
                        </a:rPr>
                        <a:t>-Control </a:t>
                      </a:r>
                      <a:r>
                        <a:rPr lang="en-CA" sz="800" dirty="0">
                          <a:effectLst/>
                          <a:latin typeface="Cambria"/>
                          <a:ea typeface="Times New Roman"/>
                        </a:rPr>
                        <a:t>Schedule</a:t>
                      </a:r>
                      <a:endParaRPr lang="en-US" sz="1200" dirty="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300"/>
                        </a:spcBef>
                        <a:spcAft>
                          <a:spcPts val="0"/>
                        </a:spcAft>
                      </a:pPr>
                      <a:r>
                        <a:rPr lang="en-CA" sz="800" dirty="0" smtClean="0">
                          <a:effectLst/>
                          <a:latin typeface="Cambria"/>
                          <a:ea typeface="Times New Roman"/>
                        </a:rPr>
                        <a:t>-Control </a:t>
                      </a:r>
                      <a:r>
                        <a:rPr lang="en-CA" sz="800" dirty="0">
                          <a:effectLst/>
                          <a:latin typeface="Cambria"/>
                          <a:ea typeface="Times New Roman"/>
                        </a:rPr>
                        <a:t>Cost</a:t>
                      </a:r>
                      <a:endParaRPr lang="en-US" sz="1200" dirty="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300"/>
                        </a:spcBef>
                        <a:spcAft>
                          <a:spcPts val="0"/>
                        </a:spcAft>
                      </a:pPr>
                      <a:r>
                        <a:rPr lang="en-CA" sz="800" dirty="0" smtClean="0">
                          <a:effectLst/>
                          <a:latin typeface="Cambria"/>
                          <a:ea typeface="Times New Roman"/>
                        </a:rPr>
                        <a:t>-Control </a:t>
                      </a:r>
                      <a:r>
                        <a:rPr lang="en-CA" sz="800" dirty="0">
                          <a:effectLst/>
                          <a:latin typeface="Cambria"/>
                          <a:ea typeface="Times New Roman"/>
                        </a:rPr>
                        <a:t>Quality</a:t>
                      </a:r>
                      <a:endParaRPr lang="en-US" sz="1200" dirty="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300"/>
                        </a:spcBef>
                        <a:spcAft>
                          <a:spcPts val="0"/>
                        </a:spcAft>
                      </a:pPr>
                      <a:r>
                        <a:rPr lang="en-CA" sz="800" dirty="0">
                          <a:effectLst/>
                          <a:latin typeface="Cambria"/>
                          <a:ea typeface="Times New Roman"/>
                        </a:rPr>
                        <a:t>-</a:t>
                      </a:r>
                      <a:r>
                        <a:rPr lang="en-CA" sz="800" dirty="0" smtClean="0">
                          <a:effectLst/>
                          <a:latin typeface="Cambria"/>
                          <a:ea typeface="Times New Roman"/>
                        </a:rPr>
                        <a:t>Control Resources</a:t>
                      </a:r>
                      <a:endParaRPr lang="en-US" sz="1200" dirty="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300"/>
                        </a:spcBef>
                        <a:spcAft>
                          <a:spcPts val="0"/>
                        </a:spcAft>
                      </a:pPr>
                      <a:r>
                        <a:rPr lang="en-CA" sz="800" dirty="0" smtClean="0">
                          <a:effectLst/>
                          <a:latin typeface="Cambria"/>
                          <a:ea typeface="Times New Roman"/>
                        </a:rPr>
                        <a:t>-Monitor</a:t>
                      </a:r>
                      <a:r>
                        <a:rPr lang="en-CA" sz="800" baseline="0" dirty="0" smtClean="0">
                          <a:effectLst/>
                          <a:latin typeface="Cambria"/>
                          <a:ea typeface="Times New Roman"/>
                        </a:rPr>
                        <a:t> </a:t>
                      </a:r>
                      <a:r>
                        <a:rPr lang="en-CA" sz="800" dirty="0" smtClean="0">
                          <a:effectLst/>
                          <a:latin typeface="Cambria"/>
                          <a:ea typeface="Times New Roman"/>
                        </a:rPr>
                        <a:t>Communications</a:t>
                      </a:r>
                      <a:endParaRPr lang="en-US" sz="1200" dirty="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300"/>
                        </a:spcBef>
                        <a:spcAft>
                          <a:spcPts val="0"/>
                        </a:spcAft>
                      </a:pPr>
                      <a:r>
                        <a:rPr lang="en-CA" sz="800" dirty="0" smtClean="0">
                          <a:effectLst/>
                          <a:latin typeface="Cambria"/>
                          <a:ea typeface="Times New Roman"/>
                        </a:rPr>
                        <a:t>-Monitor</a:t>
                      </a:r>
                      <a:r>
                        <a:rPr lang="en-CA" sz="800" baseline="0" dirty="0" smtClean="0">
                          <a:effectLst/>
                          <a:latin typeface="Cambria"/>
                          <a:ea typeface="Times New Roman"/>
                        </a:rPr>
                        <a:t> </a:t>
                      </a:r>
                      <a:r>
                        <a:rPr lang="en-CA" sz="800" dirty="0" smtClean="0">
                          <a:effectLst/>
                          <a:latin typeface="Cambria"/>
                          <a:ea typeface="Times New Roman"/>
                        </a:rPr>
                        <a:t>Risks</a:t>
                      </a:r>
                      <a:endParaRPr lang="en-US" sz="1200" dirty="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300"/>
                        </a:spcBef>
                        <a:spcAft>
                          <a:spcPts val="0"/>
                        </a:spcAft>
                      </a:pPr>
                      <a:r>
                        <a:rPr lang="en-CA" sz="800" dirty="0" smtClean="0">
                          <a:effectLst/>
                          <a:latin typeface="Cambria"/>
                          <a:ea typeface="Times New Roman"/>
                        </a:rPr>
                        <a:t>-Control </a:t>
                      </a:r>
                      <a:r>
                        <a:rPr lang="en-CA" sz="800" dirty="0">
                          <a:effectLst/>
                          <a:latin typeface="Cambria"/>
                          <a:ea typeface="Times New Roman"/>
                        </a:rPr>
                        <a:t>Procurement</a:t>
                      </a:r>
                      <a:endParaRPr lang="en-US" sz="1200" dirty="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300"/>
                        </a:spcBef>
                        <a:spcAft>
                          <a:spcPts val="0"/>
                        </a:spcAft>
                      </a:pPr>
                      <a:r>
                        <a:rPr lang="en-CA" sz="800" dirty="0" smtClean="0">
                          <a:effectLst/>
                          <a:latin typeface="Cambria"/>
                          <a:ea typeface="Times New Roman"/>
                        </a:rPr>
                        <a:t>-Monitor </a:t>
                      </a:r>
                      <a:r>
                        <a:rPr lang="en-CA" sz="800" dirty="0">
                          <a:effectLst/>
                          <a:latin typeface="Cambria"/>
                          <a:ea typeface="Times New Roman"/>
                        </a:rPr>
                        <a:t>Stakeholder Engagement</a:t>
                      </a:r>
                      <a:endParaRPr lang="en-US" sz="1200" dirty="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marR="0">
                        <a:spcBef>
                          <a:spcPts val="300"/>
                        </a:spcBef>
                        <a:spcAft>
                          <a:spcPts val="0"/>
                        </a:spcAft>
                      </a:pPr>
                      <a:r>
                        <a:rPr lang="en-CA" sz="800">
                          <a:effectLst/>
                          <a:latin typeface="Cambria"/>
                          <a:ea typeface="Times New Roman"/>
                        </a:rPr>
                        <a:t>Closing Process Group</a:t>
                      </a:r>
                      <a:endParaRPr lang="en-US" sz="120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99"/>
                    </a:solidFill>
                  </a:tcPr>
                </a:tc>
                <a:tc>
                  <a:txBody>
                    <a:bodyPr/>
                    <a:lstStyle/>
                    <a:p>
                      <a:pPr marL="0" marR="0">
                        <a:spcBef>
                          <a:spcPts val="300"/>
                        </a:spcBef>
                        <a:spcAft>
                          <a:spcPts val="0"/>
                        </a:spcAft>
                      </a:pPr>
                      <a:r>
                        <a:rPr lang="en-CA" sz="800" b="0" dirty="0" smtClean="0">
                          <a:solidFill>
                            <a:srgbClr val="000000"/>
                          </a:solidFill>
                          <a:effectLst/>
                          <a:latin typeface="Cambria"/>
                          <a:ea typeface="Times New Roman"/>
                        </a:rPr>
                        <a:t>-Close </a:t>
                      </a:r>
                      <a:r>
                        <a:rPr lang="en-CA" sz="800" b="0" dirty="0">
                          <a:solidFill>
                            <a:srgbClr val="000000"/>
                          </a:solidFill>
                          <a:effectLst/>
                          <a:latin typeface="Cambria"/>
                          <a:ea typeface="Times New Roman"/>
                        </a:rPr>
                        <a:t>Project or Phase</a:t>
                      </a:r>
                      <a:endParaRPr lang="en-US" sz="1200" b="0" dirty="0">
                        <a:solidFill>
                          <a:srgbClr val="000000"/>
                        </a:solidFill>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300"/>
                        </a:spcBef>
                        <a:spcAft>
                          <a:spcPts val="0"/>
                        </a:spcAft>
                      </a:pPr>
                      <a:r>
                        <a:rPr lang="en-CA" sz="800">
                          <a:effectLst/>
                          <a:latin typeface="Cambria"/>
                          <a:ea typeface="Times New Roman"/>
                        </a:rPr>
                        <a:t> </a:t>
                      </a:r>
                      <a:endParaRPr lang="en-US" sz="120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300"/>
                        </a:spcBef>
                        <a:spcAft>
                          <a:spcPts val="0"/>
                        </a:spcAft>
                      </a:pPr>
                      <a:r>
                        <a:rPr lang="en-CA" sz="800">
                          <a:effectLst/>
                          <a:latin typeface="Cambria"/>
                          <a:ea typeface="Times New Roman"/>
                        </a:rPr>
                        <a:t> </a:t>
                      </a:r>
                      <a:endParaRPr lang="en-US" sz="120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300"/>
                        </a:spcBef>
                        <a:spcAft>
                          <a:spcPts val="0"/>
                        </a:spcAft>
                      </a:pPr>
                      <a:r>
                        <a:rPr lang="en-CA" sz="800">
                          <a:effectLst/>
                          <a:latin typeface="Cambria"/>
                          <a:ea typeface="Times New Roman"/>
                        </a:rPr>
                        <a:t> </a:t>
                      </a:r>
                      <a:endParaRPr lang="en-US" sz="120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300"/>
                        </a:spcBef>
                        <a:spcAft>
                          <a:spcPts val="0"/>
                        </a:spcAft>
                      </a:pPr>
                      <a:r>
                        <a:rPr lang="en-CA" sz="800">
                          <a:effectLst/>
                          <a:latin typeface="Cambria"/>
                          <a:ea typeface="Times New Roman"/>
                        </a:rPr>
                        <a:t> </a:t>
                      </a:r>
                      <a:endParaRPr lang="en-US" sz="120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300"/>
                        </a:spcBef>
                        <a:spcAft>
                          <a:spcPts val="0"/>
                        </a:spcAft>
                      </a:pPr>
                      <a:r>
                        <a:rPr lang="en-CA" sz="800">
                          <a:effectLst/>
                          <a:latin typeface="Cambria"/>
                          <a:ea typeface="Times New Roman"/>
                        </a:rPr>
                        <a:t> </a:t>
                      </a:r>
                      <a:endParaRPr lang="en-US" sz="120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300"/>
                        </a:spcBef>
                        <a:spcAft>
                          <a:spcPts val="0"/>
                        </a:spcAft>
                      </a:pPr>
                      <a:r>
                        <a:rPr lang="en-CA" sz="800">
                          <a:effectLst/>
                          <a:latin typeface="Cambria"/>
                          <a:ea typeface="Times New Roman"/>
                        </a:rPr>
                        <a:t> </a:t>
                      </a:r>
                      <a:endParaRPr lang="en-US" sz="120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300"/>
                        </a:spcBef>
                        <a:spcAft>
                          <a:spcPts val="0"/>
                        </a:spcAft>
                      </a:pPr>
                      <a:r>
                        <a:rPr lang="en-CA" sz="800" dirty="0">
                          <a:effectLst/>
                          <a:latin typeface="Cambria"/>
                          <a:ea typeface="Times New Roman"/>
                        </a:rPr>
                        <a:t> </a:t>
                      </a:r>
                      <a:endParaRPr lang="en-US" sz="1200" dirty="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300"/>
                        </a:spcBef>
                        <a:spcAft>
                          <a:spcPts val="0"/>
                        </a:spcAft>
                      </a:pPr>
                      <a:endParaRPr lang="en-US" sz="1200" dirty="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300"/>
                        </a:spcBef>
                        <a:spcAft>
                          <a:spcPts val="0"/>
                        </a:spcAft>
                      </a:pPr>
                      <a:r>
                        <a:rPr lang="en-CA" sz="800" dirty="0">
                          <a:effectLst/>
                          <a:latin typeface="Cambria"/>
                          <a:ea typeface="Times New Roman"/>
                        </a:rPr>
                        <a:t> </a:t>
                      </a:r>
                      <a:endParaRPr lang="en-US" sz="1200" dirty="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3" name="Slide Number Placeholder 2"/>
          <p:cNvSpPr>
            <a:spLocks noGrp="1"/>
          </p:cNvSpPr>
          <p:nvPr>
            <p:ph type="sldNum" sz="quarter" idx="4"/>
          </p:nvPr>
        </p:nvSpPr>
        <p:spPr/>
        <p:txBody>
          <a:bodyPr/>
          <a:lstStyle/>
          <a:p>
            <a:fld id="{3658AC70-BA90-4842-A737-EDEAF18A09F1}" type="slidenum">
              <a:rPr lang="en-US" smtClean="0"/>
              <a:pPr/>
              <a:t>4</a:t>
            </a:fld>
            <a:endParaRPr lang="en-US" dirty="0"/>
          </a:p>
        </p:txBody>
      </p:sp>
      <p:sp>
        <p:nvSpPr>
          <p:cNvPr id="10" name="TextBox 9"/>
          <p:cNvSpPr txBox="1"/>
          <p:nvPr/>
        </p:nvSpPr>
        <p:spPr>
          <a:xfrm>
            <a:off x="762000" y="838200"/>
            <a:ext cx="7576939" cy="369332"/>
          </a:xfrm>
          <a:prstGeom prst="rect">
            <a:avLst/>
          </a:prstGeom>
          <a:noFill/>
        </p:spPr>
        <p:txBody>
          <a:bodyPr wrap="none" rtlCol="0">
            <a:spAutoFit/>
          </a:bodyPr>
          <a:lstStyle/>
          <a:p>
            <a:r>
              <a:rPr lang="en-US" dirty="0" smtClean="0"/>
              <a:t> </a:t>
            </a:r>
            <a:r>
              <a:rPr lang="en-US" b="1" dirty="0" smtClean="0"/>
              <a:t>Project Management Process Group and Knowledge Area Mapping </a:t>
            </a:r>
            <a:endParaRPr lang="en-US" b="1" dirty="0"/>
          </a:p>
        </p:txBody>
      </p:sp>
      <p:sp>
        <p:nvSpPr>
          <p:cNvPr id="11" name="Text Box 93"/>
          <p:cNvSpPr txBox="1">
            <a:spLocks noChangeArrowheads="1"/>
          </p:cNvSpPr>
          <p:nvPr/>
        </p:nvSpPr>
        <p:spPr bwMode="auto">
          <a:xfrm>
            <a:off x="3048000" y="6400800"/>
            <a:ext cx="4648200" cy="277812"/>
          </a:xfrm>
          <a:prstGeom prst="rect">
            <a:avLst/>
          </a:prstGeom>
          <a:solidFill>
            <a:schemeClr val="bg1"/>
          </a:solidFill>
          <a:ln w="9525">
            <a:noFill/>
            <a:miter lim="800000"/>
            <a:headEnd/>
            <a:tailEnd/>
          </a:ln>
        </p:spPr>
        <p:txBody>
          <a:bodyPr>
            <a:spAutoFit/>
          </a:bodyPr>
          <a:lstStyle/>
          <a:p>
            <a:pPr algn="r"/>
            <a:r>
              <a:rPr lang="en-CA" sz="1200" i="1" dirty="0">
                <a:latin typeface="Calibri" pitchFamily="34" charset="0"/>
              </a:rPr>
              <a:t>PMBOK® Guide</a:t>
            </a:r>
            <a:r>
              <a:rPr lang="en-CA" sz="1200" dirty="0">
                <a:latin typeface="Calibri" pitchFamily="34" charset="0"/>
              </a:rPr>
              <a:t>, </a:t>
            </a:r>
            <a:r>
              <a:rPr lang="en-CA" sz="1200" dirty="0" smtClean="0">
                <a:latin typeface="Calibri" pitchFamily="34" charset="0"/>
              </a:rPr>
              <a:t>6</a:t>
            </a:r>
            <a:r>
              <a:rPr lang="en-CA" sz="1200" baseline="30000" dirty="0" smtClean="0">
                <a:latin typeface="Calibri" pitchFamily="34" charset="0"/>
              </a:rPr>
              <a:t>th</a:t>
            </a:r>
            <a:r>
              <a:rPr lang="en-CA" sz="1200" dirty="0" smtClean="0">
                <a:latin typeface="Calibri" pitchFamily="34" charset="0"/>
              </a:rPr>
              <a:t> </a:t>
            </a:r>
            <a:r>
              <a:rPr lang="en-CA" sz="1200" dirty="0">
                <a:latin typeface="Calibri" pitchFamily="34" charset="0"/>
              </a:rPr>
              <a:t>Edition, Table </a:t>
            </a:r>
            <a:r>
              <a:rPr lang="en-CA" sz="1200" dirty="0" smtClean="0">
                <a:latin typeface="Calibri" pitchFamily="34" charset="0"/>
              </a:rPr>
              <a:t>1-4, </a:t>
            </a:r>
            <a:r>
              <a:rPr lang="en-CA" sz="1200" dirty="0">
                <a:latin typeface="Calibri" pitchFamily="34" charset="0"/>
              </a:rPr>
              <a:t>p. </a:t>
            </a:r>
            <a:r>
              <a:rPr lang="en-CA" sz="1200" dirty="0" smtClean="0">
                <a:latin typeface="Calibri" pitchFamily="34" charset="0"/>
              </a:rPr>
              <a:t>25</a:t>
            </a:r>
            <a:endParaRPr lang="en-CA" sz="1200" dirty="0">
              <a:latin typeface="Calibri" pitchFamily="34" charset="0"/>
            </a:endParaRPr>
          </a:p>
        </p:txBody>
      </p:sp>
      <p:sp>
        <p:nvSpPr>
          <p:cNvPr id="8" name="Rectangle 16"/>
          <p:cNvSpPr txBox="1">
            <a:spLocks/>
          </p:cNvSpPr>
          <p:nvPr/>
        </p:nvSpPr>
        <p:spPr bwMode="auto">
          <a:xfrm>
            <a:off x="838200" y="228600"/>
            <a:ext cx="5562600" cy="381000"/>
          </a:xfrm>
          <a:prstGeom prst="rect">
            <a:avLst/>
          </a:prstGeom>
          <a:noFill/>
          <a:ln w="12700">
            <a:noFill/>
            <a:miter lim="800000"/>
            <a:headEnd/>
            <a:tailEnd/>
          </a:ln>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400" b="1">
                <a:solidFill>
                  <a:schemeClr val="bg1"/>
                </a:solidFill>
                <a:latin typeface="Cambria" pitchFamily="18" charset="0"/>
                <a:ea typeface="+mj-ea"/>
                <a:cs typeface="+mj-cs"/>
              </a:defRPr>
            </a:lvl1pPr>
            <a:lvl2pPr algn="l" rtl="0" eaLnBrk="0" fontAlgn="base" hangingPunct="0">
              <a:spcBef>
                <a:spcPct val="0"/>
              </a:spcBef>
              <a:spcAft>
                <a:spcPct val="0"/>
              </a:spcAft>
              <a:defRPr sz="2400" b="1">
                <a:solidFill>
                  <a:schemeClr val="bg1"/>
                </a:solidFill>
                <a:latin typeface="Cambria" pitchFamily="18" charset="0"/>
              </a:defRPr>
            </a:lvl2pPr>
            <a:lvl3pPr algn="l" rtl="0" eaLnBrk="0" fontAlgn="base" hangingPunct="0">
              <a:spcBef>
                <a:spcPct val="0"/>
              </a:spcBef>
              <a:spcAft>
                <a:spcPct val="0"/>
              </a:spcAft>
              <a:defRPr sz="2400" b="1">
                <a:solidFill>
                  <a:schemeClr val="bg1"/>
                </a:solidFill>
                <a:latin typeface="Cambria" pitchFamily="18" charset="0"/>
              </a:defRPr>
            </a:lvl3pPr>
            <a:lvl4pPr algn="l" rtl="0" eaLnBrk="0" fontAlgn="base" hangingPunct="0">
              <a:spcBef>
                <a:spcPct val="0"/>
              </a:spcBef>
              <a:spcAft>
                <a:spcPct val="0"/>
              </a:spcAft>
              <a:defRPr sz="2400" b="1">
                <a:solidFill>
                  <a:schemeClr val="bg1"/>
                </a:solidFill>
                <a:latin typeface="Cambria" pitchFamily="18" charset="0"/>
              </a:defRPr>
            </a:lvl4pPr>
            <a:lvl5pPr algn="l" rtl="0" eaLnBrk="0" fontAlgn="base" hangingPunct="0">
              <a:spcBef>
                <a:spcPct val="0"/>
              </a:spcBef>
              <a:spcAft>
                <a:spcPct val="0"/>
              </a:spcAft>
              <a:defRPr sz="2400" b="1">
                <a:solidFill>
                  <a:schemeClr val="bg1"/>
                </a:solidFill>
                <a:latin typeface="Cambria" pitchFamily="18" charset="0"/>
              </a:defRPr>
            </a:lvl5pPr>
            <a:lvl6pPr marL="457200" algn="ctr" rtl="0" fontAlgn="base">
              <a:spcBef>
                <a:spcPct val="0"/>
              </a:spcBef>
              <a:spcAft>
                <a:spcPct val="0"/>
              </a:spcAft>
              <a:defRPr sz="4400">
                <a:solidFill>
                  <a:srgbClr val="A50021"/>
                </a:solidFill>
                <a:latin typeface="Arial" charset="0"/>
              </a:defRPr>
            </a:lvl6pPr>
            <a:lvl7pPr marL="914400" algn="ctr" rtl="0" fontAlgn="base">
              <a:spcBef>
                <a:spcPct val="0"/>
              </a:spcBef>
              <a:spcAft>
                <a:spcPct val="0"/>
              </a:spcAft>
              <a:defRPr sz="4400">
                <a:solidFill>
                  <a:srgbClr val="A50021"/>
                </a:solidFill>
                <a:latin typeface="Arial" charset="0"/>
              </a:defRPr>
            </a:lvl7pPr>
            <a:lvl8pPr marL="1371600" algn="ctr" rtl="0" fontAlgn="base">
              <a:spcBef>
                <a:spcPct val="0"/>
              </a:spcBef>
              <a:spcAft>
                <a:spcPct val="0"/>
              </a:spcAft>
              <a:defRPr sz="4400">
                <a:solidFill>
                  <a:srgbClr val="A50021"/>
                </a:solidFill>
                <a:latin typeface="Arial" charset="0"/>
              </a:defRPr>
            </a:lvl8pPr>
            <a:lvl9pPr marL="1828800" algn="ctr" rtl="0" fontAlgn="base">
              <a:spcBef>
                <a:spcPct val="0"/>
              </a:spcBef>
              <a:spcAft>
                <a:spcPct val="0"/>
              </a:spcAft>
              <a:defRPr sz="4400">
                <a:solidFill>
                  <a:srgbClr val="A50021"/>
                </a:solidFill>
                <a:latin typeface="Arial" charset="0"/>
              </a:defRPr>
            </a:lvl9pPr>
          </a:lstStyle>
          <a:p>
            <a:r>
              <a:rPr lang="en-CA" dirty="0" smtClean="0"/>
              <a:t>Project Procurement Management</a:t>
            </a:r>
            <a:endParaRPr lang="en-US" dirty="0" smtClean="0"/>
          </a:p>
        </p:txBody>
      </p:sp>
    </p:spTree>
    <p:extLst>
      <p:ext uri="{BB962C8B-B14F-4D97-AF65-F5344CB8AC3E}">
        <p14:creationId xmlns:p14="http://schemas.microsoft.com/office/powerpoint/2010/main" val="2956990429"/>
      </p:ext>
    </p:extLst>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3658AC70-BA90-4842-A737-EDEAF18A09F1}" type="slidenum">
              <a:rPr lang="en-US" smtClean="0"/>
              <a:pPr/>
              <a:t>40</a:t>
            </a:fld>
            <a:endParaRPr lang="en-US" dirty="0"/>
          </a:p>
        </p:txBody>
      </p:sp>
      <p:sp>
        <p:nvSpPr>
          <p:cNvPr id="6" name="Text Box 14"/>
          <p:cNvSpPr txBox="1">
            <a:spLocks noChangeArrowheads="1"/>
          </p:cNvSpPr>
          <p:nvPr/>
        </p:nvSpPr>
        <p:spPr bwMode="auto">
          <a:xfrm>
            <a:off x="6477000" y="152400"/>
            <a:ext cx="1997075" cy="396875"/>
          </a:xfrm>
          <a:prstGeom prst="rect">
            <a:avLst/>
          </a:prstGeom>
          <a:noFill/>
          <a:ln w="9525">
            <a:noFill/>
            <a:miter lim="800000"/>
            <a:headEnd/>
            <a:tailEnd/>
          </a:ln>
        </p:spPr>
        <p:txBody>
          <a:bodyPr>
            <a:spAutoFit/>
          </a:bodyPr>
          <a:lstStyle/>
          <a:p>
            <a:r>
              <a:rPr lang="en-CA" sz="2000" b="1" dirty="0" smtClean="0">
                <a:solidFill>
                  <a:schemeClr val="bg1"/>
                </a:solidFill>
                <a:latin typeface="Cambria" pitchFamily="18" charset="0"/>
              </a:rPr>
              <a:t>Inputs</a:t>
            </a:r>
            <a:endParaRPr lang="en-CA" sz="2000" b="1" dirty="0">
              <a:solidFill>
                <a:schemeClr val="bg1"/>
              </a:solidFill>
              <a:latin typeface="Cambria" pitchFamily="18" charset="0"/>
            </a:endParaRPr>
          </a:p>
        </p:txBody>
      </p:sp>
      <p:sp>
        <p:nvSpPr>
          <p:cNvPr id="7" name="Rectangle 16"/>
          <p:cNvSpPr txBox="1">
            <a:spLocks/>
          </p:cNvSpPr>
          <p:nvPr/>
        </p:nvSpPr>
        <p:spPr bwMode="auto">
          <a:xfrm>
            <a:off x="838200" y="228600"/>
            <a:ext cx="5562600" cy="381000"/>
          </a:xfrm>
          <a:prstGeom prst="rect">
            <a:avLst/>
          </a:prstGeom>
          <a:noFill/>
          <a:ln w="12700">
            <a:noFill/>
            <a:miter lim="800000"/>
            <a:headEnd/>
            <a:tailEnd/>
          </a:ln>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400" b="1">
                <a:solidFill>
                  <a:schemeClr val="bg1"/>
                </a:solidFill>
                <a:latin typeface="Cambria" pitchFamily="18" charset="0"/>
                <a:ea typeface="+mj-ea"/>
                <a:cs typeface="+mj-cs"/>
              </a:defRPr>
            </a:lvl1pPr>
            <a:lvl2pPr algn="l" rtl="0" eaLnBrk="0" fontAlgn="base" hangingPunct="0">
              <a:spcBef>
                <a:spcPct val="0"/>
              </a:spcBef>
              <a:spcAft>
                <a:spcPct val="0"/>
              </a:spcAft>
              <a:defRPr sz="2400" b="1">
                <a:solidFill>
                  <a:schemeClr val="bg1"/>
                </a:solidFill>
                <a:latin typeface="Cambria" pitchFamily="18" charset="0"/>
              </a:defRPr>
            </a:lvl2pPr>
            <a:lvl3pPr algn="l" rtl="0" eaLnBrk="0" fontAlgn="base" hangingPunct="0">
              <a:spcBef>
                <a:spcPct val="0"/>
              </a:spcBef>
              <a:spcAft>
                <a:spcPct val="0"/>
              </a:spcAft>
              <a:defRPr sz="2400" b="1">
                <a:solidFill>
                  <a:schemeClr val="bg1"/>
                </a:solidFill>
                <a:latin typeface="Cambria" pitchFamily="18" charset="0"/>
              </a:defRPr>
            </a:lvl3pPr>
            <a:lvl4pPr algn="l" rtl="0" eaLnBrk="0" fontAlgn="base" hangingPunct="0">
              <a:spcBef>
                <a:spcPct val="0"/>
              </a:spcBef>
              <a:spcAft>
                <a:spcPct val="0"/>
              </a:spcAft>
              <a:defRPr sz="2400" b="1">
                <a:solidFill>
                  <a:schemeClr val="bg1"/>
                </a:solidFill>
                <a:latin typeface="Cambria" pitchFamily="18" charset="0"/>
              </a:defRPr>
            </a:lvl4pPr>
            <a:lvl5pPr algn="l" rtl="0" eaLnBrk="0" fontAlgn="base" hangingPunct="0">
              <a:spcBef>
                <a:spcPct val="0"/>
              </a:spcBef>
              <a:spcAft>
                <a:spcPct val="0"/>
              </a:spcAft>
              <a:defRPr sz="2400" b="1">
                <a:solidFill>
                  <a:schemeClr val="bg1"/>
                </a:solidFill>
                <a:latin typeface="Cambria" pitchFamily="18" charset="0"/>
              </a:defRPr>
            </a:lvl5pPr>
            <a:lvl6pPr marL="457200" algn="ctr" rtl="0" fontAlgn="base">
              <a:spcBef>
                <a:spcPct val="0"/>
              </a:spcBef>
              <a:spcAft>
                <a:spcPct val="0"/>
              </a:spcAft>
              <a:defRPr sz="4400">
                <a:solidFill>
                  <a:srgbClr val="A50021"/>
                </a:solidFill>
                <a:latin typeface="Arial" charset="0"/>
              </a:defRPr>
            </a:lvl6pPr>
            <a:lvl7pPr marL="914400" algn="ctr" rtl="0" fontAlgn="base">
              <a:spcBef>
                <a:spcPct val="0"/>
              </a:spcBef>
              <a:spcAft>
                <a:spcPct val="0"/>
              </a:spcAft>
              <a:defRPr sz="4400">
                <a:solidFill>
                  <a:srgbClr val="A50021"/>
                </a:solidFill>
                <a:latin typeface="Arial" charset="0"/>
              </a:defRPr>
            </a:lvl7pPr>
            <a:lvl8pPr marL="1371600" algn="ctr" rtl="0" fontAlgn="base">
              <a:spcBef>
                <a:spcPct val="0"/>
              </a:spcBef>
              <a:spcAft>
                <a:spcPct val="0"/>
              </a:spcAft>
              <a:defRPr sz="4400">
                <a:solidFill>
                  <a:srgbClr val="A50021"/>
                </a:solidFill>
                <a:latin typeface="Arial" charset="0"/>
              </a:defRPr>
            </a:lvl8pPr>
            <a:lvl9pPr marL="1828800" algn="ctr" rtl="0" fontAlgn="base">
              <a:spcBef>
                <a:spcPct val="0"/>
              </a:spcBef>
              <a:spcAft>
                <a:spcPct val="0"/>
              </a:spcAft>
              <a:defRPr sz="4400">
                <a:solidFill>
                  <a:srgbClr val="A50021"/>
                </a:solidFill>
                <a:latin typeface="Arial" charset="0"/>
              </a:defRPr>
            </a:lvl9pPr>
          </a:lstStyle>
          <a:p>
            <a:r>
              <a:rPr lang="en-CA" dirty="0" smtClean="0"/>
              <a:t>Plan Procurement Management</a:t>
            </a:r>
            <a:endParaRPr lang="en-US" dirty="0" smtClean="0"/>
          </a:p>
        </p:txBody>
      </p:sp>
      <p:sp>
        <p:nvSpPr>
          <p:cNvPr id="5" name="Rectangle 7"/>
          <p:cNvSpPr txBox="1">
            <a:spLocks noChangeArrowheads="1"/>
          </p:cNvSpPr>
          <p:nvPr/>
        </p:nvSpPr>
        <p:spPr bwMode="auto">
          <a:xfrm>
            <a:off x="685800" y="1066800"/>
            <a:ext cx="7620000" cy="5105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A50021"/>
              </a:buClr>
              <a:defRPr sz="2800" b="1">
                <a:solidFill>
                  <a:schemeClr val="tx1"/>
                </a:solidFill>
                <a:latin typeface="Calibri" pitchFamily="34" charset="0"/>
                <a:ea typeface="+mn-ea"/>
                <a:cs typeface="+mn-cs"/>
              </a:defRPr>
            </a:lvl1pPr>
            <a:lvl2pPr marL="742950" indent="-285750" algn="l" rtl="0" eaLnBrk="0" fontAlgn="base" hangingPunct="0">
              <a:spcBef>
                <a:spcPct val="20000"/>
              </a:spcBef>
              <a:spcAft>
                <a:spcPct val="0"/>
              </a:spcAft>
              <a:buClr>
                <a:schemeClr val="tx1"/>
              </a:buClr>
              <a:buFont typeface="Wingdings" pitchFamily="2" charset="2"/>
              <a:buChar char="Ø"/>
              <a:defRPr sz="2400">
                <a:solidFill>
                  <a:schemeClr val="tx1"/>
                </a:solidFill>
                <a:latin typeface="Calibri" pitchFamily="34" charset="0"/>
              </a:defRPr>
            </a:lvl2pPr>
            <a:lvl3pPr marL="1143000" indent="-228600" algn="l" rtl="0" eaLnBrk="0" fontAlgn="base" hangingPunct="0">
              <a:spcBef>
                <a:spcPct val="20000"/>
              </a:spcBef>
              <a:spcAft>
                <a:spcPct val="0"/>
              </a:spcAft>
              <a:buClr>
                <a:schemeClr val="tx1"/>
              </a:buClr>
              <a:buFont typeface="Wingdings" pitchFamily="2" charset="2"/>
              <a:buChar char="v"/>
              <a:defRPr sz="2000">
                <a:solidFill>
                  <a:schemeClr val="tx1"/>
                </a:solidFill>
                <a:latin typeface="Calibri" pitchFamily="34" charset="0"/>
              </a:defRPr>
            </a:lvl3pPr>
            <a:lvl4pPr marL="1600200" indent="-228600" algn="l" rtl="0" eaLnBrk="0" fontAlgn="base" hangingPunct="0">
              <a:spcBef>
                <a:spcPct val="20000"/>
              </a:spcBef>
              <a:spcAft>
                <a:spcPct val="0"/>
              </a:spcAft>
              <a:buClr>
                <a:schemeClr val="tx1"/>
              </a:buClr>
              <a:buFont typeface="Wingdings" pitchFamily="2" charset="2"/>
              <a:buChar char="§"/>
              <a:defRPr sz="1800">
                <a:solidFill>
                  <a:schemeClr val="tx1"/>
                </a:solidFill>
                <a:latin typeface="Calibri" pitchFamily="34" charset="0"/>
              </a:defRPr>
            </a:lvl4pPr>
            <a:lvl5pPr marL="2057400" indent="-228600" algn="l" rtl="0" eaLnBrk="0" fontAlgn="base" hangingPunct="0">
              <a:spcBef>
                <a:spcPct val="20000"/>
              </a:spcBef>
              <a:spcAft>
                <a:spcPct val="0"/>
              </a:spcAft>
              <a:buClr>
                <a:schemeClr val="tx1"/>
              </a:buClr>
              <a:buFont typeface="Arial" charset="0"/>
              <a:buChar char="»"/>
              <a:defRPr sz="1600">
                <a:solidFill>
                  <a:schemeClr val="tx1"/>
                </a:solidFill>
                <a:latin typeface="Calibri" pitchFamily="34"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r>
              <a:rPr lang="en-CA" dirty="0" smtClean="0"/>
              <a:t>Time and Material (T&amp;M) Contracts</a:t>
            </a:r>
          </a:p>
          <a:p>
            <a:pPr lvl="1">
              <a:buFont typeface="Arial"/>
              <a:buChar char="•"/>
            </a:pPr>
            <a:r>
              <a:rPr lang="en-CA" dirty="0" smtClean="0"/>
              <a:t>Open-ended hybrid of cost-reimbursable and fixed-price arrangements  where elements of both are used</a:t>
            </a:r>
          </a:p>
          <a:p>
            <a:pPr lvl="1">
              <a:buFont typeface="Arial"/>
              <a:buChar char="•"/>
            </a:pPr>
            <a:r>
              <a:rPr lang="en-CA" dirty="0" smtClean="0"/>
              <a:t>Full value of agreement and quantity of items to be delivered are not defined by the buyer at the time of the contract award</a:t>
            </a:r>
          </a:p>
          <a:p>
            <a:pPr lvl="1">
              <a:buFont typeface="Arial"/>
              <a:buChar char="•"/>
            </a:pPr>
            <a:r>
              <a:rPr lang="en-CA" dirty="0" smtClean="0"/>
              <a:t>A fixed unit rate can be set for certain elements of work while other components are completely reimbursable</a:t>
            </a:r>
          </a:p>
          <a:p>
            <a:r>
              <a:rPr lang="en-CA" dirty="0" smtClean="0"/>
              <a:t>	Good Practice to have a “Not-To-Exceed” Quantities or “Time Limit” clauses</a:t>
            </a:r>
            <a:endParaRPr lang="en-US" dirty="0" smtClean="0"/>
          </a:p>
        </p:txBody>
      </p:sp>
    </p:spTree>
    <p:extLst>
      <p:ext uri="{BB962C8B-B14F-4D97-AF65-F5344CB8AC3E}">
        <p14:creationId xmlns:p14="http://schemas.microsoft.com/office/powerpoint/2010/main" val="2598193493"/>
      </p:ext>
    </p:extLst>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3658AC70-BA90-4842-A737-EDEAF18A09F1}" type="slidenum">
              <a:rPr lang="en-US" smtClean="0"/>
              <a:pPr/>
              <a:t>41</a:t>
            </a:fld>
            <a:endParaRPr lang="en-US" dirty="0"/>
          </a:p>
        </p:txBody>
      </p:sp>
      <p:sp>
        <p:nvSpPr>
          <p:cNvPr id="6" name="Text Box 14"/>
          <p:cNvSpPr txBox="1">
            <a:spLocks noChangeArrowheads="1"/>
          </p:cNvSpPr>
          <p:nvPr/>
        </p:nvSpPr>
        <p:spPr bwMode="auto">
          <a:xfrm>
            <a:off x="6477000" y="152400"/>
            <a:ext cx="1997075" cy="396875"/>
          </a:xfrm>
          <a:prstGeom prst="rect">
            <a:avLst/>
          </a:prstGeom>
          <a:noFill/>
          <a:ln w="9525">
            <a:noFill/>
            <a:miter lim="800000"/>
            <a:headEnd/>
            <a:tailEnd/>
          </a:ln>
        </p:spPr>
        <p:txBody>
          <a:bodyPr>
            <a:spAutoFit/>
          </a:bodyPr>
          <a:lstStyle/>
          <a:p>
            <a:r>
              <a:rPr lang="en-CA" sz="2000" b="1" dirty="0" smtClean="0">
                <a:solidFill>
                  <a:schemeClr val="bg1"/>
                </a:solidFill>
                <a:latin typeface="Cambria" pitchFamily="18" charset="0"/>
              </a:rPr>
              <a:t>Inputs</a:t>
            </a:r>
            <a:endParaRPr lang="en-CA" sz="2000" b="1" dirty="0">
              <a:solidFill>
                <a:schemeClr val="bg1"/>
              </a:solidFill>
              <a:latin typeface="Cambria" pitchFamily="18" charset="0"/>
            </a:endParaRPr>
          </a:p>
        </p:txBody>
      </p:sp>
      <p:sp>
        <p:nvSpPr>
          <p:cNvPr id="7" name="Rectangle 16"/>
          <p:cNvSpPr txBox="1">
            <a:spLocks/>
          </p:cNvSpPr>
          <p:nvPr/>
        </p:nvSpPr>
        <p:spPr bwMode="auto">
          <a:xfrm>
            <a:off x="838200" y="228600"/>
            <a:ext cx="5562600" cy="381000"/>
          </a:xfrm>
          <a:prstGeom prst="rect">
            <a:avLst/>
          </a:prstGeom>
          <a:noFill/>
          <a:ln w="12700">
            <a:noFill/>
            <a:miter lim="800000"/>
            <a:headEnd/>
            <a:tailEnd/>
          </a:ln>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400" b="1">
                <a:solidFill>
                  <a:schemeClr val="bg1"/>
                </a:solidFill>
                <a:latin typeface="Cambria" pitchFamily="18" charset="0"/>
                <a:ea typeface="+mj-ea"/>
                <a:cs typeface="+mj-cs"/>
              </a:defRPr>
            </a:lvl1pPr>
            <a:lvl2pPr algn="l" rtl="0" eaLnBrk="0" fontAlgn="base" hangingPunct="0">
              <a:spcBef>
                <a:spcPct val="0"/>
              </a:spcBef>
              <a:spcAft>
                <a:spcPct val="0"/>
              </a:spcAft>
              <a:defRPr sz="2400" b="1">
                <a:solidFill>
                  <a:schemeClr val="bg1"/>
                </a:solidFill>
                <a:latin typeface="Cambria" pitchFamily="18" charset="0"/>
              </a:defRPr>
            </a:lvl2pPr>
            <a:lvl3pPr algn="l" rtl="0" eaLnBrk="0" fontAlgn="base" hangingPunct="0">
              <a:spcBef>
                <a:spcPct val="0"/>
              </a:spcBef>
              <a:spcAft>
                <a:spcPct val="0"/>
              </a:spcAft>
              <a:defRPr sz="2400" b="1">
                <a:solidFill>
                  <a:schemeClr val="bg1"/>
                </a:solidFill>
                <a:latin typeface="Cambria" pitchFamily="18" charset="0"/>
              </a:defRPr>
            </a:lvl3pPr>
            <a:lvl4pPr algn="l" rtl="0" eaLnBrk="0" fontAlgn="base" hangingPunct="0">
              <a:spcBef>
                <a:spcPct val="0"/>
              </a:spcBef>
              <a:spcAft>
                <a:spcPct val="0"/>
              </a:spcAft>
              <a:defRPr sz="2400" b="1">
                <a:solidFill>
                  <a:schemeClr val="bg1"/>
                </a:solidFill>
                <a:latin typeface="Cambria" pitchFamily="18" charset="0"/>
              </a:defRPr>
            </a:lvl4pPr>
            <a:lvl5pPr algn="l" rtl="0" eaLnBrk="0" fontAlgn="base" hangingPunct="0">
              <a:spcBef>
                <a:spcPct val="0"/>
              </a:spcBef>
              <a:spcAft>
                <a:spcPct val="0"/>
              </a:spcAft>
              <a:defRPr sz="2400" b="1">
                <a:solidFill>
                  <a:schemeClr val="bg1"/>
                </a:solidFill>
                <a:latin typeface="Cambria" pitchFamily="18" charset="0"/>
              </a:defRPr>
            </a:lvl5pPr>
            <a:lvl6pPr marL="457200" algn="ctr" rtl="0" fontAlgn="base">
              <a:spcBef>
                <a:spcPct val="0"/>
              </a:spcBef>
              <a:spcAft>
                <a:spcPct val="0"/>
              </a:spcAft>
              <a:defRPr sz="4400">
                <a:solidFill>
                  <a:srgbClr val="A50021"/>
                </a:solidFill>
                <a:latin typeface="Arial" charset="0"/>
              </a:defRPr>
            </a:lvl6pPr>
            <a:lvl7pPr marL="914400" algn="ctr" rtl="0" fontAlgn="base">
              <a:spcBef>
                <a:spcPct val="0"/>
              </a:spcBef>
              <a:spcAft>
                <a:spcPct val="0"/>
              </a:spcAft>
              <a:defRPr sz="4400">
                <a:solidFill>
                  <a:srgbClr val="A50021"/>
                </a:solidFill>
                <a:latin typeface="Arial" charset="0"/>
              </a:defRPr>
            </a:lvl7pPr>
            <a:lvl8pPr marL="1371600" algn="ctr" rtl="0" fontAlgn="base">
              <a:spcBef>
                <a:spcPct val="0"/>
              </a:spcBef>
              <a:spcAft>
                <a:spcPct val="0"/>
              </a:spcAft>
              <a:defRPr sz="4400">
                <a:solidFill>
                  <a:srgbClr val="A50021"/>
                </a:solidFill>
                <a:latin typeface="Arial" charset="0"/>
              </a:defRPr>
            </a:lvl8pPr>
            <a:lvl9pPr marL="1828800" algn="ctr" rtl="0" fontAlgn="base">
              <a:spcBef>
                <a:spcPct val="0"/>
              </a:spcBef>
              <a:spcAft>
                <a:spcPct val="0"/>
              </a:spcAft>
              <a:defRPr sz="4400">
                <a:solidFill>
                  <a:srgbClr val="A50021"/>
                </a:solidFill>
                <a:latin typeface="Arial" charset="0"/>
              </a:defRPr>
            </a:lvl9pPr>
          </a:lstStyle>
          <a:p>
            <a:r>
              <a:rPr lang="en-CA" dirty="0" smtClean="0"/>
              <a:t>Plan Procurement Management</a:t>
            </a:r>
            <a:endParaRPr lang="en-US" dirty="0" smtClean="0"/>
          </a:p>
        </p:txBody>
      </p:sp>
      <p:sp>
        <p:nvSpPr>
          <p:cNvPr id="5" name="Rectangle 24"/>
          <p:cNvSpPr txBox="1">
            <a:spLocks noChangeArrowheads="1"/>
          </p:cNvSpPr>
          <p:nvPr/>
        </p:nvSpPr>
        <p:spPr bwMode="auto">
          <a:xfrm>
            <a:off x="762000" y="1219200"/>
            <a:ext cx="7620000" cy="24765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A50021"/>
              </a:buClr>
              <a:defRPr sz="2800" b="1">
                <a:solidFill>
                  <a:schemeClr val="tx1"/>
                </a:solidFill>
                <a:latin typeface="Calibri" pitchFamily="34" charset="0"/>
                <a:ea typeface="+mn-ea"/>
                <a:cs typeface="+mn-cs"/>
              </a:defRPr>
            </a:lvl1pPr>
            <a:lvl2pPr marL="742950" indent="-285750" algn="l" rtl="0" eaLnBrk="0" fontAlgn="base" hangingPunct="0">
              <a:spcBef>
                <a:spcPct val="20000"/>
              </a:spcBef>
              <a:spcAft>
                <a:spcPct val="0"/>
              </a:spcAft>
              <a:buClr>
                <a:schemeClr val="tx1"/>
              </a:buClr>
              <a:buFont typeface="Wingdings" pitchFamily="2" charset="2"/>
              <a:buChar char="Ø"/>
              <a:defRPr sz="2400">
                <a:solidFill>
                  <a:schemeClr val="tx1"/>
                </a:solidFill>
                <a:latin typeface="Calibri" pitchFamily="34" charset="0"/>
              </a:defRPr>
            </a:lvl2pPr>
            <a:lvl3pPr marL="1143000" indent="-228600" algn="l" rtl="0" eaLnBrk="0" fontAlgn="base" hangingPunct="0">
              <a:spcBef>
                <a:spcPct val="20000"/>
              </a:spcBef>
              <a:spcAft>
                <a:spcPct val="0"/>
              </a:spcAft>
              <a:buClr>
                <a:schemeClr val="tx1"/>
              </a:buClr>
              <a:buFont typeface="Wingdings" pitchFamily="2" charset="2"/>
              <a:buChar char="v"/>
              <a:defRPr sz="2000">
                <a:solidFill>
                  <a:schemeClr val="tx1"/>
                </a:solidFill>
                <a:latin typeface="Calibri" pitchFamily="34" charset="0"/>
              </a:defRPr>
            </a:lvl3pPr>
            <a:lvl4pPr marL="1600200" indent="-228600" algn="l" rtl="0" eaLnBrk="0" fontAlgn="base" hangingPunct="0">
              <a:spcBef>
                <a:spcPct val="20000"/>
              </a:spcBef>
              <a:spcAft>
                <a:spcPct val="0"/>
              </a:spcAft>
              <a:buClr>
                <a:schemeClr val="tx1"/>
              </a:buClr>
              <a:buFont typeface="Wingdings" pitchFamily="2" charset="2"/>
              <a:buChar char="§"/>
              <a:defRPr sz="1800">
                <a:solidFill>
                  <a:schemeClr val="tx1"/>
                </a:solidFill>
                <a:latin typeface="Calibri" pitchFamily="34" charset="0"/>
              </a:defRPr>
            </a:lvl4pPr>
            <a:lvl5pPr marL="2057400" indent="-228600" algn="l" rtl="0" eaLnBrk="0" fontAlgn="base" hangingPunct="0">
              <a:spcBef>
                <a:spcPct val="20000"/>
              </a:spcBef>
              <a:spcAft>
                <a:spcPct val="0"/>
              </a:spcAft>
              <a:buClr>
                <a:schemeClr val="tx1"/>
              </a:buClr>
              <a:buFont typeface="Arial" charset="0"/>
              <a:buChar char="»"/>
              <a:defRPr sz="1600">
                <a:solidFill>
                  <a:schemeClr val="tx1"/>
                </a:solidFill>
                <a:latin typeface="Calibri" pitchFamily="34"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r>
              <a:rPr lang="en-CA" dirty="0" smtClean="0"/>
              <a:t>Time and Materials Example: </a:t>
            </a:r>
          </a:p>
          <a:p>
            <a:pPr lvl="1"/>
            <a:r>
              <a:rPr lang="en-CA" dirty="0" smtClean="0"/>
              <a:t>Installation of a concrete pile  		$30,000</a:t>
            </a:r>
          </a:p>
          <a:p>
            <a:pPr lvl="1"/>
            <a:r>
              <a:rPr lang="en-CA" dirty="0" smtClean="0"/>
              <a:t>Initial estimated quantity 		100</a:t>
            </a:r>
          </a:p>
          <a:p>
            <a:pPr lvl="1"/>
            <a:r>
              <a:rPr lang="en-CA" dirty="0" smtClean="0"/>
              <a:t>Not to exceed quantity			120</a:t>
            </a:r>
          </a:p>
        </p:txBody>
      </p:sp>
      <p:graphicFrame>
        <p:nvGraphicFramePr>
          <p:cNvPr id="8" name="Group 31"/>
          <p:cNvGraphicFramePr>
            <a:graphicFrameLocks/>
          </p:cNvGraphicFramePr>
          <p:nvPr/>
        </p:nvGraphicFramePr>
        <p:xfrm>
          <a:off x="685800" y="3352800"/>
          <a:ext cx="7620000" cy="2476501"/>
        </p:xfrm>
        <a:graphic>
          <a:graphicData uri="http://schemas.openxmlformats.org/drawingml/2006/table">
            <a:tbl>
              <a:tblPr/>
              <a:tblGrid>
                <a:gridCol w="496888"/>
                <a:gridCol w="1314450"/>
                <a:gridCol w="2714625"/>
                <a:gridCol w="3094037"/>
              </a:tblGrid>
              <a:tr h="11953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CA" sz="1600" b="1" i="0" u="none" strike="noStrike" cap="none" normalizeH="0" baseline="0" smtClean="0">
                          <a:ln>
                            <a:noFill/>
                          </a:ln>
                          <a:solidFill>
                            <a:schemeClr val="tx1"/>
                          </a:solidFill>
                          <a:effectLst/>
                          <a:latin typeface="Calibri" pitchFamily="34" charset="0"/>
                          <a:cs typeface="Arial" charset="0"/>
                        </a:rPr>
                        <a:t>A</a:t>
                      </a:r>
                      <a:endParaRPr kumimoji="0" lang="en-US" sz="1600" b="1" i="0" u="none" strike="noStrike" cap="none" normalizeH="0" baseline="0" smtClean="0">
                        <a:ln>
                          <a:noFill/>
                        </a:ln>
                        <a:solidFill>
                          <a:schemeClr val="tx1"/>
                        </a:solidFill>
                        <a:effectLst/>
                        <a:latin typeface="Calibri" pitchFamily="34"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CA" sz="1600" b="1" i="0" u="none" strike="noStrike" cap="none" normalizeH="0" baseline="0" dirty="0" smtClean="0">
                          <a:ln>
                            <a:noFill/>
                          </a:ln>
                          <a:solidFill>
                            <a:schemeClr val="tx1"/>
                          </a:solidFill>
                          <a:effectLst/>
                          <a:latin typeface="Calibri" pitchFamily="34" charset="0"/>
                          <a:cs typeface="Arial" charset="0"/>
                        </a:rPr>
                        <a:t>Final # Piles</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CA" sz="1600" b="1" i="0" u="none" strike="noStrike" cap="none" normalizeH="0" baseline="0" dirty="0" smtClean="0">
                          <a:ln>
                            <a:noFill/>
                          </a:ln>
                          <a:solidFill>
                            <a:schemeClr val="tx1"/>
                          </a:solidFill>
                          <a:effectLst/>
                          <a:latin typeface="Calibri" pitchFamily="34" charset="0"/>
                          <a:cs typeface="Arial" charset="0"/>
                        </a:rPr>
                        <a:t>Seller Bills</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CA" sz="1600" b="1" i="0" u="none" strike="noStrike" cap="none" normalizeH="0" baseline="0" dirty="0" smtClean="0">
                          <a:ln>
                            <a:noFill/>
                          </a:ln>
                          <a:solidFill>
                            <a:schemeClr val="tx1"/>
                          </a:solidFill>
                          <a:effectLst/>
                          <a:latin typeface="Calibri" pitchFamily="34" charset="0"/>
                          <a:cs typeface="Arial" charset="0"/>
                        </a:rPr>
                        <a:t>Buyer Pays</a:t>
                      </a:r>
                      <a:endParaRPr kumimoji="0" lang="en-US" sz="1600" b="1" i="0" u="none" strike="noStrike" cap="none" normalizeH="0" baseline="0" dirty="0" smtClean="0">
                        <a:ln>
                          <a:noFill/>
                        </a:ln>
                        <a:solidFill>
                          <a:schemeClr val="tx1"/>
                        </a:solidFill>
                        <a:effectLst/>
                        <a:latin typeface="Calibri"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CA" sz="1600" b="1" i="0" u="none" strike="noStrike" cap="none" normalizeH="0" baseline="0" smtClean="0">
                          <a:ln>
                            <a:noFill/>
                          </a:ln>
                          <a:solidFill>
                            <a:schemeClr val="tx1"/>
                          </a:solidFill>
                          <a:effectLst/>
                          <a:latin typeface="Calibri" pitchFamily="34" charset="0"/>
                          <a:cs typeface="Arial" charset="0"/>
                        </a:rPr>
                        <a:t>95</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CA" sz="1600" b="1" i="0" u="none" strike="noStrike" cap="none" normalizeH="0" baseline="0" smtClean="0">
                          <a:ln>
                            <a:noFill/>
                          </a:ln>
                          <a:solidFill>
                            <a:schemeClr val="tx1"/>
                          </a:solidFill>
                          <a:effectLst/>
                          <a:latin typeface="Calibri" pitchFamily="34" charset="0"/>
                          <a:cs typeface="Arial" charset="0"/>
                        </a:rPr>
                        <a:t>95 @ $30K each =$2,850K</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CA" sz="1600" b="1" i="0" u="none" strike="noStrike" cap="none" normalizeH="0" baseline="0" smtClean="0">
                          <a:ln>
                            <a:noFill/>
                          </a:ln>
                          <a:solidFill>
                            <a:schemeClr val="tx1"/>
                          </a:solidFill>
                          <a:effectLst/>
                          <a:latin typeface="Calibri" pitchFamily="34" charset="0"/>
                          <a:cs typeface="Arial" charset="0"/>
                        </a:rPr>
                        <a:t>$2,850K</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Calibri" pitchFamily="34" charset="0"/>
                          <a:cs typeface="Arial" charset="0"/>
                        </a:rPr>
                        <a:t>Seller’s profit  margin is in the $30K</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2811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CA" sz="1600" b="1" i="0" u="none" strike="noStrike" cap="none" normalizeH="0" baseline="0" smtClean="0">
                          <a:ln>
                            <a:noFill/>
                          </a:ln>
                          <a:solidFill>
                            <a:schemeClr val="tx1"/>
                          </a:solidFill>
                          <a:effectLst/>
                          <a:latin typeface="Calibri" pitchFamily="34" charset="0"/>
                          <a:cs typeface="Arial" charset="0"/>
                        </a:rPr>
                        <a:t>B</a:t>
                      </a:r>
                      <a:endParaRPr kumimoji="0" lang="en-US" sz="1600" b="1" i="0" u="none" strike="noStrike" cap="none" normalizeH="0" baseline="0" smtClean="0">
                        <a:ln>
                          <a:noFill/>
                        </a:ln>
                        <a:solidFill>
                          <a:schemeClr val="tx1"/>
                        </a:solidFill>
                        <a:effectLst/>
                        <a:latin typeface="Calibri" pitchFamily="34"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CA" sz="1600" b="1" i="0" u="none" strike="noStrike" cap="none" normalizeH="0" baseline="0" smtClean="0">
                          <a:ln>
                            <a:noFill/>
                          </a:ln>
                          <a:solidFill>
                            <a:schemeClr val="tx1"/>
                          </a:solidFill>
                          <a:effectLst/>
                          <a:latin typeface="Calibri" pitchFamily="34" charset="0"/>
                          <a:cs typeface="Arial" charset="0"/>
                        </a:rPr>
                        <a:t>Final # Piles</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CA" sz="1600" b="1" i="0" u="none" strike="noStrike" cap="none" normalizeH="0" baseline="0" smtClean="0">
                          <a:ln>
                            <a:noFill/>
                          </a:ln>
                          <a:solidFill>
                            <a:schemeClr val="tx1"/>
                          </a:solidFill>
                          <a:effectLst/>
                          <a:latin typeface="Calibri" pitchFamily="34" charset="0"/>
                          <a:cs typeface="Arial" charset="0"/>
                        </a:rPr>
                        <a:t>Seller Bills</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CA" sz="1600" b="1" i="0" u="none" strike="noStrike" cap="none" normalizeH="0" baseline="0" smtClean="0">
                          <a:ln>
                            <a:noFill/>
                          </a:ln>
                          <a:solidFill>
                            <a:schemeClr val="tx1"/>
                          </a:solidFill>
                          <a:effectLst/>
                          <a:latin typeface="Calibri" pitchFamily="34" charset="0"/>
                          <a:cs typeface="Arial" charset="0"/>
                        </a:rPr>
                        <a:t>Buyer Pays</a:t>
                      </a:r>
                      <a:endParaRPr kumimoji="0" lang="en-US" sz="1600" b="1" i="0" u="none" strike="noStrike" cap="none" normalizeH="0" baseline="0" smtClean="0">
                        <a:ln>
                          <a:noFill/>
                        </a:ln>
                        <a:solidFill>
                          <a:schemeClr val="tx1"/>
                        </a:solidFill>
                        <a:effectLst/>
                        <a:latin typeface="Calibri"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CA" sz="1600" b="1" i="0" u="none" strike="noStrike" cap="none" normalizeH="0" baseline="0" smtClean="0">
                          <a:ln>
                            <a:noFill/>
                          </a:ln>
                          <a:solidFill>
                            <a:schemeClr val="tx1"/>
                          </a:solidFill>
                          <a:effectLst/>
                          <a:latin typeface="Calibri" pitchFamily="34" charset="0"/>
                          <a:cs typeface="Arial" charset="0"/>
                        </a:rPr>
                        <a:t>110</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CA" sz="1600" b="1" i="0" u="none" strike="noStrike" cap="none" normalizeH="0" baseline="0" smtClean="0">
                          <a:ln>
                            <a:noFill/>
                          </a:ln>
                          <a:solidFill>
                            <a:schemeClr val="tx1"/>
                          </a:solidFill>
                          <a:effectLst/>
                          <a:latin typeface="Calibri" pitchFamily="34" charset="0"/>
                          <a:cs typeface="Arial" charset="0"/>
                        </a:rPr>
                        <a:t>110 @ $30K each =$3,300K</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CA" sz="1600" b="1" i="0" u="none" strike="noStrike" cap="none" normalizeH="0" baseline="0" smtClean="0">
                          <a:ln>
                            <a:noFill/>
                          </a:ln>
                          <a:solidFill>
                            <a:schemeClr val="tx1"/>
                          </a:solidFill>
                          <a:effectLst/>
                          <a:latin typeface="Calibri" pitchFamily="34" charset="0"/>
                          <a:cs typeface="Arial" charset="0"/>
                        </a:rPr>
                        <a:t>$3,300K</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CA" sz="1600" b="1" i="0" u="none" strike="noStrike" cap="none" normalizeH="0" baseline="0" dirty="0" smtClean="0">
                          <a:ln>
                            <a:noFill/>
                          </a:ln>
                          <a:solidFill>
                            <a:schemeClr val="tx1"/>
                          </a:solidFill>
                          <a:effectLst/>
                          <a:latin typeface="Calibri" pitchFamily="34" charset="0"/>
                          <a:cs typeface="Arial" charset="0"/>
                        </a:rPr>
                        <a:t>Seller’s max exposure</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CA" sz="1600" b="1" i="0" u="none" strike="noStrike" cap="none" normalizeH="0" baseline="0" dirty="0" smtClean="0">
                          <a:ln>
                            <a:noFill/>
                          </a:ln>
                          <a:solidFill>
                            <a:schemeClr val="tx1"/>
                          </a:solidFill>
                          <a:effectLst/>
                          <a:latin typeface="Calibri" pitchFamily="34" charset="0"/>
                          <a:cs typeface="Arial" charset="0"/>
                        </a:rPr>
                        <a:t>120 @ $30K each = $3,600K</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3341365433"/>
      </p:ext>
    </p:extLst>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3658AC70-BA90-4842-A737-EDEAF18A09F1}" type="slidenum">
              <a:rPr lang="en-US" smtClean="0"/>
              <a:pPr/>
              <a:t>42</a:t>
            </a:fld>
            <a:endParaRPr lang="en-US" dirty="0"/>
          </a:p>
        </p:txBody>
      </p:sp>
      <p:sp>
        <p:nvSpPr>
          <p:cNvPr id="6" name="Text Box 14"/>
          <p:cNvSpPr txBox="1">
            <a:spLocks noChangeArrowheads="1"/>
          </p:cNvSpPr>
          <p:nvPr/>
        </p:nvSpPr>
        <p:spPr bwMode="auto">
          <a:xfrm>
            <a:off x="6477000" y="152400"/>
            <a:ext cx="1997075" cy="396875"/>
          </a:xfrm>
          <a:prstGeom prst="rect">
            <a:avLst/>
          </a:prstGeom>
          <a:noFill/>
          <a:ln w="9525">
            <a:noFill/>
            <a:miter lim="800000"/>
            <a:headEnd/>
            <a:tailEnd/>
          </a:ln>
        </p:spPr>
        <p:txBody>
          <a:bodyPr>
            <a:spAutoFit/>
          </a:bodyPr>
          <a:lstStyle/>
          <a:p>
            <a:r>
              <a:rPr lang="en-CA" sz="2000" b="1" dirty="0" smtClean="0">
                <a:solidFill>
                  <a:schemeClr val="bg1"/>
                </a:solidFill>
                <a:latin typeface="Cambria" pitchFamily="18" charset="0"/>
              </a:rPr>
              <a:t>Inputs</a:t>
            </a:r>
            <a:endParaRPr lang="en-CA" sz="2000" b="1" dirty="0">
              <a:solidFill>
                <a:schemeClr val="bg1"/>
              </a:solidFill>
              <a:latin typeface="Cambria" pitchFamily="18" charset="0"/>
            </a:endParaRPr>
          </a:p>
        </p:txBody>
      </p:sp>
      <p:sp>
        <p:nvSpPr>
          <p:cNvPr id="7" name="Rectangle 16"/>
          <p:cNvSpPr txBox="1">
            <a:spLocks/>
          </p:cNvSpPr>
          <p:nvPr/>
        </p:nvSpPr>
        <p:spPr bwMode="auto">
          <a:xfrm>
            <a:off x="838200" y="228600"/>
            <a:ext cx="5562600" cy="381000"/>
          </a:xfrm>
          <a:prstGeom prst="rect">
            <a:avLst/>
          </a:prstGeom>
          <a:noFill/>
          <a:ln w="12700">
            <a:noFill/>
            <a:miter lim="800000"/>
            <a:headEnd/>
            <a:tailEnd/>
          </a:ln>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400" b="1">
                <a:solidFill>
                  <a:schemeClr val="bg1"/>
                </a:solidFill>
                <a:latin typeface="Cambria" pitchFamily="18" charset="0"/>
                <a:ea typeface="+mj-ea"/>
                <a:cs typeface="+mj-cs"/>
              </a:defRPr>
            </a:lvl1pPr>
            <a:lvl2pPr algn="l" rtl="0" eaLnBrk="0" fontAlgn="base" hangingPunct="0">
              <a:spcBef>
                <a:spcPct val="0"/>
              </a:spcBef>
              <a:spcAft>
                <a:spcPct val="0"/>
              </a:spcAft>
              <a:defRPr sz="2400" b="1">
                <a:solidFill>
                  <a:schemeClr val="bg1"/>
                </a:solidFill>
                <a:latin typeface="Cambria" pitchFamily="18" charset="0"/>
              </a:defRPr>
            </a:lvl2pPr>
            <a:lvl3pPr algn="l" rtl="0" eaLnBrk="0" fontAlgn="base" hangingPunct="0">
              <a:spcBef>
                <a:spcPct val="0"/>
              </a:spcBef>
              <a:spcAft>
                <a:spcPct val="0"/>
              </a:spcAft>
              <a:defRPr sz="2400" b="1">
                <a:solidFill>
                  <a:schemeClr val="bg1"/>
                </a:solidFill>
                <a:latin typeface="Cambria" pitchFamily="18" charset="0"/>
              </a:defRPr>
            </a:lvl3pPr>
            <a:lvl4pPr algn="l" rtl="0" eaLnBrk="0" fontAlgn="base" hangingPunct="0">
              <a:spcBef>
                <a:spcPct val="0"/>
              </a:spcBef>
              <a:spcAft>
                <a:spcPct val="0"/>
              </a:spcAft>
              <a:defRPr sz="2400" b="1">
                <a:solidFill>
                  <a:schemeClr val="bg1"/>
                </a:solidFill>
                <a:latin typeface="Cambria" pitchFamily="18" charset="0"/>
              </a:defRPr>
            </a:lvl4pPr>
            <a:lvl5pPr algn="l" rtl="0" eaLnBrk="0" fontAlgn="base" hangingPunct="0">
              <a:spcBef>
                <a:spcPct val="0"/>
              </a:spcBef>
              <a:spcAft>
                <a:spcPct val="0"/>
              </a:spcAft>
              <a:defRPr sz="2400" b="1">
                <a:solidFill>
                  <a:schemeClr val="bg1"/>
                </a:solidFill>
                <a:latin typeface="Cambria" pitchFamily="18" charset="0"/>
              </a:defRPr>
            </a:lvl5pPr>
            <a:lvl6pPr marL="457200" algn="ctr" rtl="0" fontAlgn="base">
              <a:spcBef>
                <a:spcPct val="0"/>
              </a:spcBef>
              <a:spcAft>
                <a:spcPct val="0"/>
              </a:spcAft>
              <a:defRPr sz="4400">
                <a:solidFill>
                  <a:srgbClr val="A50021"/>
                </a:solidFill>
                <a:latin typeface="Arial" charset="0"/>
              </a:defRPr>
            </a:lvl6pPr>
            <a:lvl7pPr marL="914400" algn="ctr" rtl="0" fontAlgn="base">
              <a:spcBef>
                <a:spcPct val="0"/>
              </a:spcBef>
              <a:spcAft>
                <a:spcPct val="0"/>
              </a:spcAft>
              <a:defRPr sz="4400">
                <a:solidFill>
                  <a:srgbClr val="A50021"/>
                </a:solidFill>
                <a:latin typeface="Arial" charset="0"/>
              </a:defRPr>
            </a:lvl7pPr>
            <a:lvl8pPr marL="1371600" algn="ctr" rtl="0" fontAlgn="base">
              <a:spcBef>
                <a:spcPct val="0"/>
              </a:spcBef>
              <a:spcAft>
                <a:spcPct val="0"/>
              </a:spcAft>
              <a:defRPr sz="4400">
                <a:solidFill>
                  <a:srgbClr val="A50021"/>
                </a:solidFill>
                <a:latin typeface="Arial" charset="0"/>
              </a:defRPr>
            </a:lvl8pPr>
            <a:lvl9pPr marL="1828800" algn="ctr" rtl="0" fontAlgn="base">
              <a:spcBef>
                <a:spcPct val="0"/>
              </a:spcBef>
              <a:spcAft>
                <a:spcPct val="0"/>
              </a:spcAft>
              <a:defRPr sz="4400">
                <a:solidFill>
                  <a:srgbClr val="A50021"/>
                </a:solidFill>
                <a:latin typeface="Arial" charset="0"/>
              </a:defRPr>
            </a:lvl9pPr>
          </a:lstStyle>
          <a:p>
            <a:r>
              <a:rPr lang="en-CA" dirty="0" smtClean="0"/>
              <a:t>Plan Procurement Management</a:t>
            </a:r>
            <a:endParaRPr lang="en-US" dirty="0" smtClean="0"/>
          </a:p>
        </p:txBody>
      </p:sp>
      <p:graphicFrame>
        <p:nvGraphicFramePr>
          <p:cNvPr id="5" name="Group 42"/>
          <p:cNvGraphicFramePr>
            <a:graphicFrameLocks noGrp="1"/>
          </p:cNvGraphicFramePr>
          <p:nvPr>
            <p:extLst>
              <p:ext uri="{D42A27DB-BD31-4B8C-83A1-F6EECF244321}">
                <p14:modId xmlns:p14="http://schemas.microsoft.com/office/powerpoint/2010/main" val="2085736543"/>
              </p:ext>
            </p:extLst>
          </p:nvPr>
        </p:nvGraphicFramePr>
        <p:xfrm>
          <a:off x="723900" y="1432455"/>
          <a:ext cx="7620000" cy="4495800"/>
        </p:xfrm>
        <a:graphic>
          <a:graphicData uri="http://schemas.openxmlformats.org/drawingml/2006/table">
            <a:tbl>
              <a:tblPr/>
              <a:tblGrid>
                <a:gridCol w="2763838"/>
                <a:gridCol w="2316162"/>
                <a:gridCol w="2540000"/>
              </a:tblGrid>
              <a:tr h="4857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CA" sz="2400" b="0" i="0" u="none" strike="noStrike" cap="none" normalizeH="0" baseline="0" dirty="0" smtClean="0">
                          <a:ln>
                            <a:noFill/>
                          </a:ln>
                          <a:solidFill>
                            <a:srgbClr val="FFFFFF"/>
                          </a:solidFill>
                          <a:effectLst/>
                          <a:latin typeface="Calibri" pitchFamily="34" charset="0"/>
                          <a:cs typeface="Arial" charset="0"/>
                        </a:rPr>
                        <a:t>Contract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CA" sz="2400" b="0" i="0" u="none" strike="noStrike" cap="none" normalizeH="0" baseline="0" dirty="0" smtClean="0">
                          <a:ln>
                            <a:noFill/>
                          </a:ln>
                          <a:solidFill>
                            <a:srgbClr val="FFFFFF"/>
                          </a:solidFill>
                          <a:effectLst/>
                          <a:latin typeface="Calibri" pitchFamily="34" charset="0"/>
                          <a:cs typeface="Arial" charset="0"/>
                        </a:rPr>
                        <a:t>Buyer’s Risk</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CA" sz="2400" b="0" i="0" u="none" strike="noStrike" cap="none" normalizeH="0" baseline="0" smtClean="0">
                          <a:ln>
                            <a:noFill/>
                          </a:ln>
                          <a:solidFill>
                            <a:srgbClr val="FFFFFF"/>
                          </a:solidFill>
                          <a:effectLst/>
                          <a:latin typeface="Calibri" pitchFamily="34" charset="0"/>
                          <a:cs typeface="Arial" charset="0"/>
                        </a:rPr>
                        <a:t>Seller’s Risk</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9779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CA" sz="1600" b="1" i="0" u="none" strike="noStrike" cap="none" normalizeH="0" baseline="0" dirty="0" smtClean="0">
                          <a:ln>
                            <a:noFill/>
                          </a:ln>
                          <a:solidFill>
                            <a:srgbClr val="000000"/>
                          </a:solidFill>
                          <a:effectLst/>
                          <a:latin typeface="Calibri" pitchFamily="34" charset="0"/>
                          <a:cs typeface="Arial" charset="0"/>
                        </a:rPr>
                        <a:t>Cost Plus Percentage Cost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CA" sz="1600" b="1" i="0" u="none" strike="noStrike" cap="none" normalizeH="0" baseline="0" dirty="0" smtClean="0">
                          <a:ln>
                            <a:noFill/>
                          </a:ln>
                          <a:solidFill>
                            <a:srgbClr val="000000"/>
                          </a:solidFill>
                          <a:effectLst/>
                          <a:latin typeface="Calibri" pitchFamily="34" charset="0"/>
                          <a:cs typeface="Arial" charset="0"/>
                        </a:rPr>
                        <a:t>Highest Risk</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CA" sz="1600" b="1" i="0" u="none" strike="noStrike" cap="none" normalizeH="0" baseline="0" smtClean="0">
                          <a:ln>
                            <a:noFill/>
                          </a:ln>
                          <a:solidFill>
                            <a:srgbClr val="000000"/>
                          </a:solidFill>
                          <a:effectLst/>
                          <a:latin typeface="Calibri" pitchFamily="34" charset="0"/>
                          <a:cs typeface="Arial" charset="0"/>
                        </a:rPr>
                        <a:t>Low Risk</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68262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CA" sz="1600" b="1" i="0" u="none" strike="noStrike" cap="none" normalizeH="0" baseline="0" dirty="0" smtClean="0">
                          <a:ln>
                            <a:noFill/>
                          </a:ln>
                          <a:solidFill>
                            <a:srgbClr val="000000"/>
                          </a:solidFill>
                          <a:effectLst/>
                          <a:latin typeface="Calibri" pitchFamily="34" charset="0"/>
                          <a:cs typeface="Arial" charset="0"/>
                        </a:rPr>
                        <a:t>Cost Plus Fixed Fee</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CA" sz="1600" b="1" i="0" u="none" strike="noStrike" cap="none" normalizeH="0" baseline="0" smtClean="0">
                          <a:ln>
                            <a:noFill/>
                          </a:ln>
                          <a:solidFill>
                            <a:srgbClr val="000000"/>
                          </a:solidFill>
                          <a:effectLst/>
                          <a:latin typeface="Calibri" pitchFamily="34" charset="0"/>
                          <a:cs typeface="Arial" charset="0"/>
                        </a:rPr>
                        <a:t>High Risk</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CA" sz="1600" b="1" i="0" u="none" strike="noStrike" cap="none" normalizeH="0" baseline="0" smtClean="0">
                          <a:ln>
                            <a:noFill/>
                          </a:ln>
                          <a:solidFill>
                            <a:srgbClr val="000000"/>
                          </a:solidFill>
                          <a:effectLst/>
                          <a:latin typeface="Calibri" pitchFamily="34" charset="0"/>
                          <a:cs typeface="Arial" charset="0"/>
                        </a:rPr>
                        <a:t>Low Risk</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68262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CA" sz="1600" b="1" i="0" u="none" strike="noStrike" cap="none" normalizeH="0" baseline="0" smtClean="0">
                          <a:ln>
                            <a:noFill/>
                          </a:ln>
                          <a:solidFill>
                            <a:srgbClr val="000000"/>
                          </a:solidFill>
                          <a:effectLst/>
                          <a:latin typeface="Calibri" pitchFamily="34" charset="0"/>
                          <a:cs typeface="Arial" charset="0"/>
                        </a:rPr>
                        <a:t>Cost Plus Incentive Fee</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CA" sz="1600" b="1" i="0" u="none" strike="noStrike" cap="none" normalizeH="0" baseline="0" smtClean="0">
                          <a:ln>
                            <a:noFill/>
                          </a:ln>
                          <a:solidFill>
                            <a:srgbClr val="000000"/>
                          </a:solidFill>
                          <a:effectLst/>
                          <a:latin typeface="Calibri" pitchFamily="34" charset="0"/>
                          <a:cs typeface="Arial" charset="0"/>
                        </a:rPr>
                        <a:t>Medium Risk</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CA" sz="1600" b="1" i="0" u="none" strike="noStrike" cap="none" normalizeH="0" baseline="0" smtClean="0">
                          <a:ln>
                            <a:noFill/>
                          </a:ln>
                          <a:solidFill>
                            <a:srgbClr val="000000"/>
                          </a:solidFill>
                          <a:effectLst/>
                          <a:latin typeface="Calibri" pitchFamily="34" charset="0"/>
                          <a:cs typeface="Arial" charset="0"/>
                        </a:rPr>
                        <a:t>Low Risk</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3968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CA" sz="1600" b="1" i="0" u="none" strike="noStrike" cap="none" normalizeH="0" baseline="0" smtClean="0">
                          <a:ln>
                            <a:noFill/>
                          </a:ln>
                          <a:solidFill>
                            <a:srgbClr val="000000"/>
                          </a:solidFill>
                          <a:effectLst/>
                          <a:latin typeface="Calibri" pitchFamily="34" charset="0"/>
                          <a:cs typeface="Arial" charset="0"/>
                        </a:rPr>
                        <a:t>Fixed Price </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CA" sz="1600" b="1" i="0" u="none" strike="noStrike" cap="none" normalizeH="0" baseline="0" smtClean="0">
                          <a:ln>
                            <a:noFill/>
                          </a:ln>
                          <a:solidFill>
                            <a:srgbClr val="000000"/>
                          </a:solidFill>
                          <a:effectLst/>
                          <a:latin typeface="Calibri" pitchFamily="34" charset="0"/>
                          <a:cs typeface="Arial" charset="0"/>
                        </a:rPr>
                        <a:t>Low</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CA" sz="1600" b="1" i="0" u="none" strike="noStrike" cap="none" normalizeH="0" baseline="0" smtClean="0">
                          <a:ln>
                            <a:noFill/>
                          </a:ln>
                          <a:solidFill>
                            <a:srgbClr val="000000"/>
                          </a:solidFill>
                          <a:effectLst/>
                          <a:latin typeface="Calibri" pitchFamily="34" charset="0"/>
                          <a:cs typeface="Arial" charset="0"/>
                        </a:rPr>
                        <a:t>High</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12700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CA" sz="1600" b="1" i="0" u="none" strike="noStrike" cap="none" normalizeH="0" baseline="0" dirty="0" smtClean="0">
                          <a:ln>
                            <a:noFill/>
                          </a:ln>
                          <a:solidFill>
                            <a:srgbClr val="000000"/>
                          </a:solidFill>
                          <a:effectLst/>
                          <a:latin typeface="Calibri" pitchFamily="34" charset="0"/>
                          <a:cs typeface="Arial" charset="0"/>
                        </a:rPr>
                        <a:t>Time &amp; Material</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CA" sz="1600" b="1" i="0" u="none" strike="noStrike" cap="none" normalizeH="0" baseline="0" smtClean="0">
                          <a:ln>
                            <a:noFill/>
                          </a:ln>
                          <a:solidFill>
                            <a:srgbClr val="000000"/>
                          </a:solidFill>
                          <a:effectLst/>
                          <a:latin typeface="Calibri" pitchFamily="34" charset="0"/>
                          <a:cs typeface="Arial" charset="0"/>
                        </a:rPr>
                        <a:t>Low if it includes NTE</a:t>
                      </a:r>
                    </a:p>
                    <a:p>
                      <a:pPr marL="0" marR="0" lvl="0" indent="0" algn="l" defTabSz="914400" rtl="0" eaLnBrk="1" fontAlgn="base" latinLnBrk="0" hangingPunct="1">
                        <a:lnSpc>
                          <a:spcPct val="100000"/>
                        </a:lnSpc>
                        <a:spcBef>
                          <a:spcPct val="0"/>
                        </a:spcBef>
                        <a:spcAft>
                          <a:spcPct val="0"/>
                        </a:spcAft>
                        <a:buClrTx/>
                        <a:buSzTx/>
                        <a:buFontTx/>
                        <a:buNone/>
                        <a:tabLst/>
                      </a:pPr>
                      <a:r>
                        <a:rPr kumimoji="0" lang="en-CA" sz="1600" b="1" i="0" u="none" strike="noStrike" cap="none" normalizeH="0" baseline="0" smtClean="0">
                          <a:ln>
                            <a:noFill/>
                          </a:ln>
                          <a:solidFill>
                            <a:srgbClr val="000000"/>
                          </a:solidFill>
                          <a:effectLst/>
                          <a:latin typeface="Calibri" pitchFamily="34" charset="0"/>
                          <a:cs typeface="Arial" charset="0"/>
                        </a:rPr>
                        <a:t>High if excludes NTE</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CA" sz="1600" b="1" i="0" u="none" strike="noStrike" cap="none" normalizeH="0" baseline="0" dirty="0" smtClean="0">
                          <a:ln>
                            <a:noFill/>
                          </a:ln>
                          <a:solidFill>
                            <a:srgbClr val="000000"/>
                          </a:solidFill>
                          <a:effectLst/>
                          <a:latin typeface="Calibri" pitchFamily="34" charset="0"/>
                          <a:cs typeface="Arial" charset="0"/>
                        </a:rPr>
                        <a:t>High – If it is original unit rate, estimate is flawed</a:t>
                      </a:r>
                    </a:p>
                    <a:p>
                      <a:pPr marL="0" marR="0" lvl="0" indent="0" algn="l" defTabSz="914400" rtl="0" eaLnBrk="1" fontAlgn="base" latinLnBrk="0" hangingPunct="1">
                        <a:lnSpc>
                          <a:spcPct val="100000"/>
                        </a:lnSpc>
                        <a:spcBef>
                          <a:spcPct val="0"/>
                        </a:spcBef>
                        <a:spcAft>
                          <a:spcPct val="0"/>
                        </a:spcAft>
                        <a:buClrTx/>
                        <a:buSzTx/>
                        <a:buFontTx/>
                        <a:buNone/>
                        <a:tabLst/>
                      </a:pPr>
                      <a:r>
                        <a:rPr kumimoji="0" lang="en-CA" sz="1600" b="1" i="0" u="none" strike="noStrike" cap="none" normalizeH="0" baseline="0" dirty="0" smtClean="0">
                          <a:ln>
                            <a:noFill/>
                          </a:ln>
                          <a:solidFill>
                            <a:srgbClr val="000000"/>
                          </a:solidFill>
                          <a:effectLst/>
                          <a:latin typeface="Calibri" pitchFamily="34" charset="0"/>
                          <a:cs typeface="Arial" charset="0"/>
                        </a:rPr>
                        <a:t>Low – If it is original unit rate, estimate is sound</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bl>
          </a:graphicData>
        </a:graphic>
      </p:graphicFrame>
      <p:sp>
        <p:nvSpPr>
          <p:cNvPr id="8" name="Rectangle 8"/>
          <p:cNvSpPr>
            <a:spLocks noChangeArrowheads="1"/>
          </p:cNvSpPr>
          <p:nvPr/>
        </p:nvSpPr>
        <p:spPr bwMode="auto">
          <a:xfrm>
            <a:off x="762000" y="990600"/>
            <a:ext cx="7543800" cy="433388"/>
          </a:xfrm>
          <a:prstGeom prst="rect">
            <a:avLst/>
          </a:prstGeom>
          <a:noFill/>
          <a:ln w="9525">
            <a:noFill/>
            <a:miter lim="800000"/>
            <a:headEnd/>
            <a:tailEnd/>
          </a:ln>
        </p:spPr>
        <p:txBody>
          <a:bodyPr>
            <a:spAutoFit/>
          </a:bodyPr>
          <a:lstStyle/>
          <a:p>
            <a:pPr>
              <a:lnSpc>
                <a:spcPct val="80000"/>
              </a:lnSpc>
            </a:pPr>
            <a:r>
              <a:rPr lang="en-CA" sz="2800" b="1" dirty="0">
                <a:latin typeface="Calibri" pitchFamily="34" charset="0"/>
              </a:rPr>
              <a:t>Risk Comparison of Types of Contracts</a:t>
            </a:r>
            <a:endParaRPr lang="en-CA" sz="2800" dirty="0">
              <a:latin typeface="Calibri" pitchFamily="34" charset="0"/>
            </a:endParaRPr>
          </a:p>
        </p:txBody>
      </p:sp>
    </p:spTree>
    <p:extLst>
      <p:ext uri="{BB962C8B-B14F-4D97-AF65-F5344CB8AC3E}">
        <p14:creationId xmlns:p14="http://schemas.microsoft.com/office/powerpoint/2010/main" val="1832504876"/>
      </p:ext>
    </p:extLst>
  </p:cSld>
  <p:clrMapOvr>
    <a:masterClrMapping/>
  </p:clrMapOvr>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3658AC70-BA90-4842-A737-EDEAF18A09F1}" type="slidenum">
              <a:rPr lang="en-US" smtClean="0"/>
              <a:pPr/>
              <a:t>43</a:t>
            </a:fld>
            <a:endParaRPr lang="en-US" dirty="0"/>
          </a:p>
        </p:txBody>
      </p:sp>
      <p:sp>
        <p:nvSpPr>
          <p:cNvPr id="6" name="Text Box 14"/>
          <p:cNvSpPr txBox="1">
            <a:spLocks noChangeArrowheads="1"/>
          </p:cNvSpPr>
          <p:nvPr/>
        </p:nvSpPr>
        <p:spPr bwMode="auto">
          <a:xfrm>
            <a:off x="6477000" y="152400"/>
            <a:ext cx="1997075" cy="396875"/>
          </a:xfrm>
          <a:prstGeom prst="rect">
            <a:avLst/>
          </a:prstGeom>
          <a:noFill/>
          <a:ln w="9525">
            <a:noFill/>
            <a:miter lim="800000"/>
            <a:headEnd/>
            <a:tailEnd/>
          </a:ln>
        </p:spPr>
        <p:txBody>
          <a:bodyPr>
            <a:spAutoFit/>
          </a:bodyPr>
          <a:lstStyle/>
          <a:p>
            <a:r>
              <a:rPr lang="en-CA" sz="2000" b="1" dirty="0" smtClean="0">
                <a:solidFill>
                  <a:schemeClr val="bg1"/>
                </a:solidFill>
                <a:latin typeface="Cambria" pitchFamily="18" charset="0"/>
              </a:rPr>
              <a:t>Inputs</a:t>
            </a:r>
            <a:endParaRPr lang="en-CA" sz="2000" b="1" dirty="0">
              <a:solidFill>
                <a:schemeClr val="bg1"/>
              </a:solidFill>
              <a:latin typeface="Cambria" pitchFamily="18" charset="0"/>
            </a:endParaRPr>
          </a:p>
        </p:txBody>
      </p:sp>
      <p:sp>
        <p:nvSpPr>
          <p:cNvPr id="7" name="Rectangle 16"/>
          <p:cNvSpPr txBox="1">
            <a:spLocks/>
          </p:cNvSpPr>
          <p:nvPr/>
        </p:nvSpPr>
        <p:spPr bwMode="auto">
          <a:xfrm>
            <a:off x="838200" y="228600"/>
            <a:ext cx="5562600" cy="381000"/>
          </a:xfrm>
          <a:prstGeom prst="rect">
            <a:avLst/>
          </a:prstGeom>
          <a:noFill/>
          <a:ln w="12700">
            <a:noFill/>
            <a:miter lim="800000"/>
            <a:headEnd/>
            <a:tailEnd/>
          </a:ln>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400" b="1">
                <a:solidFill>
                  <a:schemeClr val="bg1"/>
                </a:solidFill>
                <a:latin typeface="Cambria" pitchFamily="18" charset="0"/>
                <a:ea typeface="+mj-ea"/>
                <a:cs typeface="+mj-cs"/>
              </a:defRPr>
            </a:lvl1pPr>
            <a:lvl2pPr algn="l" rtl="0" eaLnBrk="0" fontAlgn="base" hangingPunct="0">
              <a:spcBef>
                <a:spcPct val="0"/>
              </a:spcBef>
              <a:spcAft>
                <a:spcPct val="0"/>
              </a:spcAft>
              <a:defRPr sz="2400" b="1">
                <a:solidFill>
                  <a:schemeClr val="bg1"/>
                </a:solidFill>
                <a:latin typeface="Cambria" pitchFamily="18" charset="0"/>
              </a:defRPr>
            </a:lvl2pPr>
            <a:lvl3pPr algn="l" rtl="0" eaLnBrk="0" fontAlgn="base" hangingPunct="0">
              <a:spcBef>
                <a:spcPct val="0"/>
              </a:spcBef>
              <a:spcAft>
                <a:spcPct val="0"/>
              </a:spcAft>
              <a:defRPr sz="2400" b="1">
                <a:solidFill>
                  <a:schemeClr val="bg1"/>
                </a:solidFill>
                <a:latin typeface="Cambria" pitchFamily="18" charset="0"/>
              </a:defRPr>
            </a:lvl3pPr>
            <a:lvl4pPr algn="l" rtl="0" eaLnBrk="0" fontAlgn="base" hangingPunct="0">
              <a:spcBef>
                <a:spcPct val="0"/>
              </a:spcBef>
              <a:spcAft>
                <a:spcPct val="0"/>
              </a:spcAft>
              <a:defRPr sz="2400" b="1">
                <a:solidFill>
                  <a:schemeClr val="bg1"/>
                </a:solidFill>
                <a:latin typeface="Cambria" pitchFamily="18" charset="0"/>
              </a:defRPr>
            </a:lvl4pPr>
            <a:lvl5pPr algn="l" rtl="0" eaLnBrk="0" fontAlgn="base" hangingPunct="0">
              <a:spcBef>
                <a:spcPct val="0"/>
              </a:spcBef>
              <a:spcAft>
                <a:spcPct val="0"/>
              </a:spcAft>
              <a:defRPr sz="2400" b="1">
                <a:solidFill>
                  <a:schemeClr val="bg1"/>
                </a:solidFill>
                <a:latin typeface="Cambria" pitchFamily="18" charset="0"/>
              </a:defRPr>
            </a:lvl5pPr>
            <a:lvl6pPr marL="457200" algn="ctr" rtl="0" fontAlgn="base">
              <a:spcBef>
                <a:spcPct val="0"/>
              </a:spcBef>
              <a:spcAft>
                <a:spcPct val="0"/>
              </a:spcAft>
              <a:defRPr sz="4400">
                <a:solidFill>
                  <a:srgbClr val="A50021"/>
                </a:solidFill>
                <a:latin typeface="Arial" charset="0"/>
              </a:defRPr>
            </a:lvl6pPr>
            <a:lvl7pPr marL="914400" algn="ctr" rtl="0" fontAlgn="base">
              <a:spcBef>
                <a:spcPct val="0"/>
              </a:spcBef>
              <a:spcAft>
                <a:spcPct val="0"/>
              </a:spcAft>
              <a:defRPr sz="4400">
                <a:solidFill>
                  <a:srgbClr val="A50021"/>
                </a:solidFill>
                <a:latin typeface="Arial" charset="0"/>
              </a:defRPr>
            </a:lvl7pPr>
            <a:lvl8pPr marL="1371600" algn="ctr" rtl="0" fontAlgn="base">
              <a:spcBef>
                <a:spcPct val="0"/>
              </a:spcBef>
              <a:spcAft>
                <a:spcPct val="0"/>
              </a:spcAft>
              <a:defRPr sz="4400">
                <a:solidFill>
                  <a:srgbClr val="A50021"/>
                </a:solidFill>
                <a:latin typeface="Arial" charset="0"/>
              </a:defRPr>
            </a:lvl8pPr>
            <a:lvl9pPr marL="1828800" algn="ctr" rtl="0" fontAlgn="base">
              <a:spcBef>
                <a:spcPct val="0"/>
              </a:spcBef>
              <a:spcAft>
                <a:spcPct val="0"/>
              </a:spcAft>
              <a:defRPr sz="4400">
                <a:solidFill>
                  <a:srgbClr val="A50021"/>
                </a:solidFill>
                <a:latin typeface="Arial" charset="0"/>
              </a:defRPr>
            </a:lvl9pPr>
          </a:lstStyle>
          <a:p>
            <a:r>
              <a:rPr lang="en-CA" dirty="0" smtClean="0"/>
              <a:t>Plan Procurement Management</a:t>
            </a:r>
            <a:endParaRPr lang="en-US" dirty="0" smtClean="0"/>
          </a:p>
        </p:txBody>
      </p:sp>
      <p:sp>
        <p:nvSpPr>
          <p:cNvPr id="5" name="Rectangle 7"/>
          <p:cNvSpPr txBox="1">
            <a:spLocks noChangeArrowheads="1"/>
          </p:cNvSpPr>
          <p:nvPr/>
        </p:nvSpPr>
        <p:spPr bwMode="auto">
          <a:xfrm>
            <a:off x="762000" y="990600"/>
            <a:ext cx="7620000" cy="5105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A50021"/>
              </a:buClr>
              <a:defRPr sz="2800" b="1">
                <a:solidFill>
                  <a:schemeClr val="tx1"/>
                </a:solidFill>
                <a:latin typeface="Calibri" pitchFamily="34" charset="0"/>
                <a:ea typeface="+mn-ea"/>
                <a:cs typeface="+mn-cs"/>
              </a:defRPr>
            </a:lvl1pPr>
            <a:lvl2pPr marL="742950" indent="-285750" algn="l" rtl="0" eaLnBrk="0" fontAlgn="base" hangingPunct="0">
              <a:spcBef>
                <a:spcPct val="20000"/>
              </a:spcBef>
              <a:spcAft>
                <a:spcPct val="0"/>
              </a:spcAft>
              <a:buClr>
                <a:schemeClr val="tx1"/>
              </a:buClr>
              <a:buFont typeface="Wingdings" pitchFamily="2" charset="2"/>
              <a:buChar char="Ø"/>
              <a:defRPr sz="2400">
                <a:solidFill>
                  <a:schemeClr val="tx1"/>
                </a:solidFill>
                <a:latin typeface="Calibri" pitchFamily="34" charset="0"/>
              </a:defRPr>
            </a:lvl2pPr>
            <a:lvl3pPr marL="1143000" indent="-228600" algn="l" rtl="0" eaLnBrk="0" fontAlgn="base" hangingPunct="0">
              <a:spcBef>
                <a:spcPct val="20000"/>
              </a:spcBef>
              <a:spcAft>
                <a:spcPct val="0"/>
              </a:spcAft>
              <a:buClr>
                <a:schemeClr val="tx1"/>
              </a:buClr>
              <a:buFont typeface="Wingdings" pitchFamily="2" charset="2"/>
              <a:buChar char="v"/>
              <a:defRPr sz="2000">
                <a:solidFill>
                  <a:schemeClr val="tx1"/>
                </a:solidFill>
                <a:latin typeface="Calibri" pitchFamily="34" charset="0"/>
              </a:defRPr>
            </a:lvl3pPr>
            <a:lvl4pPr marL="1600200" indent="-228600" algn="l" rtl="0" eaLnBrk="0" fontAlgn="base" hangingPunct="0">
              <a:spcBef>
                <a:spcPct val="20000"/>
              </a:spcBef>
              <a:spcAft>
                <a:spcPct val="0"/>
              </a:spcAft>
              <a:buClr>
                <a:schemeClr val="tx1"/>
              </a:buClr>
              <a:buFont typeface="Wingdings" pitchFamily="2" charset="2"/>
              <a:buChar char="§"/>
              <a:defRPr sz="1800">
                <a:solidFill>
                  <a:schemeClr val="tx1"/>
                </a:solidFill>
                <a:latin typeface="Calibri" pitchFamily="34" charset="0"/>
              </a:defRPr>
            </a:lvl4pPr>
            <a:lvl5pPr marL="2057400" indent="-228600" algn="l" rtl="0" eaLnBrk="0" fontAlgn="base" hangingPunct="0">
              <a:spcBef>
                <a:spcPct val="20000"/>
              </a:spcBef>
              <a:spcAft>
                <a:spcPct val="0"/>
              </a:spcAft>
              <a:buClr>
                <a:schemeClr val="tx1"/>
              </a:buClr>
              <a:buFont typeface="Arial" charset="0"/>
              <a:buChar char="»"/>
              <a:defRPr sz="1600">
                <a:solidFill>
                  <a:schemeClr val="tx1"/>
                </a:solidFill>
                <a:latin typeface="Calibri" pitchFamily="34"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a:lnSpc>
                <a:spcPct val="80000"/>
              </a:lnSpc>
            </a:pPr>
            <a:r>
              <a:rPr lang="en-US" dirty="0" smtClean="0"/>
              <a:t>Project Delivery Method</a:t>
            </a:r>
          </a:p>
          <a:p>
            <a:pPr>
              <a:lnSpc>
                <a:spcPct val="80000"/>
              </a:lnSpc>
            </a:pPr>
            <a:r>
              <a:rPr lang="en-US" dirty="0" smtClean="0"/>
              <a:t>	</a:t>
            </a:r>
            <a:r>
              <a:rPr lang="en-US" sz="2600" dirty="0" smtClean="0"/>
              <a:t>How much input/control the owner needs or desires</a:t>
            </a:r>
          </a:p>
          <a:p>
            <a:pPr lvl="1">
              <a:lnSpc>
                <a:spcPct val="80000"/>
              </a:lnSpc>
              <a:buFont typeface="Arial"/>
              <a:buChar char="•"/>
            </a:pPr>
            <a:r>
              <a:rPr lang="en-US" dirty="0" smtClean="0"/>
              <a:t>Design–Bid–Build</a:t>
            </a:r>
          </a:p>
          <a:p>
            <a:pPr lvl="2">
              <a:lnSpc>
                <a:spcPct val="80000"/>
              </a:lnSpc>
              <a:buFont typeface="Arial"/>
              <a:buChar char="•"/>
            </a:pPr>
            <a:r>
              <a:rPr lang="en-US" dirty="0" smtClean="0"/>
              <a:t>Traditional – the design and execution are performed by separate entities with a bid cycle between the design and the execution</a:t>
            </a:r>
          </a:p>
          <a:p>
            <a:pPr lvl="1">
              <a:lnSpc>
                <a:spcPct val="80000"/>
              </a:lnSpc>
              <a:buFont typeface="Arial"/>
              <a:buChar char="•"/>
            </a:pPr>
            <a:r>
              <a:rPr lang="en-US" dirty="0" smtClean="0"/>
              <a:t>Design–Build</a:t>
            </a:r>
          </a:p>
          <a:p>
            <a:pPr lvl="2">
              <a:lnSpc>
                <a:spcPct val="80000"/>
              </a:lnSpc>
              <a:buFont typeface="Arial"/>
              <a:buChar char="•"/>
            </a:pPr>
            <a:r>
              <a:rPr lang="en-US" dirty="0" smtClean="0"/>
              <a:t>Design and execution are performed by one entity</a:t>
            </a:r>
          </a:p>
          <a:p>
            <a:pPr lvl="1">
              <a:lnSpc>
                <a:spcPct val="80000"/>
              </a:lnSpc>
              <a:buFont typeface="Arial"/>
              <a:buChar char="•"/>
            </a:pPr>
            <a:r>
              <a:rPr lang="en-US" dirty="0" smtClean="0"/>
              <a:t>Turn Key</a:t>
            </a:r>
          </a:p>
          <a:p>
            <a:pPr lvl="2">
              <a:lnSpc>
                <a:spcPct val="80000"/>
              </a:lnSpc>
              <a:buFont typeface="Arial"/>
              <a:buChar char="•"/>
            </a:pPr>
            <a:r>
              <a:rPr lang="en-US" dirty="0" smtClean="0"/>
              <a:t>One entity responsible from concept to initial start-up &amp; commissioning </a:t>
            </a:r>
          </a:p>
          <a:p>
            <a:pPr lvl="1">
              <a:lnSpc>
                <a:spcPct val="80000"/>
              </a:lnSpc>
              <a:buFont typeface="Arial"/>
              <a:buChar char="•"/>
            </a:pPr>
            <a:r>
              <a:rPr lang="en-US" dirty="0" smtClean="0"/>
              <a:t>Design–Build–Operate–Maintain-Transfer (DBOM)</a:t>
            </a:r>
          </a:p>
          <a:p>
            <a:pPr lvl="2">
              <a:lnSpc>
                <a:spcPct val="80000"/>
              </a:lnSpc>
              <a:buFont typeface="Arial"/>
              <a:buChar char="•"/>
            </a:pPr>
            <a:r>
              <a:rPr lang="en-US" dirty="0" smtClean="0"/>
              <a:t>One entity responsible from concept to a stable, performing operation</a:t>
            </a:r>
          </a:p>
        </p:txBody>
      </p:sp>
    </p:spTree>
    <p:extLst>
      <p:ext uri="{BB962C8B-B14F-4D97-AF65-F5344CB8AC3E}">
        <p14:creationId xmlns:p14="http://schemas.microsoft.com/office/powerpoint/2010/main" val="3341365433"/>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3658AC70-BA90-4842-A737-EDEAF18A09F1}" type="slidenum">
              <a:rPr lang="en-US" smtClean="0"/>
              <a:pPr/>
              <a:t>5</a:t>
            </a:fld>
            <a:endParaRPr lang="en-US" dirty="0"/>
          </a:p>
        </p:txBody>
      </p:sp>
      <p:sp>
        <p:nvSpPr>
          <p:cNvPr id="7" name="Rectangle 9"/>
          <p:cNvSpPr txBox="1">
            <a:spLocks/>
          </p:cNvSpPr>
          <p:nvPr/>
        </p:nvSpPr>
        <p:spPr bwMode="auto">
          <a:xfrm>
            <a:off x="838200" y="152400"/>
            <a:ext cx="5562600" cy="457200"/>
          </a:xfrm>
          <a:prstGeom prst="rect">
            <a:avLst/>
          </a:prstGeom>
          <a:noFill/>
          <a:ln w="12700">
            <a:noFill/>
            <a:miter lim="800000"/>
            <a:headEnd/>
            <a:tailEnd/>
          </a:ln>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400" b="1">
                <a:solidFill>
                  <a:schemeClr val="bg1"/>
                </a:solidFill>
                <a:latin typeface="Cambria" pitchFamily="18" charset="0"/>
                <a:ea typeface="+mj-ea"/>
                <a:cs typeface="+mj-cs"/>
              </a:defRPr>
            </a:lvl1pPr>
            <a:lvl2pPr algn="l" rtl="0" eaLnBrk="0" fontAlgn="base" hangingPunct="0">
              <a:spcBef>
                <a:spcPct val="0"/>
              </a:spcBef>
              <a:spcAft>
                <a:spcPct val="0"/>
              </a:spcAft>
              <a:defRPr sz="2400" b="1">
                <a:solidFill>
                  <a:schemeClr val="bg1"/>
                </a:solidFill>
                <a:latin typeface="Cambria" pitchFamily="18" charset="0"/>
              </a:defRPr>
            </a:lvl2pPr>
            <a:lvl3pPr algn="l" rtl="0" eaLnBrk="0" fontAlgn="base" hangingPunct="0">
              <a:spcBef>
                <a:spcPct val="0"/>
              </a:spcBef>
              <a:spcAft>
                <a:spcPct val="0"/>
              </a:spcAft>
              <a:defRPr sz="2400" b="1">
                <a:solidFill>
                  <a:schemeClr val="bg1"/>
                </a:solidFill>
                <a:latin typeface="Cambria" pitchFamily="18" charset="0"/>
              </a:defRPr>
            </a:lvl3pPr>
            <a:lvl4pPr algn="l" rtl="0" eaLnBrk="0" fontAlgn="base" hangingPunct="0">
              <a:spcBef>
                <a:spcPct val="0"/>
              </a:spcBef>
              <a:spcAft>
                <a:spcPct val="0"/>
              </a:spcAft>
              <a:defRPr sz="2400" b="1">
                <a:solidFill>
                  <a:schemeClr val="bg1"/>
                </a:solidFill>
                <a:latin typeface="Cambria" pitchFamily="18" charset="0"/>
              </a:defRPr>
            </a:lvl4pPr>
            <a:lvl5pPr algn="l" rtl="0" eaLnBrk="0" fontAlgn="base" hangingPunct="0">
              <a:spcBef>
                <a:spcPct val="0"/>
              </a:spcBef>
              <a:spcAft>
                <a:spcPct val="0"/>
              </a:spcAft>
              <a:defRPr sz="2400" b="1">
                <a:solidFill>
                  <a:schemeClr val="bg1"/>
                </a:solidFill>
                <a:latin typeface="Cambria" pitchFamily="18" charset="0"/>
              </a:defRPr>
            </a:lvl5pPr>
            <a:lvl6pPr marL="457200" algn="ctr" rtl="0" fontAlgn="base">
              <a:spcBef>
                <a:spcPct val="0"/>
              </a:spcBef>
              <a:spcAft>
                <a:spcPct val="0"/>
              </a:spcAft>
              <a:defRPr sz="4400">
                <a:solidFill>
                  <a:srgbClr val="A50021"/>
                </a:solidFill>
                <a:latin typeface="Arial" charset="0"/>
              </a:defRPr>
            </a:lvl6pPr>
            <a:lvl7pPr marL="914400" algn="ctr" rtl="0" fontAlgn="base">
              <a:spcBef>
                <a:spcPct val="0"/>
              </a:spcBef>
              <a:spcAft>
                <a:spcPct val="0"/>
              </a:spcAft>
              <a:defRPr sz="4400">
                <a:solidFill>
                  <a:srgbClr val="A50021"/>
                </a:solidFill>
                <a:latin typeface="Arial" charset="0"/>
              </a:defRPr>
            </a:lvl7pPr>
            <a:lvl8pPr marL="1371600" algn="ctr" rtl="0" fontAlgn="base">
              <a:spcBef>
                <a:spcPct val="0"/>
              </a:spcBef>
              <a:spcAft>
                <a:spcPct val="0"/>
              </a:spcAft>
              <a:defRPr sz="4400">
                <a:solidFill>
                  <a:srgbClr val="A50021"/>
                </a:solidFill>
                <a:latin typeface="Arial" charset="0"/>
              </a:defRPr>
            </a:lvl8pPr>
            <a:lvl9pPr marL="1828800" algn="ctr" rtl="0" fontAlgn="base">
              <a:spcBef>
                <a:spcPct val="0"/>
              </a:spcBef>
              <a:spcAft>
                <a:spcPct val="0"/>
              </a:spcAft>
              <a:defRPr sz="4400">
                <a:solidFill>
                  <a:srgbClr val="A50021"/>
                </a:solidFill>
                <a:latin typeface="Arial" charset="0"/>
              </a:defRPr>
            </a:lvl9pPr>
          </a:lstStyle>
          <a:p>
            <a:r>
              <a:rPr lang="en-CA" dirty="0" smtClean="0"/>
              <a:t>Plan Procurement Management</a:t>
            </a:r>
            <a:endParaRPr lang="en-US" dirty="0" smtClean="0"/>
          </a:p>
        </p:txBody>
      </p:sp>
      <p:sp>
        <p:nvSpPr>
          <p:cNvPr id="5" name="Rectangle 10"/>
          <p:cNvSpPr txBox="1">
            <a:spLocks noChangeArrowheads="1"/>
          </p:cNvSpPr>
          <p:nvPr/>
        </p:nvSpPr>
        <p:spPr bwMode="auto">
          <a:xfrm>
            <a:off x="762000" y="1219200"/>
            <a:ext cx="7620000" cy="2514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A50021"/>
              </a:buClr>
              <a:defRPr sz="2800" b="1">
                <a:solidFill>
                  <a:schemeClr val="tx1"/>
                </a:solidFill>
                <a:latin typeface="Calibri" pitchFamily="34" charset="0"/>
                <a:ea typeface="+mn-ea"/>
                <a:cs typeface="+mn-cs"/>
              </a:defRPr>
            </a:lvl1pPr>
            <a:lvl2pPr marL="742950" indent="-285750" algn="l" rtl="0" eaLnBrk="0" fontAlgn="base" hangingPunct="0">
              <a:spcBef>
                <a:spcPct val="20000"/>
              </a:spcBef>
              <a:spcAft>
                <a:spcPct val="0"/>
              </a:spcAft>
              <a:buClr>
                <a:schemeClr val="tx1"/>
              </a:buClr>
              <a:buFont typeface="Wingdings" pitchFamily="2" charset="2"/>
              <a:buChar char="Ø"/>
              <a:defRPr sz="2400">
                <a:solidFill>
                  <a:schemeClr val="tx1"/>
                </a:solidFill>
                <a:latin typeface="Calibri" pitchFamily="34" charset="0"/>
              </a:defRPr>
            </a:lvl2pPr>
            <a:lvl3pPr marL="1143000" indent="-228600" algn="l" rtl="0" eaLnBrk="0" fontAlgn="base" hangingPunct="0">
              <a:spcBef>
                <a:spcPct val="20000"/>
              </a:spcBef>
              <a:spcAft>
                <a:spcPct val="0"/>
              </a:spcAft>
              <a:buClr>
                <a:schemeClr val="tx1"/>
              </a:buClr>
              <a:buFont typeface="Wingdings" pitchFamily="2" charset="2"/>
              <a:buChar char="v"/>
              <a:defRPr sz="2000">
                <a:solidFill>
                  <a:schemeClr val="tx1"/>
                </a:solidFill>
                <a:latin typeface="Calibri" pitchFamily="34" charset="0"/>
              </a:defRPr>
            </a:lvl3pPr>
            <a:lvl4pPr marL="1600200" indent="-228600" algn="l" rtl="0" eaLnBrk="0" fontAlgn="base" hangingPunct="0">
              <a:spcBef>
                <a:spcPct val="20000"/>
              </a:spcBef>
              <a:spcAft>
                <a:spcPct val="0"/>
              </a:spcAft>
              <a:buClr>
                <a:schemeClr val="tx1"/>
              </a:buClr>
              <a:buFont typeface="Wingdings" pitchFamily="2" charset="2"/>
              <a:buChar char="§"/>
              <a:defRPr sz="1800">
                <a:solidFill>
                  <a:schemeClr val="tx1"/>
                </a:solidFill>
                <a:latin typeface="Calibri" pitchFamily="34" charset="0"/>
              </a:defRPr>
            </a:lvl4pPr>
            <a:lvl5pPr marL="2057400" indent="-228600" algn="l" rtl="0" eaLnBrk="0" fontAlgn="base" hangingPunct="0">
              <a:spcBef>
                <a:spcPct val="20000"/>
              </a:spcBef>
              <a:spcAft>
                <a:spcPct val="0"/>
              </a:spcAft>
              <a:buClr>
                <a:schemeClr val="tx1"/>
              </a:buClr>
              <a:buFont typeface="Arial" charset="0"/>
              <a:buChar char="»"/>
              <a:defRPr sz="1600">
                <a:solidFill>
                  <a:schemeClr val="tx1"/>
                </a:solidFill>
                <a:latin typeface="Calibri" pitchFamily="34"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a:buFont typeface="Arial" charset="0"/>
              <a:buNone/>
            </a:pPr>
            <a:r>
              <a:rPr lang="en-CA" dirty="0" smtClean="0"/>
              <a:t>Plan Procurement Management</a:t>
            </a:r>
          </a:p>
          <a:p>
            <a:pPr lvl="1">
              <a:buFont typeface="Arial"/>
              <a:buChar char="•"/>
            </a:pPr>
            <a:r>
              <a:rPr lang="en-CA" dirty="0" smtClean="0"/>
              <a:t>Is the process of documenting the project procurement decisions, as well as determining the approach that will be taken to identify potential sellers.</a:t>
            </a:r>
          </a:p>
        </p:txBody>
      </p:sp>
      <p:sp>
        <p:nvSpPr>
          <p:cNvPr id="8" name="Rectangle 7"/>
          <p:cNvSpPr txBox="1">
            <a:spLocks noChangeArrowheads="1"/>
          </p:cNvSpPr>
          <p:nvPr/>
        </p:nvSpPr>
        <p:spPr bwMode="auto">
          <a:xfrm>
            <a:off x="838200" y="3429000"/>
            <a:ext cx="7620000" cy="2438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A50021"/>
              </a:buClr>
              <a:defRPr sz="2800" b="1">
                <a:solidFill>
                  <a:schemeClr val="tx1"/>
                </a:solidFill>
                <a:latin typeface="Calibri" pitchFamily="34" charset="0"/>
                <a:ea typeface="+mn-ea"/>
                <a:cs typeface="+mn-cs"/>
              </a:defRPr>
            </a:lvl1pPr>
            <a:lvl2pPr marL="742950" indent="-285750" algn="l" rtl="0" eaLnBrk="0" fontAlgn="base" hangingPunct="0">
              <a:spcBef>
                <a:spcPct val="20000"/>
              </a:spcBef>
              <a:spcAft>
                <a:spcPct val="0"/>
              </a:spcAft>
              <a:buClr>
                <a:schemeClr val="tx1"/>
              </a:buClr>
              <a:buFont typeface="Wingdings" pitchFamily="2" charset="2"/>
              <a:buChar char="Ø"/>
              <a:defRPr sz="2400">
                <a:solidFill>
                  <a:schemeClr val="tx1"/>
                </a:solidFill>
                <a:latin typeface="Calibri" pitchFamily="34" charset="0"/>
              </a:defRPr>
            </a:lvl2pPr>
            <a:lvl3pPr marL="1143000" indent="-228600" algn="l" rtl="0" eaLnBrk="0" fontAlgn="base" hangingPunct="0">
              <a:spcBef>
                <a:spcPct val="20000"/>
              </a:spcBef>
              <a:spcAft>
                <a:spcPct val="0"/>
              </a:spcAft>
              <a:buClr>
                <a:schemeClr val="tx1"/>
              </a:buClr>
              <a:buFont typeface="Wingdings" pitchFamily="2" charset="2"/>
              <a:buChar char="v"/>
              <a:defRPr sz="2000">
                <a:solidFill>
                  <a:schemeClr val="tx1"/>
                </a:solidFill>
                <a:latin typeface="Calibri" pitchFamily="34" charset="0"/>
              </a:defRPr>
            </a:lvl3pPr>
            <a:lvl4pPr marL="1600200" indent="-228600" algn="l" rtl="0" eaLnBrk="0" fontAlgn="base" hangingPunct="0">
              <a:spcBef>
                <a:spcPct val="20000"/>
              </a:spcBef>
              <a:spcAft>
                <a:spcPct val="0"/>
              </a:spcAft>
              <a:buClr>
                <a:schemeClr val="tx1"/>
              </a:buClr>
              <a:buFont typeface="Wingdings" pitchFamily="2" charset="2"/>
              <a:buChar char="§"/>
              <a:defRPr sz="1800">
                <a:solidFill>
                  <a:schemeClr val="tx1"/>
                </a:solidFill>
                <a:latin typeface="Calibri" pitchFamily="34" charset="0"/>
              </a:defRPr>
            </a:lvl4pPr>
            <a:lvl5pPr marL="2057400" indent="-228600" algn="l" rtl="0" eaLnBrk="0" fontAlgn="base" hangingPunct="0">
              <a:spcBef>
                <a:spcPct val="20000"/>
              </a:spcBef>
              <a:spcAft>
                <a:spcPct val="0"/>
              </a:spcAft>
              <a:buClr>
                <a:schemeClr val="tx1"/>
              </a:buClr>
              <a:buFont typeface="Arial" charset="0"/>
              <a:buChar char="»"/>
              <a:defRPr sz="1600">
                <a:solidFill>
                  <a:schemeClr val="tx1"/>
                </a:solidFill>
                <a:latin typeface="Calibri" pitchFamily="34"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r>
              <a:rPr lang="en-CA" dirty="0" smtClean="0"/>
              <a:t>Key Benefit </a:t>
            </a:r>
          </a:p>
          <a:p>
            <a:pPr lvl="1">
              <a:buFont typeface="Arial"/>
              <a:buChar char="•"/>
            </a:pPr>
            <a:r>
              <a:rPr lang="en-CA" dirty="0" smtClean="0"/>
              <a:t>It determines whether to acquire the needed goods or services from outside the project as well as how to go about acquiring these resources</a:t>
            </a:r>
            <a:endParaRPr lang="en-US" dirty="0" smtClean="0"/>
          </a:p>
        </p:txBody>
      </p:sp>
    </p:spTree>
    <p:extLst>
      <p:ext uri="{BB962C8B-B14F-4D97-AF65-F5344CB8AC3E}">
        <p14:creationId xmlns:p14="http://schemas.microsoft.com/office/powerpoint/2010/main" val="714394817"/>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3658AC70-BA90-4842-A737-EDEAF18A09F1}" type="slidenum">
              <a:rPr lang="en-US" smtClean="0"/>
              <a:pPr/>
              <a:t>6</a:t>
            </a:fld>
            <a:endParaRPr lang="en-US" dirty="0"/>
          </a:p>
        </p:txBody>
      </p:sp>
      <p:sp>
        <p:nvSpPr>
          <p:cNvPr id="3" name="TextBox 4"/>
          <p:cNvSpPr txBox="1">
            <a:spLocks noChangeArrowheads="1"/>
          </p:cNvSpPr>
          <p:nvPr/>
        </p:nvSpPr>
        <p:spPr bwMode="auto">
          <a:xfrm>
            <a:off x="6553200" y="152400"/>
            <a:ext cx="1752600" cy="400050"/>
          </a:xfrm>
          <a:prstGeom prst="rect">
            <a:avLst/>
          </a:prstGeom>
          <a:noFill/>
          <a:ln w="9525">
            <a:noFill/>
            <a:miter lim="800000"/>
            <a:headEnd/>
            <a:tailEnd/>
          </a:ln>
        </p:spPr>
        <p:txBody>
          <a:bodyPr anchor="ctr">
            <a:spAutoFit/>
          </a:bodyPr>
          <a:lstStyle/>
          <a:p>
            <a:r>
              <a:rPr lang="en-CA" sz="2000" b="1" dirty="0">
                <a:solidFill>
                  <a:schemeClr val="bg1"/>
                </a:solidFill>
                <a:latin typeface="Cambria" pitchFamily="18" charset="0"/>
              </a:rPr>
              <a:t>Process</a:t>
            </a:r>
          </a:p>
        </p:txBody>
      </p:sp>
      <p:grpSp>
        <p:nvGrpSpPr>
          <p:cNvPr id="4" name="Group 26"/>
          <p:cNvGrpSpPr>
            <a:grpSpLocks/>
          </p:cNvGrpSpPr>
          <p:nvPr/>
        </p:nvGrpSpPr>
        <p:grpSpPr bwMode="auto">
          <a:xfrm>
            <a:off x="228600" y="1905000"/>
            <a:ext cx="8915401" cy="4391025"/>
            <a:chOff x="144" y="1200"/>
            <a:chExt cx="5616" cy="2766"/>
          </a:xfrm>
        </p:grpSpPr>
        <p:sp>
          <p:nvSpPr>
            <p:cNvPr id="5" name="AutoShape 21"/>
            <p:cNvSpPr>
              <a:spLocks noChangeArrowheads="1"/>
            </p:cNvSpPr>
            <p:nvPr/>
          </p:nvSpPr>
          <p:spPr bwMode="auto">
            <a:xfrm>
              <a:off x="144" y="1440"/>
              <a:ext cx="5616" cy="1104"/>
            </a:xfrm>
            <a:prstGeom prst="rightArrow">
              <a:avLst>
                <a:gd name="adj1" fmla="val 61278"/>
                <a:gd name="adj2" fmla="val 16603"/>
              </a:avLst>
            </a:prstGeom>
            <a:solidFill>
              <a:schemeClr val="bg2"/>
            </a:solidFill>
            <a:ln w="9525">
              <a:solidFill>
                <a:schemeClr val="tx1"/>
              </a:solidFill>
              <a:miter lim="800000"/>
              <a:headEnd/>
              <a:tailEnd/>
            </a:ln>
          </p:spPr>
          <p:txBody>
            <a:bodyPr wrap="none" anchor="ctr"/>
            <a:lstStyle/>
            <a:p>
              <a:endParaRPr lang="en-CA"/>
            </a:p>
          </p:txBody>
        </p:sp>
        <p:sp>
          <p:nvSpPr>
            <p:cNvPr id="6" name="AutoShape 12"/>
            <p:cNvSpPr>
              <a:spLocks noChangeArrowheads="1"/>
            </p:cNvSpPr>
            <p:nvPr/>
          </p:nvSpPr>
          <p:spPr bwMode="auto">
            <a:xfrm>
              <a:off x="288" y="1296"/>
              <a:ext cx="1680" cy="2256"/>
            </a:xfrm>
            <a:prstGeom prst="roundRect">
              <a:avLst>
                <a:gd name="adj" fmla="val 16667"/>
              </a:avLst>
            </a:prstGeom>
            <a:solidFill>
              <a:schemeClr val="bg1"/>
            </a:solidFill>
            <a:ln w="9525">
              <a:solidFill>
                <a:schemeClr val="hlink"/>
              </a:solidFill>
              <a:round/>
              <a:headEnd/>
              <a:tailEnd/>
            </a:ln>
          </p:spPr>
          <p:txBody>
            <a:bodyPr wrap="none" anchor="ctr"/>
            <a:lstStyle/>
            <a:p>
              <a:endParaRPr lang="en-CA"/>
            </a:p>
          </p:txBody>
        </p:sp>
        <p:sp>
          <p:nvSpPr>
            <p:cNvPr id="7" name="AutoShape 12"/>
            <p:cNvSpPr>
              <a:spLocks noChangeArrowheads="1"/>
            </p:cNvSpPr>
            <p:nvPr/>
          </p:nvSpPr>
          <p:spPr bwMode="auto">
            <a:xfrm>
              <a:off x="3840" y="1296"/>
              <a:ext cx="1680" cy="2256"/>
            </a:xfrm>
            <a:prstGeom prst="roundRect">
              <a:avLst>
                <a:gd name="adj" fmla="val 16667"/>
              </a:avLst>
            </a:prstGeom>
            <a:solidFill>
              <a:schemeClr val="bg1"/>
            </a:solidFill>
            <a:ln w="9525">
              <a:solidFill>
                <a:schemeClr val="hlink"/>
              </a:solidFill>
              <a:round/>
              <a:headEnd/>
              <a:tailEnd/>
            </a:ln>
          </p:spPr>
          <p:txBody>
            <a:bodyPr wrap="none" anchor="ctr"/>
            <a:lstStyle/>
            <a:p>
              <a:endParaRPr lang="en-CA"/>
            </a:p>
          </p:txBody>
        </p:sp>
        <p:sp>
          <p:nvSpPr>
            <p:cNvPr id="8" name="AutoShape 12"/>
            <p:cNvSpPr>
              <a:spLocks noChangeArrowheads="1"/>
            </p:cNvSpPr>
            <p:nvPr/>
          </p:nvSpPr>
          <p:spPr bwMode="auto">
            <a:xfrm>
              <a:off x="2064" y="1296"/>
              <a:ext cx="1680" cy="2256"/>
            </a:xfrm>
            <a:prstGeom prst="roundRect">
              <a:avLst>
                <a:gd name="adj" fmla="val 16667"/>
              </a:avLst>
            </a:prstGeom>
            <a:solidFill>
              <a:schemeClr val="bg1"/>
            </a:solidFill>
            <a:ln w="9525">
              <a:solidFill>
                <a:schemeClr val="hlink"/>
              </a:solidFill>
              <a:round/>
              <a:headEnd/>
              <a:tailEnd/>
            </a:ln>
          </p:spPr>
          <p:txBody>
            <a:bodyPr wrap="none" anchor="ctr"/>
            <a:lstStyle/>
            <a:p>
              <a:endParaRPr lang="en-CA"/>
            </a:p>
          </p:txBody>
        </p:sp>
        <p:sp>
          <p:nvSpPr>
            <p:cNvPr id="9" name="AutoShape 23"/>
            <p:cNvSpPr>
              <a:spLocks noChangeArrowheads="1"/>
            </p:cNvSpPr>
            <p:nvPr/>
          </p:nvSpPr>
          <p:spPr bwMode="auto">
            <a:xfrm rot="16200000">
              <a:off x="888" y="600"/>
              <a:ext cx="480" cy="1680"/>
            </a:xfrm>
            <a:prstGeom prst="flowChartDelay">
              <a:avLst/>
            </a:prstGeom>
            <a:solidFill>
              <a:schemeClr val="tx1"/>
            </a:solidFill>
            <a:ln w="9525">
              <a:solidFill>
                <a:schemeClr val="tx1"/>
              </a:solidFill>
              <a:miter lim="800000"/>
              <a:headEnd/>
              <a:tailEnd/>
            </a:ln>
          </p:spPr>
          <p:txBody>
            <a:bodyPr wrap="none" anchor="ctr"/>
            <a:lstStyle/>
            <a:p>
              <a:endParaRPr lang="en-CA"/>
            </a:p>
          </p:txBody>
        </p:sp>
        <p:sp>
          <p:nvSpPr>
            <p:cNvPr id="10" name="AutoShape 24"/>
            <p:cNvSpPr>
              <a:spLocks noChangeArrowheads="1"/>
            </p:cNvSpPr>
            <p:nvPr/>
          </p:nvSpPr>
          <p:spPr bwMode="auto">
            <a:xfrm rot="16200000">
              <a:off x="2664" y="600"/>
              <a:ext cx="480" cy="1680"/>
            </a:xfrm>
            <a:prstGeom prst="flowChartDelay">
              <a:avLst/>
            </a:prstGeom>
            <a:solidFill>
              <a:schemeClr val="tx1"/>
            </a:solidFill>
            <a:ln w="9525">
              <a:solidFill>
                <a:schemeClr val="tx1"/>
              </a:solidFill>
              <a:miter lim="800000"/>
              <a:headEnd/>
              <a:tailEnd/>
            </a:ln>
          </p:spPr>
          <p:txBody>
            <a:bodyPr wrap="none" anchor="ctr"/>
            <a:lstStyle/>
            <a:p>
              <a:endParaRPr lang="en-CA"/>
            </a:p>
          </p:txBody>
        </p:sp>
        <p:sp>
          <p:nvSpPr>
            <p:cNvPr id="11" name="AutoShape 25"/>
            <p:cNvSpPr>
              <a:spLocks noChangeArrowheads="1"/>
            </p:cNvSpPr>
            <p:nvPr/>
          </p:nvSpPr>
          <p:spPr bwMode="auto">
            <a:xfrm rot="16200000">
              <a:off x="4440" y="600"/>
              <a:ext cx="480" cy="1680"/>
            </a:xfrm>
            <a:prstGeom prst="flowChartDelay">
              <a:avLst/>
            </a:prstGeom>
            <a:solidFill>
              <a:schemeClr val="tx1"/>
            </a:solidFill>
            <a:ln w="9525">
              <a:solidFill>
                <a:schemeClr val="tx1"/>
              </a:solidFill>
              <a:miter lim="800000"/>
              <a:headEnd/>
              <a:tailEnd/>
            </a:ln>
          </p:spPr>
          <p:txBody>
            <a:bodyPr wrap="none" anchor="ctr"/>
            <a:lstStyle/>
            <a:p>
              <a:endParaRPr lang="en-CA"/>
            </a:p>
          </p:txBody>
        </p:sp>
        <p:sp>
          <p:nvSpPr>
            <p:cNvPr id="12" name="Rectangle 15"/>
            <p:cNvSpPr>
              <a:spLocks noChangeArrowheads="1"/>
            </p:cNvSpPr>
            <p:nvPr/>
          </p:nvSpPr>
          <p:spPr bwMode="auto">
            <a:xfrm>
              <a:off x="288" y="1440"/>
              <a:ext cx="1632" cy="717"/>
            </a:xfrm>
            <a:prstGeom prst="rect">
              <a:avLst/>
            </a:prstGeom>
            <a:noFill/>
            <a:ln w="9525">
              <a:noFill/>
              <a:miter lim="800000"/>
              <a:headEnd/>
              <a:tailEnd/>
            </a:ln>
          </p:spPr>
          <p:txBody>
            <a:bodyPr>
              <a:spAutoFit/>
            </a:bodyPr>
            <a:lstStyle/>
            <a:p>
              <a:pPr marL="342900" indent="-342900" algn="ctr"/>
              <a:r>
                <a:rPr lang="en-US" sz="2000" b="1" dirty="0" smtClean="0">
                  <a:solidFill>
                    <a:schemeClr val="bg1"/>
                  </a:solidFill>
                </a:rPr>
                <a:t>Inputs</a:t>
              </a:r>
              <a:endParaRPr lang="en-US" sz="1200" dirty="0">
                <a:solidFill>
                  <a:schemeClr val="bg1"/>
                </a:solidFill>
              </a:endParaRPr>
            </a:p>
            <a:p>
              <a:pPr marL="342900" indent="-342900"/>
              <a:endParaRPr lang="en-US" sz="1200" dirty="0">
                <a:solidFill>
                  <a:schemeClr val="bg1"/>
                </a:solidFill>
              </a:endParaRPr>
            </a:p>
            <a:p>
              <a:pPr marL="342900" indent="-342900">
                <a:buFont typeface="+mj-lt"/>
                <a:buAutoNum type="arabicPeriod"/>
              </a:pPr>
              <a:r>
                <a:rPr lang="en-US" sz="1200" dirty="0" smtClean="0">
                  <a:solidFill>
                    <a:srgbClr val="FF0000"/>
                  </a:solidFill>
                </a:rPr>
                <a:t>?</a:t>
              </a:r>
            </a:p>
            <a:p>
              <a:pPr marL="342900" indent="-342900">
                <a:buFont typeface="+mj-lt"/>
                <a:buAutoNum type="arabicPeriod"/>
              </a:pPr>
              <a:r>
                <a:rPr lang="en-US" sz="1200" dirty="0" smtClean="0">
                  <a:solidFill>
                    <a:srgbClr val="FF0000"/>
                  </a:solidFill>
                </a:rPr>
                <a:t>?</a:t>
              </a:r>
            </a:p>
            <a:p>
              <a:pPr marL="342900" indent="-342900">
                <a:buFont typeface="+mj-lt"/>
                <a:buAutoNum type="arabicPeriod"/>
              </a:pPr>
              <a:r>
                <a:rPr lang="mr-IN" sz="1200" dirty="0" smtClean="0">
                  <a:solidFill>
                    <a:srgbClr val="FF0000"/>
                  </a:solidFill>
                </a:rPr>
                <a:t>…</a:t>
              </a:r>
              <a:r>
                <a:rPr lang="en-CA" sz="1200" dirty="0" smtClean="0">
                  <a:solidFill>
                    <a:srgbClr val="FF0000"/>
                  </a:solidFill>
                </a:rPr>
                <a:t> ?</a:t>
              </a:r>
              <a:endParaRPr lang="en-CA" sz="1200" dirty="0">
                <a:solidFill>
                  <a:srgbClr val="FF0000"/>
                </a:solidFill>
              </a:endParaRPr>
            </a:p>
          </p:txBody>
        </p:sp>
        <p:sp>
          <p:nvSpPr>
            <p:cNvPr id="13" name="Rectangle 8"/>
            <p:cNvSpPr>
              <a:spLocks noChangeArrowheads="1"/>
            </p:cNvSpPr>
            <p:nvPr/>
          </p:nvSpPr>
          <p:spPr bwMode="auto">
            <a:xfrm>
              <a:off x="2064" y="1440"/>
              <a:ext cx="1680" cy="1728"/>
            </a:xfrm>
            <a:prstGeom prst="rect">
              <a:avLst/>
            </a:prstGeom>
            <a:noFill/>
            <a:ln w="9525" algn="ctr">
              <a:noFill/>
              <a:round/>
              <a:headEnd/>
              <a:tailEnd/>
            </a:ln>
          </p:spPr>
          <p:txBody>
            <a:bodyPr/>
            <a:lstStyle/>
            <a:p>
              <a:pPr marL="342900" indent="-342900" algn="ctr"/>
              <a:r>
                <a:rPr lang="en-US" sz="2000" b="1" dirty="0">
                  <a:solidFill>
                    <a:schemeClr val="bg1"/>
                  </a:solidFill>
                </a:rPr>
                <a:t>Tools &amp; Techniques</a:t>
              </a:r>
            </a:p>
            <a:p>
              <a:pPr marL="342900" indent="-342900"/>
              <a:endParaRPr lang="en-US" sz="1200" dirty="0"/>
            </a:p>
            <a:p>
              <a:pPr marL="342900" indent="-342900"/>
              <a:endParaRPr lang="en-US" sz="1200" dirty="0"/>
            </a:p>
          </p:txBody>
        </p:sp>
        <p:sp>
          <p:nvSpPr>
            <p:cNvPr id="14" name="Rectangle 8"/>
            <p:cNvSpPr>
              <a:spLocks noChangeArrowheads="1"/>
            </p:cNvSpPr>
            <p:nvPr/>
          </p:nvSpPr>
          <p:spPr bwMode="auto">
            <a:xfrm>
              <a:off x="3888" y="1344"/>
              <a:ext cx="1584" cy="2112"/>
            </a:xfrm>
            <a:prstGeom prst="rect">
              <a:avLst/>
            </a:prstGeom>
            <a:noFill/>
            <a:ln w="9525" algn="ctr">
              <a:noFill/>
              <a:round/>
              <a:headEnd/>
              <a:tailEnd/>
            </a:ln>
          </p:spPr>
          <p:txBody>
            <a:bodyPr/>
            <a:lstStyle/>
            <a:p>
              <a:pPr marL="342900" indent="-342900" algn="ctr"/>
              <a:r>
                <a:rPr lang="en-US" sz="2000" b="1" dirty="0" smtClean="0">
                  <a:solidFill>
                    <a:schemeClr val="bg1"/>
                  </a:solidFill>
                </a:rPr>
                <a:t>Outputs</a:t>
              </a:r>
            </a:p>
            <a:p>
              <a:pPr marL="342900" indent="-342900"/>
              <a:endParaRPr lang="en-US" sz="1200" b="1" dirty="0" smtClean="0">
                <a:solidFill>
                  <a:schemeClr val="bg1"/>
                </a:solidFill>
              </a:endParaRPr>
            </a:p>
            <a:p>
              <a:pPr marL="342900" indent="-342900"/>
              <a:endParaRPr lang="en-US" sz="1200" b="1" dirty="0" smtClean="0">
                <a:solidFill>
                  <a:schemeClr val="bg1"/>
                </a:solidFill>
              </a:endParaRPr>
            </a:p>
            <a:p>
              <a:pPr marL="342900" indent="-342900">
                <a:buFont typeface="+mj-lt"/>
                <a:buAutoNum type="arabicPeriod"/>
              </a:pPr>
              <a:r>
                <a:rPr lang="en-US" sz="1200" dirty="0"/>
                <a:t>Procurement management plan</a:t>
              </a:r>
            </a:p>
            <a:p>
              <a:pPr marL="342900" indent="-342900">
                <a:buFont typeface="+mj-lt"/>
                <a:buAutoNum type="arabicPeriod"/>
              </a:pPr>
              <a:r>
                <a:rPr lang="en-US" sz="1200" dirty="0"/>
                <a:t>Procurement strategy</a:t>
              </a:r>
            </a:p>
            <a:p>
              <a:pPr marL="342900" indent="-342900">
                <a:buFont typeface="+mj-lt"/>
                <a:buAutoNum type="arabicPeriod"/>
              </a:pPr>
              <a:r>
                <a:rPr lang="en-US" sz="1200" dirty="0"/>
                <a:t>Bid documents</a:t>
              </a:r>
            </a:p>
            <a:p>
              <a:pPr marL="342900" indent="-342900">
                <a:buFont typeface="+mj-lt"/>
                <a:buAutoNum type="arabicPeriod"/>
              </a:pPr>
              <a:r>
                <a:rPr lang="en-US" sz="1200" dirty="0"/>
                <a:t>Procurement statement of work</a:t>
              </a:r>
            </a:p>
            <a:p>
              <a:pPr marL="342900" indent="-342900">
                <a:buFont typeface="+mj-lt"/>
                <a:buAutoNum type="arabicPeriod"/>
              </a:pPr>
              <a:r>
                <a:rPr lang="en-US" sz="1200" dirty="0"/>
                <a:t>Source selection criteria</a:t>
              </a:r>
            </a:p>
            <a:p>
              <a:pPr marL="342900" indent="-342900">
                <a:buFont typeface="+mj-lt"/>
                <a:buAutoNum type="arabicPeriod"/>
              </a:pPr>
              <a:r>
                <a:rPr lang="en-US" sz="1200" dirty="0"/>
                <a:t>Make-or-buy decisions</a:t>
              </a:r>
            </a:p>
            <a:p>
              <a:pPr marL="342900" indent="-342900">
                <a:buFont typeface="+mj-lt"/>
                <a:buAutoNum type="arabicPeriod"/>
              </a:pPr>
              <a:r>
                <a:rPr lang="en-US" sz="1200" dirty="0"/>
                <a:t>Independent cost estimates</a:t>
              </a:r>
            </a:p>
            <a:p>
              <a:pPr marL="342900" indent="-342900">
                <a:buFont typeface="+mj-lt"/>
                <a:buAutoNum type="arabicPeriod"/>
              </a:pPr>
              <a:r>
                <a:rPr lang="en-US" sz="1200" dirty="0"/>
                <a:t>Change requests</a:t>
              </a:r>
            </a:p>
            <a:p>
              <a:pPr marL="342900" indent="-342900">
                <a:buFont typeface="+mj-lt"/>
                <a:buAutoNum type="arabicPeriod"/>
              </a:pPr>
              <a:r>
                <a:rPr lang="en-US" sz="1200" dirty="0"/>
                <a:t>Project documents updates</a:t>
              </a:r>
            </a:p>
            <a:p>
              <a:pPr marL="342900" indent="-342900">
                <a:buFont typeface="+mj-lt"/>
                <a:buAutoNum type="arabicPeriod"/>
              </a:pPr>
              <a:r>
                <a:rPr lang="en-US" sz="1200" dirty="0"/>
                <a:t>Organizational process assets </a:t>
              </a:r>
              <a:r>
                <a:rPr lang="en-US" sz="1200" dirty="0" smtClean="0"/>
                <a:t>updates</a:t>
              </a:r>
              <a:endParaRPr lang="en-US" sz="1200" dirty="0"/>
            </a:p>
          </p:txBody>
        </p:sp>
        <p:sp>
          <p:nvSpPr>
            <p:cNvPr id="15" name="Text Box 19"/>
            <p:cNvSpPr txBox="1">
              <a:spLocks noChangeArrowheads="1"/>
            </p:cNvSpPr>
            <p:nvPr/>
          </p:nvSpPr>
          <p:spPr bwMode="auto">
            <a:xfrm>
              <a:off x="3456" y="3792"/>
              <a:ext cx="2187" cy="174"/>
            </a:xfrm>
            <a:prstGeom prst="rect">
              <a:avLst/>
            </a:prstGeom>
            <a:noFill/>
            <a:ln w="9525">
              <a:noFill/>
              <a:miter lim="800000"/>
              <a:headEnd/>
              <a:tailEnd/>
            </a:ln>
          </p:spPr>
          <p:txBody>
            <a:bodyPr wrap="none">
              <a:spAutoFit/>
            </a:bodyPr>
            <a:lstStyle/>
            <a:p>
              <a:r>
                <a:rPr lang="en-CA" sz="1200" i="1" dirty="0">
                  <a:latin typeface="+mn-lt"/>
                </a:rPr>
                <a:t>PMBOK® Guide</a:t>
              </a:r>
              <a:r>
                <a:rPr lang="en-CA" sz="1200" dirty="0">
                  <a:latin typeface="+mn-lt"/>
                </a:rPr>
                <a:t>, 6</a:t>
              </a:r>
              <a:r>
                <a:rPr lang="en-CA" sz="1200" baseline="30000" dirty="0" smtClean="0">
                  <a:latin typeface="+mn-lt"/>
                </a:rPr>
                <a:t>th</a:t>
              </a:r>
              <a:r>
                <a:rPr lang="en-CA" sz="1200" dirty="0" smtClean="0">
                  <a:latin typeface="+mn-lt"/>
                </a:rPr>
                <a:t> </a:t>
              </a:r>
              <a:r>
                <a:rPr lang="en-CA" sz="1200" dirty="0">
                  <a:latin typeface="+mn-lt"/>
                </a:rPr>
                <a:t>Edition, Figure </a:t>
              </a:r>
              <a:r>
                <a:rPr lang="en-CA" sz="1200" dirty="0" smtClean="0">
                  <a:latin typeface="+mn-lt"/>
                </a:rPr>
                <a:t>12-2, </a:t>
              </a:r>
              <a:r>
                <a:rPr lang="en-CA" sz="1200" dirty="0">
                  <a:latin typeface="+mn-lt"/>
                </a:rPr>
                <a:t>p. </a:t>
              </a:r>
              <a:r>
                <a:rPr lang="en-CA" sz="1200" dirty="0" smtClean="0">
                  <a:latin typeface="+mn-lt"/>
                </a:rPr>
                <a:t>466</a:t>
              </a:r>
              <a:endParaRPr lang="en-CA" sz="1200" dirty="0">
                <a:latin typeface="+mn-lt"/>
              </a:endParaRPr>
            </a:p>
          </p:txBody>
        </p:sp>
      </p:grpSp>
      <p:sp>
        <p:nvSpPr>
          <p:cNvPr id="16" name="Rectangle 16"/>
          <p:cNvSpPr txBox="1">
            <a:spLocks/>
          </p:cNvSpPr>
          <p:nvPr/>
        </p:nvSpPr>
        <p:spPr bwMode="auto">
          <a:xfrm>
            <a:off x="838200" y="228600"/>
            <a:ext cx="5562600" cy="381000"/>
          </a:xfrm>
          <a:prstGeom prst="rect">
            <a:avLst/>
          </a:prstGeom>
          <a:noFill/>
          <a:ln w="12700">
            <a:noFill/>
            <a:miter lim="800000"/>
            <a:headEnd/>
            <a:tailEnd/>
          </a:ln>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400" b="1">
                <a:solidFill>
                  <a:schemeClr val="bg1"/>
                </a:solidFill>
                <a:latin typeface="Cambria" pitchFamily="18" charset="0"/>
                <a:ea typeface="+mj-ea"/>
                <a:cs typeface="+mj-cs"/>
              </a:defRPr>
            </a:lvl1pPr>
            <a:lvl2pPr algn="l" rtl="0" eaLnBrk="0" fontAlgn="base" hangingPunct="0">
              <a:spcBef>
                <a:spcPct val="0"/>
              </a:spcBef>
              <a:spcAft>
                <a:spcPct val="0"/>
              </a:spcAft>
              <a:defRPr sz="2400" b="1">
                <a:solidFill>
                  <a:schemeClr val="bg1"/>
                </a:solidFill>
                <a:latin typeface="Cambria" pitchFamily="18" charset="0"/>
              </a:defRPr>
            </a:lvl2pPr>
            <a:lvl3pPr algn="l" rtl="0" eaLnBrk="0" fontAlgn="base" hangingPunct="0">
              <a:spcBef>
                <a:spcPct val="0"/>
              </a:spcBef>
              <a:spcAft>
                <a:spcPct val="0"/>
              </a:spcAft>
              <a:defRPr sz="2400" b="1">
                <a:solidFill>
                  <a:schemeClr val="bg1"/>
                </a:solidFill>
                <a:latin typeface="Cambria" pitchFamily="18" charset="0"/>
              </a:defRPr>
            </a:lvl3pPr>
            <a:lvl4pPr algn="l" rtl="0" eaLnBrk="0" fontAlgn="base" hangingPunct="0">
              <a:spcBef>
                <a:spcPct val="0"/>
              </a:spcBef>
              <a:spcAft>
                <a:spcPct val="0"/>
              </a:spcAft>
              <a:defRPr sz="2400" b="1">
                <a:solidFill>
                  <a:schemeClr val="bg1"/>
                </a:solidFill>
                <a:latin typeface="Cambria" pitchFamily="18" charset="0"/>
              </a:defRPr>
            </a:lvl4pPr>
            <a:lvl5pPr algn="l" rtl="0" eaLnBrk="0" fontAlgn="base" hangingPunct="0">
              <a:spcBef>
                <a:spcPct val="0"/>
              </a:spcBef>
              <a:spcAft>
                <a:spcPct val="0"/>
              </a:spcAft>
              <a:defRPr sz="2400" b="1">
                <a:solidFill>
                  <a:schemeClr val="bg1"/>
                </a:solidFill>
                <a:latin typeface="Cambria" pitchFamily="18" charset="0"/>
              </a:defRPr>
            </a:lvl5pPr>
            <a:lvl6pPr marL="457200" algn="ctr" rtl="0" fontAlgn="base">
              <a:spcBef>
                <a:spcPct val="0"/>
              </a:spcBef>
              <a:spcAft>
                <a:spcPct val="0"/>
              </a:spcAft>
              <a:defRPr sz="4400">
                <a:solidFill>
                  <a:srgbClr val="A50021"/>
                </a:solidFill>
                <a:latin typeface="Arial" charset="0"/>
              </a:defRPr>
            </a:lvl6pPr>
            <a:lvl7pPr marL="914400" algn="ctr" rtl="0" fontAlgn="base">
              <a:spcBef>
                <a:spcPct val="0"/>
              </a:spcBef>
              <a:spcAft>
                <a:spcPct val="0"/>
              </a:spcAft>
              <a:defRPr sz="4400">
                <a:solidFill>
                  <a:srgbClr val="A50021"/>
                </a:solidFill>
                <a:latin typeface="Arial" charset="0"/>
              </a:defRPr>
            </a:lvl7pPr>
            <a:lvl8pPr marL="1371600" algn="ctr" rtl="0" fontAlgn="base">
              <a:spcBef>
                <a:spcPct val="0"/>
              </a:spcBef>
              <a:spcAft>
                <a:spcPct val="0"/>
              </a:spcAft>
              <a:defRPr sz="4400">
                <a:solidFill>
                  <a:srgbClr val="A50021"/>
                </a:solidFill>
                <a:latin typeface="Arial" charset="0"/>
              </a:defRPr>
            </a:lvl8pPr>
            <a:lvl9pPr marL="1828800" algn="ctr" rtl="0" fontAlgn="base">
              <a:spcBef>
                <a:spcPct val="0"/>
              </a:spcBef>
              <a:spcAft>
                <a:spcPct val="0"/>
              </a:spcAft>
              <a:defRPr sz="4400">
                <a:solidFill>
                  <a:srgbClr val="A50021"/>
                </a:solidFill>
                <a:latin typeface="Arial" charset="0"/>
              </a:defRPr>
            </a:lvl9pPr>
          </a:lstStyle>
          <a:p>
            <a:r>
              <a:rPr lang="en-CA" dirty="0" smtClean="0"/>
              <a:t>Plan Procurement Management</a:t>
            </a:r>
            <a:endParaRPr lang="en-US" dirty="0" smtClean="0"/>
          </a:p>
        </p:txBody>
      </p:sp>
      <p:sp>
        <p:nvSpPr>
          <p:cNvPr id="17" name="TextBox 16"/>
          <p:cNvSpPr txBox="1"/>
          <p:nvPr/>
        </p:nvSpPr>
        <p:spPr>
          <a:xfrm>
            <a:off x="2133600" y="1143000"/>
            <a:ext cx="4785384" cy="461665"/>
          </a:xfrm>
          <a:prstGeom prst="rect">
            <a:avLst/>
          </a:prstGeom>
          <a:noFill/>
        </p:spPr>
        <p:txBody>
          <a:bodyPr wrap="none" rtlCol="0">
            <a:spAutoFit/>
          </a:bodyPr>
          <a:lstStyle/>
          <a:p>
            <a:r>
              <a:rPr lang="en-US" sz="2400" b="1" dirty="0" smtClean="0"/>
              <a:t>Plan Procurement Management</a:t>
            </a:r>
            <a:endParaRPr lang="en-US" sz="2400" b="1" dirty="0"/>
          </a:p>
        </p:txBody>
      </p:sp>
    </p:spTree>
    <p:extLst>
      <p:ext uri="{BB962C8B-B14F-4D97-AF65-F5344CB8AC3E}">
        <p14:creationId xmlns:p14="http://schemas.microsoft.com/office/powerpoint/2010/main" val="1772661450"/>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3658AC70-BA90-4842-A737-EDEAF18A09F1}" type="slidenum">
              <a:rPr lang="en-US" smtClean="0"/>
              <a:pPr/>
              <a:t>7</a:t>
            </a:fld>
            <a:endParaRPr lang="en-US" dirty="0"/>
          </a:p>
        </p:txBody>
      </p:sp>
      <p:sp>
        <p:nvSpPr>
          <p:cNvPr id="3" name="TextBox 4"/>
          <p:cNvSpPr txBox="1">
            <a:spLocks noChangeArrowheads="1"/>
          </p:cNvSpPr>
          <p:nvPr/>
        </p:nvSpPr>
        <p:spPr bwMode="auto">
          <a:xfrm>
            <a:off x="6553200" y="152400"/>
            <a:ext cx="1752600" cy="400050"/>
          </a:xfrm>
          <a:prstGeom prst="rect">
            <a:avLst/>
          </a:prstGeom>
          <a:noFill/>
          <a:ln w="9525">
            <a:noFill/>
            <a:miter lim="800000"/>
            <a:headEnd/>
            <a:tailEnd/>
          </a:ln>
        </p:spPr>
        <p:txBody>
          <a:bodyPr anchor="ctr">
            <a:spAutoFit/>
          </a:bodyPr>
          <a:lstStyle/>
          <a:p>
            <a:r>
              <a:rPr lang="en-CA" sz="2000" b="1" dirty="0">
                <a:solidFill>
                  <a:schemeClr val="bg1"/>
                </a:solidFill>
                <a:latin typeface="Cambria" pitchFamily="18" charset="0"/>
              </a:rPr>
              <a:t>Process</a:t>
            </a:r>
          </a:p>
        </p:txBody>
      </p:sp>
      <p:grpSp>
        <p:nvGrpSpPr>
          <p:cNvPr id="4" name="Group 26"/>
          <p:cNvGrpSpPr>
            <a:grpSpLocks/>
          </p:cNvGrpSpPr>
          <p:nvPr/>
        </p:nvGrpSpPr>
        <p:grpSpPr bwMode="auto">
          <a:xfrm>
            <a:off x="228600" y="1905000"/>
            <a:ext cx="8915401" cy="4391025"/>
            <a:chOff x="144" y="1200"/>
            <a:chExt cx="5616" cy="2766"/>
          </a:xfrm>
        </p:grpSpPr>
        <p:sp>
          <p:nvSpPr>
            <p:cNvPr id="5" name="AutoShape 21"/>
            <p:cNvSpPr>
              <a:spLocks noChangeArrowheads="1"/>
            </p:cNvSpPr>
            <p:nvPr/>
          </p:nvSpPr>
          <p:spPr bwMode="auto">
            <a:xfrm>
              <a:off x="144" y="1440"/>
              <a:ext cx="5616" cy="1104"/>
            </a:xfrm>
            <a:prstGeom prst="rightArrow">
              <a:avLst>
                <a:gd name="adj1" fmla="val 61278"/>
                <a:gd name="adj2" fmla="val 16603"/>
              </a:avLst>
            </a:prstGeom>
            <a:solidFill>
              <a:schemeClr val="bg2"/>
            </a:solidFill>
            <a:ln w="9525">
              <a:solidFill>
                <a:schemeClr val="tx1"/>
              </a:solidFill>
              <a:miter lim="800000"/>
              <a:headEnd/>
              <a:tailEnd/>
            </a:ln>
          </p:spPr>
          <p:txBody>
            <a:bodyPr wrap="none" anchor="ctr"/>
            <a:lstStyle/>
            <a:p>
              <a:endParaRPr lang="en-CA"/>
            </a:p>
          </p:txBody>
        </p:sp>
        <p:sp>
          <p:nvSpPr>
            <p:cNvPr id="6" name="AutoShape 12"/>
            <p:cNvSpPr>
              <a:spLocks noChangeArrowheads="1"/>
            </p:cNvSpPr>
            <p:nvPr/>
          </p:nvSpPr>
          <p:spPr bwMode="auto">
            <a:xfrm>
              <a:off x="288" y="1296"/>
              <a:ext cx="1680" cy="2256"/>
            </a:xfrm>
            <a:prstGeom prst="roundRect">
              <a:avLst>
                <a:gd name="adj" fmla="val 16667"/>
              </a:avLst>
            </a:prstGeom>
            <a:solidFill>
              <a:schemeClr val="bg1"/>
            </a:solidFill>
            <a:ln w="9525">
              <a:solidFill>
                <a:schemeClr val="hlink"/>
              </a:solidFill>
              <a:round/>
              <a:headEnd/>
              <a:tailEnd/>
            </a:ln>
          </p:spPr>
          <p:txBody>
            <a:bodyPr wrap="none" anchor="ctr"/>
            <a:lstStyle/>
            <a:p>
              <a:endParaRPr lang="en-CA"/>
            </a:p>
          </p:txBody>
        </p:sp>
        <p:sp>
          <p:nvSpPr>
            <p:cNvPr id="7" name="AutoShape 12"/>
            <p:cNvSpPr>
              <a:spLocks noChangeArrowheads="1"/>
            </p:cNvSpPr>
            <p:nvPr/>
          </p:nvSpPr>
          <p:spPr bwMode="auto">
            <a:xfrm>
              <a:off x="3840" y="1296"/>
              <a:ext cx="1680" cy="2256"/>
            </a:xfrm>
            <a:prstGeom prst="roundRect">
              <a:avLst>
                <a:gd name="adj" fmla="val 16667"/>
              </a:avLst>
            </a:prstGeom>
            <a:solidFill>
              <a:schemeClr val="bg1"/>
            </a:solidFill>
            <a:ln w="9525">
              <a:solidFill>
                <a:schemeClr val="hlink"/>
              </a:solidFill>
              <a:round/>
              <a:headEnd/>
              <a:tailEnd/>
            </a:ln>
          </p:spPr>
          <p:txBody>
            <a:bodyPr wrap="none" anchor="ctr"/>
            <a:lstStyle/>
            <a:p>
              <a:endParaRPr lang="en-CA"/>
            </a:p>
          </p:txBody>
        </p:sp>
        <p:sp>
          <p:nvSpPr>
            <p:cNvPr id="8" name="AutoShape 12"/>
            <p:cNvSpPr>
              <a:spLocks noChangeArrowheads="1"/>
            </p:cNvSpPr>
            <p:nvPr/>
          </p:nvSpPr>
          <p:spPr bwMode="auto">
            <a:xfrm>
              <a:off x="2064" y="1296"/>
              <a:ext cx="1680" cy="2256"/>
            </a:xfrm>
            <a:prstGeom prst="roundRect">
              <a:avLst>
                <a:gd name="adj" fmla="val 16667"/>
              </a:avLst>
            </a:prstGeom>
            <a:solidFill>
              <a:schemeClr val="bg1"/>
            </a:solidFill>
            <a:ln w="9525">
              <a:solidFill>
                <a:schemeClr val="hlink"/>
              </a:solidFill>
              <a:round/>
              <a:headEnd/>
              <a:tailEnd/>
            </a:ln>
          </p:spPr>
          <p:txBody>
            <a:bodyPr wrap="none" anchor="ctr"/>
            <a:lstStyle/>
            <a:p>
              <a:endParaRPr lang="en-CA"/>
            </a:p>
          </p:txBody>
        </p:sp>
        <p:sp>
          <p:nvSpPr>
            <p:cNvPr id="9" name="AutoShape 23"/>
            <p:cNvSpPr>
              <a:spLocks noChangeArrowheads="1"/>
            </p:cNvSpPr>
            <p:nvPr/>
          </p:nvSpPr>
          <p:spPr bwMode="auto">
            <a:xfrm rot="16200000">
              <a:off x="888" y="600"/>
              <a:ext cx="480" cy="1680"/>
            </a:xfrm>
            <a:prstGeom prst="flowChartDelay">
              <a:avLst/>
            </a:prstGeom>
            <a:solidFill>
              <a:schemeClr val="tx1"/>
            </a:solidFill>
            <a:ln w="9525">
              <a:solidFill>
                <a:schemeClr val="tx1"/>
              </a:solidFill>
              <a:miter lim="800000"/>
              <a:headEnd/>
              <a:tailEnd/>
            </a:ln>
          </p:spPr>
          <p:txBody>
            <a:bodyPr wrap="none" anchor="ctr"/>
            <a:lstStyle/>
            <a:p>
              <a:endParaRPr lang="en-CA"/>
            </a:p>
          </p:txBody>
        </p:sp>
        <p:sp>
          <p:nvSpPr>
            <p:cNvPr id="10" name="AutoShape 24"/>
            <p:cNvSpPr>
              <a:spLocks noChangeArrowheads="1"/>
            </p:cNvSpPr>
            <p:nvPr/>
          </p:nvSpPr>
          <p:spPr bwMode="auto">
            <a:xfrm rot="16200000">
              <a:off x="2664" y="600"/>
              <a:ext cx="480" cy="1680"/>
            </a:xfrm>
            <a:prstGeom prst="flowChartDelay">
              <a:avLst/>
            </a:prstGeom>
            <a:solidFill>
              <a:schemeClr val="tx1"/>
            </a:solidFill>
            <a:ln w="9525">
              <a:solidFill>
                <a:schemeClr val="tx1"/>
              </a:solidFill>
              <a:miter lim="800000"/>
              <a:headEnd/>
              <a:tailEnd/>
            </a:ln>
          </p:spPr>
          <p:txBody>
            <a:bodyPr wrap="none" anchor="ctr"/>
            <a:lstStyle/>
            <a:p>
              <a:endParaRPr lang="en-CA"/>
            </a:p>
          </p:txBody>
        </p:sp>
        <p:sp>
          <p:nvSpPr>
            <p:cNvPr id="11" name="AutoShape 25"/>
            <p:cNvSpPr>
              <a:spLocks noChangeArrowheads="1"/>
            </p:cNvSpPr>
            <p:nvPr/>
          </p:nvSpPr>
          <p:spPr bwMode="auto">
            <a:xfrm rot="16200000">
              <a:off x="4440" y="600"/>
              <a:ext cx="480" cy="1680"/>
            </a:xfrm>
            <a:prstGeom prst="flowChartDelay">
              <a:avLst/>
            </a:prstGeom>
            <a:solidFill>
              <a:schemeClr val="tx1"/>
            </a:solidFill>
            <a:ln w="9525">
              <a:solidFill>
                <a:schemeClr val="tx1"/>
              </a:solidFill>
              <a:miter lim="800000"/>
              <a:headEnd/>
              <a:tailEnd/>
            </a:ln>
          </p:spPr>
          <p:txBody>
            <a:bodyPr wrap="none" anchor="ctr"/>
            <a:lstStyle/>
            <a:p>
              <a:endParaRPr lang="en-CA"/>
            </a:p>
          </p:txBody>
        </p:sp>
        <p:sp>
          <p:nvSpPr>
            <p:cNvPr id="12" name="Rectangle 15"/>
            <p:cNvSpPr>
              <a:spLocks noChangeArrowheads="1"/>
            </p:cNvSpPr>
            <p:nvPr/>
          </p:nvSpPr>
          <p:spPr bwMode="auto">
            <a:xfrm>
              <a:off x="288" y="1440"/>
              <a:ext cx="1632" cy="1183"/>
            </a:xfrm>
            <a:prstGeom prst="rect">
              <a:avLst/>
            </a:prstGeom>
            <a:noFill/>
            <a:ln w="9525">
              <a:noFill/>
              <a:miter lim="800000"/>
              <a:headEnd/>
              <a:tailEnd/>
            </a:ln>
          </p:spPr>
          <p:txBody>
            <a:bodyPr>
              <a:spAutoFit/>
            </a:bodyPr>
            <a:lstStyle/>
            <a:p>
              <a:pPr marL="342900" indent="-342900" algn="ctr"/>
              <a:r>
                <a:rPr lang="en-US" sz="2000" b="1" dirty="0" smtClean="0">
                  <a:solidFill>
                    <a:schemeClr val="bg1"/>
                  </a:solidFill>
                </a:rPr>
                <a:t>Inputs</a:t>
              </a:r>
              <a:endParaRPr lang="en-US" sz="1200" dirty="0">
                <a:solidFill>
                  <a:schemeClr val="bg1"/>
                </a:solidFill>
              </a:endParaRPr>
            </a:p>
            <a:p>
              <a:pPr marL="342900" indent="-342900"/>
              <a:endParaRPr lang="en-US" sz="1200" dirty="0">
                <a:solidFill>
                  <a:schemeClr val="bg1"/>
                </a:solidFill>
              </a:endParaRPr>
            </a:p>
            <a:p>
              <a:pPr marL="342900" indent="-342900">
                <a:buFont typeface="+mj-lt"/>
                <a:buAutoNum type="arabicPeriod"/>
              </a:pPr>
              <a:r>
                <a:rPr lang="en-US" sz="1200" dirty="0" smtClean="0"/>
                <a:t>Project charter</a:t>
              </a:r>
            </a:p>
            <a:p>
              <a:pPr marL="342900" indent="-342900">
                <a:buFont typeface="+mj-lt"/>
                <a:buAutoNum type="arabicPeriod"/>
              </a:pPr>
              <a:r>
                <a:rPr lang="en-US" sz="1200" dirty="0" smtClean="0"/>
                <a:t>Business documents</a:t>
              </a:r>
            </a:p>
            <a:p>
              <a:pPr marL="342900" indent="-342900">
                <a:buFont typeface="+mj-lt"/>
                <a:buAutoNum type="arabicPeriod"/>
              </a:pPr>
              <a:r>
                <a:rPr lang="en-US" sz="1200" dirty="0" smtClean="0"/>
                <a:t>Project management plan</a:t>
              </a:r>
            </a:p>
            <a:p>
              <a:pPr marL="342900" indent="-342900">
                <a:buFont typeface="+mj-lt"/>
                <a:buAutoNum type="arabicPeriod"/>
              </a:pPr>
              <a:r>
                <a:rPr lang="en-US" sz="1200" dirty="0" smtClean="0"/>
                <a:t>Project documents</a:t>
              </a:r>
            </a:p>
            <a:p>
              <a:pPr marL="342900" indent="-342900">
                <a:buFont typeface="+mj-lt"/>
                <a:buAutoNum type="arabicPeriod"/>
              </a:pPr>
              <a:r>
                <a:rPr lang="en-US" sz="1200" dirty="0" smtClean="0"/>
                <a:t>Enterprise environmental factors</a:t>
              </a:r>
            </a:p>
            <a:p>
              <a:pPr marL="342900" indent="-342900">
                <a:buFont typeface="+mj-lt"/>
                <a:buAutoNum type="arabicPeriod"/>
              </a:pPr>
              <a:r>
                <a:rPr lang="en-US" sz="1200" dirty="0" smtClean="0"/>
                <a:t>Organizational process assets</a:t>
              </a:r>
              <a:endParaRPr lang="en-CA" sz="1200" dirty="0"/>
            </a:p>
          </p:txBody>
        </p:sp>
        <p:sp>
          <p:nvSpPr>
            <p:cNvPr id="13" name="Rectangle 8"/>
            <p:cNvSpPr>
              <a:spLocks noChangeArrowheads="1"/>
            </p:cNvSpPr>
            <p:nvPr/>
          </p:nvSpPr>
          <p:spPr bwMode="auto">
            <a:xfrm>
              <a:off x="2064" y="1440"/>
              <a:ext cx="1680" cy="1728"/>
            </a:xfrm>
            <a:prstGeom prst="rect">
              <a:avLst/>
            </a:prstGeom>
            <a:noFill/>
            <a:ln w="9525" algn="ctr">
              <a:noFill/>
              <a:round/>
              <a:headEnd/>
              <a:tailEnd/>
            </a:ln>
          </p:spPr>
          <p:txBody>
            <a:bodyPr/>
            <a:lstStyle/>
            <a:p>
              <a:pPr marL="342900" indent="-342900" algn="ctr"/>
              <a:r>
                <a:rPr lang="en-US" sz="2000" b="1" dirty="0">
                  <a:solidFill>
                    <a:schemeClr val="bg1"/>
                  </a:solidFill>
                </a:rPr>
                <a:t>Tools &amp; Techniques</a:t>
              </a:r>
            </a:p>
            <a:p>
              <a:pPr marL="342900" indent="-342900"/>
              <a:endParaRPr lang="en-US" sz="1200" dirty="0"/>
            </a:p>
            <a:p>
              <a:pPr marL="342900" indent="-342900"/>
              <a:endParaRPr lang="en-US" sz="1200" dirty="0"/>
            </a:p>
          </p:txBody>
        </p:sp>
        <p:sp>
          <p:nvSpPr>
            <p:cNvPr id="14" name="Rectangle 8"/>
            <p:cNvSpPr>
              <a:spLocks noChangeArrowheads="1"/>
            </p:cNvSpPr>
            <p:nvPr/>
          </p:nvSpPr>
          <p:spPr bwMode="auto">
            <a:xfrm>
              <a:off x="3888" y="1344"/>
              <a:ext cx="1584" cy="2112"/>
            </a:xfrm>
            <a:prstGeom prst="rect">
              <a:avLst/>
            </a:prstGeom>
            <a:noFill/>
            <a:ln w="9525" algn="ctr">
              <a:noFill/>
              <a:round/>
              <a:headEnd/>
              <a:tailEnd/>
            </a:ln>
          </p:spPr>
          <p:txBody>
            <a:bodyPr/>
            <a:lstStyle/>
            <a:p>
              <a:pPr marL="342900" indent="-342900" algn="ctr"/>
              <a:r>
                <a:rPr lang="en-US" sz="2000" b="1" dirty="0" smtClean="0">
                  <a:solidFill>
                    <a:schemeClr val="bg1"/>
                  </a:solidFill>
                </a:rPr>
                <a:t>Outputs</a:t>
              </a:r>
            </a:p>
            <a:p>
              <a:pPr marL="342900" indent="-342900"/>
              <a:endParaRPr lang="en-US" sz="2000" b="1" dirty="0" smtClean="0">
                <a:solidFill>
                  <a:schemeClr val="bg1"/>
                </a:solidFill>
              </a:endParaRPr>
            </a:p>
          </p:txBody>
        </p:sp>
        <p:sp>
          <p:nvSpPr>
            <p:cNvPr id="15" name="Text Box 19"/>
            <p:cNvSpPr txBox="1">
              <a:spLocks noChangeArrowheads="1"/>
            </p:cNvSpPr>
            <p:nvPr/>
          </p:nvSpPr>
          <p:spPr bwMode="auto">
            <a:xfrm>
              <a:off x="3456" y="3792"/>
              <a:ext cx="2187" cy="174"/>
            </a:xfrm>
            <a:prstGeom prst="rect">
              <a:avLst/>
            </a:prstGeom>
            <a:noFill/>
            <a:ln w="9525">
              <a:noFill/>
              <a:miter lim="800000"/>
              <a:headEnd/>
              <a:tailEnd/>
            </a:ln>
          </p:spPr>
          <p:txBody>
            <a:bodyPr wrap="none">
              <a:spAutoFit/>
            </a:bodyPr>
            <a:lstStyle/>
            <a:p>
              <a:r>
                <a:rPr lang="en-CA" sz="1200" i="1" dirty="0">
                  <a:latin typeface="+mn-lt"/>
                </a:rPr>
                <a:t>PMBOK® Guide</a:t>
              </a:r>
              <a:r>
                <a:rPr lang="en-CA" sz="1200" dirty="0">
                  <a:latin typeface="+mn-lt"/>
                </a:rPr>
                <a:t>, 6</a:t>
              </a:r>
              <a:r>
                <a:rPr lang="en-CA" sz="1200" baseline="30000" dirty="0" smtClean="0">
                  <a:latin typeface="+mn-lt"/>
                </a:rPr>
                <a:t>th</a:t>
              </a:r>
              <a:r>
                <a:rPr lang="en-CA" sz="1200" dirty="0" smtClean="0">
                  <a:latin typeface="+mn-lt"/>
                </a:rPr>
                <a:t> </a:t>
              </a:r>
              <a:r>
                <a:rPr lang="en-CA" sz="1200" dirty="0">
                  <a:latin typeface="+mn-lt"/>
                </a:rPr>
                <a:t>Edition, Figure </a:t>
              </a:r>
              <a:r>
                <a:rPr lang="en-CA" sz="1200" dirty="0" smtClean="0">
                  <a:latin typeface="+mn-lt"/>
                </a:rPr>
                <a:t>12-2, </a:t>
              </a:r>
              <a:r>
                <a:rPr lang="en-CA" sz="1200" dirty="0">
                  <a:latin typeface="+mn-lt"/>
                </a:rPr>
                <a:t>p. </a:t>
              </a:r>
              <a:r>
                <a:rPr lang="en-CA" sz="1200" dirty="0" smtClean="0">
                  <a:latin typeface="+mn-lt"/>
                </a:rPr>
                <a:t>466</a:t>
              </a:r>
              <a:endParaRPr lang="en-CA" sz="1200" dirty="0">
                <a:latin typeface="+mn-lt"/>
              </a:endParaRPr>
            </a:p>
          </p:txBody>
        </p:sp>
      </p:grpSp>
      <p:sp>
        <p:nvSpPr>
          <p:cNvPr id="16" name="Rectangle 16"/>
          <p:cNvSpPr txBox="1">
            <a:spLocks/>
          </p:cNvSpPr>
          <p:nvPr/>
        </p:nvSpPr>
        <p:spPr bwMode="auto">
          <a:xfrm>
            <a:off x="838200" y="228600"/>
            <a:ext cx="5562600" cy="381000"/>
          </a:xfrm>
          <a:prstGeom prst="rect">
            <a:avLst/>
          </a:prstGeom>
          <a:noFill/>
          <a:ln w="12700">
            <a:noFill/>
            <a:miter lim="800000"/>
            <a:headEnd/>
            <a:tailEnd/>
          </a:ln>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400" b="1">
                <a:solidFill>
                  <a:schemeClr val="bg1"/>
                </a:solidFill>
                <a:latin typeface="Cambria" pitchFamily="18" charset="0"/>
                <a:ea typeface="+mj-ea"/>
                <a:cs typeface="+mj-cs"/>
              </a:defRPr>
            </a:lvl1pPr>
            <a:lvl2pPr algn="l" rtl="0" eaLnBrk="0" fontAlgn="base" hangingPunct="0">
              <a:spcBef>
                <a:spcPct val="0"/>
              </a:spcBef>
              <a:spcAft>
                <a:spcPct val="0"/>
              </a:spcAft>
              <a:defRPr sz="2400" b="1">
                <a:solidFill>
                  <a:schemeClr val="bg1"/>
                </a:solidFill>
                <a:latin typeface="Cambria" pitchFamily="18" charset="0"/>
              </a:defRPr>
            </a:lvl2pPr>
            <a:lvl3pPr algn="l" rtl="0" eaLnBrk="0" fontAlgn="base" hangingPunct="0">
              <a:spcBef>
                <a:spcPct val="0"/>
              </a:spcBef>
              <a:spcAft>
                <a:spcPct val="0"/>
              </a:spcAft>
              <a:defRPr sz="2400" b="1">
                <a:solidFill>
                  <a:schemeClr val="bg1"/>
                </a:solidFill>
                <a:latin typeface="Cambria" pitchFamily="18" charset="0"/>
              </a:defRPr>
            </a:lvl3pPr>
            <a:lvl4pPr algn="l" rtl="0" eaLnBrk="0" fontAlgn="base" hangingPunct="0">
              <a:spcBef>
                <a:spcPct val="0"/>
              </a:spcBef>
              <a:spcAft>
                <a:spcPct val="0"/>
              </a:spcAft>
              <a:defRPr sz="2400" b="1">
                <a:solidFill>
                  <a:schemeClr val="bg1"/>
                </a:solidFill>
                <a:latin typeface="Cambria" pitchFamily="18" charset="0"/>
              </a:defRPr>
            </a:lvl4pPr>
            <a:lvl5pPr algn="l" rtl="0" eaLnBrk="0" fontAlgn="base" hangingPunct="0">
              <a:spcBef>
                <a:spcPct val="0"/>
              </a:spcBef>
              <a:spcAft>
                <a:spcPct val="0"/>
              </a:spcAft>
              <a:defRPr sz="2400" b="1">
                <a:solidFill>
                  <a:schemeClr val="bg1"/>
                </a:solidFill>
                <a:latin typeface="Cambria" pitchFamily="18" charset="0"/>
              </a:defRPr>
            </a:lvl5pPr>
            <a:lvl6pPr marL="457200" algn="ctr" rtl="0" fontAlgn="base">
              <a:spcBef>
                <a:spcPct val="0"/>
              </a:spcBef>
              <a:spcAft>
                <a:spcPct val="0"/>
              </a:spcAft>
              <a:defRPr sz="4400">
                <a:solidFill>
                  <a:srgbClr val="A50021"/>
                </a:solidFill>
                <a:latin typeface="Arial" charset="0"/>
              </a:defRPr>
            </a:lvl6pPr>
            <a:lvl7pPr marL="914400" algn="ctr" rtl="0" fontAlgn="base">
              <a:spcBef>
                <a:spcPct val="0"/>
              </a:spcBef>
              <a:spcAft>
                <a:spcPct val="0"/>
              </a:spcAft>
              <a:defRPr sz="4400">
                <a:solidFill>
                  <a:srgbClr val="A50021"/>
                </a:solidFill>
                <a:latin typeface="Arial" charset="0"/>
              </a:defRPr>
            </a:lvl7pPr>
            <a:lvl8pPr marL="1371600" algn="ctr" rtl="0" fontAlgn="base">
              <a:spcBef>
                <a:spcPct val="0"/>
              </a:spcBef>
              <a:spcAft>
                <a:spcPct val="0"/>
              </a:spcAft>
              <a:defRPr sz="4400">
                <a:solidFill>
                  <a:srgbClr val="A50021"/>
                </a:solidFill>
                <a:latin typeface="Arial" charset="0"/>
              </a:defRPr>
            </a:lvl8pPr>
            <a:lvl9pPr marL="1828800" algn="ctr" rtl="0" fontAlgn="base">
              <a:spcBef>
                <a:spcPct val="0"/>
              </a:spcBef>
              <a:spcAft>
                <a:spcPct val="0"/>
              </a:spcAft>
              <a:defRPr sz="4400">
                <a:solidFill>
                  <a:srgbClr val="A50021"/>
                </a:solidFill>
                <a:latin typeface="Arial" charset="0"/>
              </a:defRPr>
            </a:lvl9pPr>
          </a:lstStyle>
          <a:p>
            <a:r>
              <a:rPr lang="en-CA" dirty="0" smtClean="0"/>
              <a:t>Plan Procurement Management</a:t>
            </a:r>
            <a:endParaRPr lang="en-US" dirty="0" smtClean="0"/>
          </a:p>
        </p:txBody>
      </p:sp>
      <p:sp>
        <p:nvSpPr>
          <p:cNvPr id="17" name="TextBox 16"/>
          <p:cNvSpPr txBox="1"/>
          <p:nvPr/>
        </p:nvSpPr>
        <p:spPr>
          <a:xfrm>
            <a:off x="2133600" y="1143000"/>
            <a:ext cx="4785384" cy="461665"/>
          </a:xfrm>
          <a:prstGeom prst="rect">
            <a:avLst/>
          </a:prstGeom>
          <a:noFill/>
        </p:spPr>
        <p:txBody>
          <a:bodyPr wrap="none" rtlCol="0">
            <a:spAutoFit/>
          </a:bodyPr>
          <a:lstStyle/>
          <a:p>
            <a:r>
              <a:rPr lang="en-US" sz="2400" b="1" dirty="0" smtClean="0"/>
              <a:t>Plan Procurement Management</a:t>
            </a:r>
            <a:endParaRPr lang="en-US" sz="2400" b="1" dirty="0"/>
          </a:p>
        </p:txBody>
      </p:sp>
    </p:spTree>
    <p:extLst>
      <p:ext uri="{BB962C8B-B14F-4D97-AF65-F5344CB8AC3E}">
        <p14:creationId xmlns:p14="http://schemas.microsoft.com/office/powerpoint/2010/main" val="658532197"/>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3658AC70-BA90-4842-A737-EDEAF18A09F1}" type="slidenum">
              <a:rPr lang="en-US" smtClean="0"/>
              <a:pPr/>
              <a:t>8</a:t>
            </a:fld>
            <a:endParaRPr lang="en-US" dirty="0"/>
          </a:p>
        </p:txBody>
      </p:sp>
      <p:sp>
        <p:nvSpPr>
          <p:cNvPr id="6" name="Text Box 14"/>
          <p:cNvSpPr txBox="1">
            <a:spLocks noChangeArrowheads="1"/>
          </p:cNvSpPr>
          <p:nvPr/>
        </p:nvSpPr>
        <p:spPr bwMode="auto">
          <a:xfrm>
            <a:off x="6477000" y="152400"/>
            <a:ext cx="1997075" cy="396875"/>
          </a:xfrm>
          <a:prstGeom prst="rect">
            <a:avLst/>
          </a:prstGeom>
          <a:noFill/>
          <a:ln w="9525">
            <a:noFill/>
            <a:miter lim="800000"/>
            <a:headEnd/>
            <a:tailEnd/>
          </a:ln>
        </p:spPr>
        <p:txBody>
          <a:bodyPr>
            <a:spAutoFit/>
          </a:bodyPr>
          <a:lstStyle/>
          <a:p>
            <a:r>
              <a:rPr lang="en-CA" sz="2000" b="1" dirty="0" smtClean="0">
                <a:solidFill>
                  <a:schemeClr val="bg1"/>
                </a:solidFill>
                <a:latin typeface="Cambria" pitchFamily="18" charset="0"/>
              </a:rPr>
              <a:t>Inputs</a:t>
            </a:r>
            <a:endParaRPr lang="en-CA" sz="2000" b="1" dirty="0">
              <a:solidFill>
                <a:schemeClr val="bg1"/>
              </a:solidFill>
              <a:latin typeface="Cambria" pitchFamily="18" charset="0"/>
            </a:endParaRPr>
          </a:p>
        </p:txBody>
      </p:sp>
      <p:sp>
        <p:nvSpPr>
          <p:cNvPr id="5" name="Rectangle 10"/>
          <p:cNvSpPr txBox="1">
            <a:spLocks noChangeArrowheads="1"/>
          </p:cNvSpPr>
          <p:nvPr/>
        </p:nvSpPr>
        <p:spPr bwMode="auto">
          <a:xfrm>
            <a:off x="0" y="914400"/>
            <a:ext cx="9144000" cy="5105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A50021"/>
              </a:buClr>
              <a:defRPr sz="2800" b="1">
                <a:solidFill>
                  <a:schemeClr val="tx1"/>
                </a:solidFill>
                <a:latin typeface="Calibri" pitchFamily="34" charset="0"/>
                <a:ea typeface="+mn-ea"/>
                <a:cs typeface="+mn-cs"/>
              </a:defRPr>
            </a:lvl1pPr>
            <a:lvl2pPr marL="742950" indent="-285750" algn="l" rtl="0" eaLnBrk="0" fontAlgn="base" hangingPunct="0">
              <a:spcBef>
                <a:spcPct val="20000"/>
              </a:spcBef>
              <a:spcAft>
                <a:spcPct val="0"/>
              </a:spcAft>
              <a:buClr>
                <a:schemeClr val="tx1"/>
              </a:buClr>
              <a:buFont typeface="Wingdings" pitchFamily="2" charset="2"/>
              <a:buChar char="Ø"/>
              <a:defRPr sz="2400">
                <a:solidFill>
                  <a:schemeClr val="tx1"/>
                </a:solidFill>
                <a:latin typeface="Calibri" pitchFamily="34" charset="0"/>
              </a:defRPr>
            </a:lvl2pPr>
            <a:lvl3pPr marL="1143000" indent="-228600" algn="l" rtl="0" eaLnBrk="0" fontAlgn="base" hangingPunct="0">
              <a:spcBef>
                <a:spcPct val="20000"/>
              </a:spcBef>
              <a:spcAft>
                <a:spcPct val="0"/>
              </a:spcAft>
              <a:buClr>
                <a:schemeClr val="tx1"/>
              </a:buClr>
              <a:buFont typeface="Wingdings" pitchFamily="2" charset="2"/>
              <a:buChar char="v"/>
              <a:defRPr sz="2000">
                <a:solidFill>
                  <a:schemeClr val="tx1"/>
                </a:solidFill>
                <a:latin typeface="Calibri" pitchFamily="34" charset="0"/>
              </a:defRPr>
            </a:lvl3pPr>
            <a:lvl4pPr marL="1600200" indent="-228600" algn="l" rtl="0" eaLnBrk="0" fontAlgn="base" hangingPunct="0">
              <a:spcBef>
                <a:spcPct val="20000"/>
              </a:spcBef>
              <a:spcAft>
                <a:spcPct val="0"/>
              </a:spcAft>
              <a:buClr>
                <a:schemeClr val="tx1"/>
              </a:buClr>
              <a:buFont typeface="Wingdings" pitchFamily="2" charset="2"/>
              <a:buChar char="§"/>
              <a:defRPr sz="1800">
                <a:solidFill>
                  <a:schemeClr val="tx1"/>
                </a:solidFill>
                <a:latin typeface="Calibri" pitchFamily="34" charset="0"/>
              </a:defRPr>
            </a:lvl4pPr>
            <a:lvl5pPr marL="2057400" indent="-228600" algn="l" rtl="0" eaLnBrk="0" fontAlgn="base" hangingPunct="0">
              <a:spcBef>
                <a:spcPct val="20000"/>
              </a:spcBef>
              <a:spcAft>
                <a:spcPct val="0"/>
              </a:spcAft>
              <a:buClr>
                <a:schemeClr val="tx1"/>
              </a:buClr>
              <a:buFont typeface="Arial" charset="0"/>
              <a:buChar char="»"/>
              <a:defRPr sz="1600">
                <a:solidFill>
                  <a:schemeClr val="tx1"/>
                </a:solidFill>
                <a:latin typeface="Calibri" pitchFamily="34"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457200" lvl="1" indent="0">
              <a:buNone/>
            </a:pPr>
            <a:r>
              <a:rPr lang="en-CA" b="1" dirty="0" smtClean="0"/>
              <a:t>Inputs:</a:t>
            </a:r>
          </a:p>
          <a:p>
            <a:pPr lvl="1">
              <a:buFont typeface="Arial"/>
              <a:buChar char="•"/>
            </a:pPr>
            <a:r>
              <a:rPr lang="en-CA" dirty="0" smtClean="0"/>
              <a:t>Project charter</a:t>
            </a:r>
          </a:p>
          <a:p>
            <a:pPr lvl="2">
              <a:buFont typeface="Arial"/>
              <a:buChar char="•"/>
            </a:pPr>
            <a:r>
              <a:rPr lang="en-CA" dirty="0" smtClean="0"/>
              <a:t>Objectives</a:t>
            </a:r>
          </a:p>
          <a:p>
            <a:pPr lvl="2">
              <a:buFont typeface="Arial"/>
              <a:buChar char="•"/>
            </a:pPr>
            <a:r>
              <a:rPr lang="en-CA" dirty="0" smtClean="0"/>
              <a:t>project description</a:t>
            </a:r>
            <a:endParaRPr lang="en-CA" dirty="0"/>
          </a:p>
          <a:p>
            <a:pPr lvl="2">
              <a:buFont typeface="Arial"/>
              <a:buChar char="•"/>
            </a:pPr>
            <a:r>
              <a:rPr lang="en-CA" dirty="0" smtClean="0"/>
              <a:t>summary milestones</a:t>
            </a:r>
            <a:endParaRPr lang="en-CA" dirty="0"/>
          </a:p>
          <a:p>
            <a:pPr lvl="2">
              <a:buFont typeface="Arial"/>
              <a:buChar char="•"/>
            </a:pPr>
            <a:r>
              <a:rPr lang="en-CA" dirty="0" smtClean="0"/>
              <a:t>preapproved </a:t>
            </a:r>
            <a:r>
              <a:rPr lang="en-CA" dirty="0" smtClean="0"/>
              <a:t>financial </a:t>
            </a:r>
            <a:r>
              <a:rPr lang="en-CA" dirty="0" smtClean="0"/>
              <a:t>resources</a:t>
            </a:r>
          </a:p>
          <a:p>
            <a:pPr lvl="2">
              <a:buFont typeface="Arial"/>
              <a:buChar char="•"/>
            </a:pPr>
            <a:endParaRPr lang="en-CA" dirty="0" smtClean="0"/>
          </a:p>
        </p:txBody>
      </p:sp>
      <p:sp>
        <p:nvSpPr>
          <p:cNvPr id="7" name="Rectangle 16"/>
          <p:cNvSpPr txBox="1">
            <a:spLocks/>
          </p:cNvSpPr>
          <p:nvPr/>
        </p:nvSpPr>
        <p:spPr bwMode="auto">
          <a:xfrm>
            <a:off x="838200" y="228600"/>
            <a:ext cx="5562600" cy="381000"/>
          </a:xfrm>
          <a:prstGeom prst="rect">
            <a:avLst/>
          </a:prstGeom>
          <a:noFill/>
          <a:ln w="12700">
            <a:noFill/>
            <a:miter lim="800000"/>
            <a:headEnd/>
            <a:tailEnd/>
          </a:ln>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400" b="1">
                <a:solidFill>
                  <a:schemeClr val="bg1"/>
                </a:solidFill>
                <a:latin typeface="Cambria" pitchFamily="18" charset="0"/>
                <a:ea typeface="+mj-ea"/>
                <a:cs typeface="+mj-cs"/>
              </a:defRPr>
            </a:lvl1pPr>
            <a:lvl2pPr algn="l" rtl="0" eaLnBrk="0" fontAlgn="base" hangingPunct="0">
              <a:spcBef>
                <a:spcPct val="0"/>
              </a:spcBef>
              <a:spcAft>
                <a:spcPct val="0"/>
              </a:spcAft>
              <a:defRPr sz="2400" b="1">
                <a:solidFill>
                  <a:schemeClr val="bg1"/>
                </a:solidFill>
                <a:latin typeface="Cambria" pitchFamily="18" charset="0"/>
              </a:defRPr>
            </a:lvl2pPr>
            <a:lvl3pPr algn="l" rtl="0" eaLnBrk="0" fontAlgn="base" hangingPunct="0">
              <a:spcBef>
                <a:spcPct val="0"/>
              </a:spcBef>
              <a:spcAft>
                <a:spcPct val="0"/>
              </a:spcAft>
              <a:defRPr sz="2400" b="1">
                <a:solidFill>
                  <a:schemeClr val="bg1"/>
                </a:solidFill>
                <a:latin typeface="Cambria" pitchFamily="18" charset="0"/>
              </a:defRPr>
            </a:lvl3pPr>
            <a:lvl4pPr algn="l" rtl="0" eaLnBrk="0" fontAlgn="base" hangingPunct="0">
              <a:spcBef>
                <a:spcPct val="0"/>
              </a:spcBef>
              <a:spcAft>
                <a:spcPct val="0"/>
              </a:spcAft>
              <a:defRPr sz="2400" b="1">
                <a:solidFill>
                  <a:schemeClr val="bg1"/>
                </a:solidFill>
                <a:latin typeface="Cambria" pitchFamily="18" charset="0"/>
              </a:defRPr>
            </a:lvl4pPr>
            <a:lvl5pPr algn="l" rtl="0" eaLnBrk="0" fontAlgn="base" hangingPunct="0">
              <a:spcBef>
                <a:spcPct val="0"/>
              </a:spcBef>
              <a:spcAft>
                <a:spcPct val="0"/>
              </a:spcAft>
              <a:defRPr sz="2400" b="1">
                <a:solidFill>
                  <a:schemeClr val="bg1"/>
                </a:solidFill>
                <a:latin typeface="Cambria" pitchFamily="18" charset="0"/>
              </a:defRPr>
            </a:lvl5pPr>
            <a:lvl6pPr marL="457200" algn="ctr" rtl="0" fontAlgn="base">
              <a:spcBef>
                <a:spcPct val="0"/>
              </a:spcBef>
              <a:spcAft>
                <a:spcPct val="0"/>
              </a:spcAft>
              <a:defRPr sz="4400">
                <a:solidFill>
                  <a:srgbClr val="A50021"/>
                </a:solidFill>
                <a:latin typeface="Arial" charset="0"/>
              </a:defRPr>
            </a:lvl6pPr>
            <a:lvl7pPr marL="914400" algn="ctr" rtl="0" fontAlgn="base">
              <a:spcBef>
                <a:spcPct val="0"/>
              </a:spcBef>
              <a:spcAft>
                <a:spcPct val="0"/>
              </a:spcAft>
              <a:defRPr sz="4400">
                <a:solidFill>
                  <a:srgbClr val="A50021"/>
                </a:solidFill>
                <a:latin typeface="Arial" charset="0"/>
              </a:defRPr>
            </a:lvl7pPr>
            <a:lvl8pPr marL="1371600" algn="ctr" rtl="0" fontAlgn="base">
              <a:spcBef>
                <a:spcPct val="0"/>
              </a:spcBef>
              <a:spcAft>
                <a:spcPct val="0"/>
              </a:spcAft>
              <a:defRPr sz="4400">
                <a:solidFill>
                  <a:srgbClr val="A50021"/>
                </a:solidFill>
                <a:latin typeface="Arial" charset="0"/>
              </a:defRPr>
            </a:lvl8pPr>
            <a:lvl9pPr marL="1828800" algn="ctr" rtl="0" fontAlgn="base">
              <a:spcBef>
                <a:spcPct val="0"/>
              </a:spcBef>
              <a:spcAft>
                <a:spcPct val="0"/>
              </a:spcAft>
              <a:defRPr sz="4400">
                <a:solidFill>
                  <a:srgbClr val="A50021"/>
                </a:solidFill>
                <a:latin typeface="Arial" charset="0"/>
              </a:defRPr>
            </a:lvl9pPr>
          </a:lstStyle>
          <a:p>
            <a:r>
              <a:rPr lang="en-CA" dirty="0" smtClean="0"/>
              <a:t>Plan Procurement Management</a:t>
            </a:r>
            <a:endParaRPr lang="en-US" dirty="0" smtClean="0"/>
          </a:p>
        </p:txBody>
      </p:sp>
    </p:spTree>
    <p:extLst>
      <p:ext uri="{BB962C8B-B14F-4D97-AF65-F5344CB8AC3E}">
        <p14:creationId xmlns:p14="http://schemas.microsoft.com/office/powerpoint/2010/main" val="3297863786"/>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3658AC70-BA90-4842-A737-EDEAF18A09F1}" type="slidenum">
              <a:rPr lang="en-US" smtClean="0"/>
              <a:pPr/>
              <a:t>9</a:t>
            </a:fld>
            <a:endParaRPr lang="en-US" dirty="0"/>
          </a:p>
        </p:txBody>
      </p:sp>
      <p:sp>
        <p:nvSpPr>
          <p:cNvPr id="6" name="Text Box 14"/>
          <p:cNvSpPr txBox="1">
            <a:spLocks noChangeArrowheads="1"/>
          </p:cNvSpPr>
          <p:nvPr/>
        </p:nvSpPr>
        <p:spPr bwMode="auto">
          <a:xfrm>
            <a:off x="6477000" y="152400"/>
            <a:ext cx="1997075" cy="396875"/>
          </a:xfrm>
          <a:prstGeom prst="rect">
            <a:avLst/>
          </a:prstGeom>
          <a:noFill/>
          <a:ln w="9525">
            <a:noFill/>
            <a:miter lim="800000"/>
            <a:headEnd/>
            <a:tailEnd/>
          </a:ln>
        </p:spPr>
        <p:txBody>
          <a:bodyPr>
            <a:spAutoFit/>
          </a:bodyPr>
          <a:lstStyle/>
          <a:p>
            <a:r>
              <a:rPr lang="en-CA" sz="2000" b="1" dirty="0" smtClean="0">
                <a:solidFill>
                  <a:schemeClr val="bg1"/>
                </a:solidFill>
                <a:latin typeface="Cambria" pitchFamily="18" charset="0"/>
              </a:rPr>
              <a:t>Inputs</a:t>
            </a:r>
            <a:endParaRPr lang="en-CA" sz="2000" b="1" dirty="0">
              <a:solidFill>
                <a:schemeClr val="bg1"/>
              </a:solidFill>
              <a:latin typeface="Cambria" pitchFamily="18" charset="0"/>
            </a:endParaRPr>
          </a:p>
        </p:txBody>
      </p:sp>
      <p:sp>
        <p:nvSpPr>
          <p:cNvPr id="5" name="Rectangle 10"/>
          <p:cNvSpPr txBox="1">
            <a:spLocks noChangeArrowheads="1"/>
          </p:cNvSpPr>
          <p:nvPr/>
        </p:nvSpPr>
        <p:spPr bwMode="auto">
          <a:xfrm>
            <a:off x="0" y="914400"/>
            <a:ext cx="9144000" cy="5105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A50021"/>
              </a:buClr>
              <a:defRPr sz="2800" b="1">
                <a:solidFill>
                  <a:schemeClr val="tx1"/>
                </a:solidFill>
                <a:latin typeface="Calibri" pitchFamily="34" charset="0"/>
                <a:ea typeface="+mn-ea"/>
                <a:cs typeface="+mn-cs"/>
              </a:defRPr>
            </a:lvl1pPr>
            <a:lvl2pPr marL="742950" indent="-285750" algn="l" rtl="0" eaLnBrk="0" fontAlgn="base" hangingPunct="0">
              <a:spcBef>
                <a:spcPct val="20000"/>
              </a:spcBef>
              <a:spcAft>
                <a:spcPct val="0"/>
              </a:spcAft>
              <a:buClr>
                <a:schemeClr val="tx1"/>
              </a:buClr>
              <a:buFont typeface="Wingdings" pitchFamily="2" charset="2"/>
              <a:buChar char="Ø"/>
              <a:defRPr sz="2400">
                <a:solidFill>
                  <a:schemeClr val="tx1"/>
                </a:solidFill>
                <a:latin typeface="Calibri" pitchFamily="34" charset="0"/>
              </a:defRPr>
            </a:lvl2pPr>
            <a:lvl3pPr marL="1143000" indent="-228600" algn="l" rtl="0" eaLnBrk="0" fontAlgn="base" hangingPunct="0">
              <a:spcBef>
                <a:spcPct val="20000"/>
              </a:spcBef>
              <a:spcAft>
                <a:spcPct val="0"/>
              </a:spcAft>
              <a:buClr>
                <a:schemeClr val="tx1"/>
              </a:buClr>
              <a:buFont typeface="Wingdings" pitchFamily="2" charset="2"/>
              <a:buChar char="v"/>
              <a:defRPr sz="2000">
                <a:solidFill>
                  <a:schemeClr val="tx1"/>
                </a:solidFill>
                <a:latin typeface="Calibri" pitchFamily="34" charset="0"/>
              </a:defRPr>
            </a:lvl3pPr>
            <a:lvl4pPr marL="1600200" indent="-228600" algn="l" rtl="0" eaLnBrk="0" fontAlgn="base" hangingPunct="0">
              <a:spcBef>
                <a:spcPct val="20000"/>
              </a:spcBef>
              <a:spcAft>
                <a:spcPct val="0"/>
              </a:spcAft>
              <a:buClr>
                <a:schemeClr val="tx1"/>
              </a:buClr>
              <a:buFont typeface="Wingdings" pitchFamily="2" charset="2"/>
              <a:buChar char="§"/>
              <a:defRPr sz="1800">
                <a:solidFill>
                  <a:schemeClr val="tx1"/>
                </a:solidFill>
                <a:latin typeface="Calibri" pitchFamily="34" charset="0"/>
              </a:defRPr>
            </a:lvl4pPr>
            <a:lvl5pPr marL="2057400" indent="-228600" algn="l" rtl="0" eaLnBrk="0" fontAlgn="base" hangingPunct="0">
              <a:spcBef>
                <a:spcPct val="20000"/>
              </a:spcBef>
              <a:spcAft>
                <a:spcPct val="0"/>
              </a:spcAft>
              <a:buClr>
                <a:schemeClr val="tx1"/>
              </a:buClr>
              <a:buFont typeface="Arial" charset="0"/>
              <a:buChar char="»"/>
              <a:defRPr sz="1600">
                <a:solidFill>
                  <a:schemeClr val="tx1"/>
                </a:solidFill>
                <a:latin typeface="Calibri" pitchFamily="34"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457200" lvl="1" indent="0">
              <a:buNone/>
            </a:pPr>
            <a:r>
              <a:rPr lang="en-CA" b="1" dirty="0" smtClean="0"/>
              <a:t>Inputs:</a:t>
            </a:r>
          </a:p>
          <a:p>
            <a:pPr lvl="1">
              <a:buFont typeface="Arial"/>
              <a:buChar char="•"/>
            </a:pPr>
            <a:r>
              <a:rPr lang="en-CA" dirty="0" smtClean="0"/>
              <a:t>Business documents</a:t>
            </a:r>
          </a:p>
          <a:p>
            <a:pPr lvl="2">
              <a:buFont typeface="Arial"/>
              <a:buChar char="•"/>
            </a:pPr>
            <a:r>
              <a:rPr lang="en-CA" dirty="0" smtClean="0"/>
              <a:t>Business Case</a:t>
            </a:r>
            <a:br>
              <a:rPr lang="en-CA" dirty="0" smtClean="0"/>
            </a:br>
            <a:r>
              <a:rPr lang="en-CA" dirty="0" smtClean="0"/>
              <a:t>Procurements must fulfill the business case to be of value</a:t>
            </a:r>
          </a:p>
          <a:p>
            <a:pPr lvl="2">
              <a:buFont typeface="Arial"/>
              <a:buChar char="•"/>
            </a:pPr>
            <a:endParaRPr lang="en-CA" dirty="0" smtClean="0"/>
          </a:p>
          <a:p>
            <a:pPr lvl="2">
              <a:buFont typeface="Arial"/>
              <a:buChar char="•"/>
            </a:pPr>
            <a:r>
              <a:rPr lang="en-CA" dirty="0" smtClean="0"/>
              <a:t>Benefits management plan</a:t>
            </a:r>
            <a:br>
              <a:rPr lang="en-CA" dirty="0" smtClean="0"/>
            </a:br>
            <a:r>
              <a:rPr lang="en-CA" dirty="0" smtClean="0"/>
              <a:t>When are specific benefits from the business case expected?</a:t>
            </a:r>
            <a:endParaRPr lang="en-CA" dirty="0"/>
          </a:p>
        </p:txBody>
      </p:sp>
      <p:sp>
        <p:nvSpPr>
          <p:cNvPr id="7" name="Rectangle 16"/>
          <p:cNvSpPr txBox="1">
            <a:spLocks/>
          </p:cNvSpPr>
          <p:nvPr/>
        </p:nvSpPr>
        <p:spPr bwMode="auto">
          <a:xfrm>
            <a:off x="838200" y="228600"/>
            <a:ext cx="5562600" cy="381000"/>
          </a:xfrm>
          <a:prstGeom prst="rect">
            <a:avLst/>
          </a:prstGeom>
          <a:noFill/>
          <a:ln w="12700">
            <a:noFill/>
            <a:miter lim="800000"/>
            <a:headEnd/>
            <a:tailEnd/>
          </a:ln>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400" b="1">
                <a:solidFill>
                  <a:schemeClr val="bg1"/>
                </a:solidFill>
                <a:latin typeface="Cambria" pitchFamily="18" charset="0"/>
                <a:ea typeface="+mj-ea"/>
                <a:cs typeface="+mj-cs"/>
              </a:defRPr>
            </a:lvl1pPr>
            <a:lvl2pPr algn="l" rtl="0" eaLnBrk="0" fontAlgn="base" hangingPunct="0">
              <a:spcBef>
                <a:spcPct val="0"/>
              </a:spcBef>
              <a:spcAft>
                <a:spcPct val="0"/>
              </a:spcAft>
              <a:defRPr sz="2400" b="1">
                <a:solidFill>
                  <a:schemeClr val="bg1"/>
                </a:solidFill>
                <a:latin typeface="Cambria" pitchFamily="18" charset="0"/>
              </a:defRPr>
            </a:lvl2pPr>
            <a:lvl3pPr algn="l" rtl="0" eaLnBrk="0" fontAlgn="base" hangingPunct="0">
              <a:spcBef>
                <a:spcPct val="0"/>
              </a:spcBef>
              <a:spcAft>
                <a:spcPct val="0"/>
              </a:spcAft>
              <a:defRPr sz="2400" b="1">
                <a:solidFill>
                  <a:schemeClr val="bg1"/>
                </a:solidFill>
                <a:latin typeface="Cambria" pitchFamily="18" charset="0"/>
              </a:defRPr>
            </a:lvl3pPr>
            <a:lvl4pPr algn="l" rtl="0" eaLnBrk="0" fontAlgn="base" hangingPunct="0">
              <a:spcBef>
                <a:spcPct val="0"/>
              </a:spcBef>
              <a:spcAft>
                <a:spcPct val="0"/>
              </a:spcAft>
              <a:defRPr sz="2400" b="1">
                <a:solidFill>
                  <a:schemeClr val="bg1"/>
                </a:solidFill>
                <a:latin typeface="Cambria" pitchFamily="18" charset="0"/>
              </a:defRPr>
            </a:lvl4pPr>
            <a:lvl5pPr algn="l" rtl="0" eaLnBrk="0" fontAlgn="base" hangingPunct="0">
              <a:spcBef>
                <a:spcPct val="0"/>
              </a:spcBef>
              <a:spcAft>
                <a:spcPct val="0"/>
              </a:spcAft>
              <a:defRPr sz="2400" b="1">
                <a:solidFill>
                  <a:schemeClr val="bg1"/>
                </a:solidFill>
                <a:latin typeface="Cambria" pitchFamily="18" charset="0"/>
              </a:defRPr>
            </a:lvl5pPr>
            <a:lvl6pPr marL="457200" algn="ctr" rtl="0" fontAlgn="base">
              <a:spcBef>
                <a:spcPct val="0"/>
              </a:spcBef>
              <a:spcAft>
                <a:spcPct val="0"/>
              </a:spcAft>
              <a:defRPr sz="4400">
                <a:solidFill>
                  <a:srgbClr val="A50021"/>
                </a:solidFill>
                <a:latin typeface="Arial" charset="0"/>
              </a:defRPr>
            </a:lvl6pPr>
            <a:lvl7pPr marL="914400" algn="ctr" rtl="0" fontAlgn="base">
              <a:spcBef>
                <a:spcPct val="0"/>
              </a:spcBef>
              <a:spcAft>
                <a:spcPct val="0"/>
              </a:spcAft>
              <a:defRPr sz="4400">
                <a:solidFill>
                  <a:srgbClr val="A50021"/>
                </a:solidFill>
                <a:latin typeface="Arial" charset="0"/>
              </a:defRPr>
            </a:lvl7pPr>
            <a:lvl8pPr marL="1371600" algn="ctr" rtl="0" fontAlgn="base">
              <a:spcBef>
                <a:spcPct val="0"/>
              </a:spcBef>
              <a:spcAft>
                <a:spcPct val="0"/>
              </a:spcAft>
              <a:defRPr sz="4400">
                <a:solidFill>
                  <a:srgbClr val="A50021"/>
                </a:solidFill>
                <a:latin typeface="Arial" charset="0"/>
              </a:defRPr>
            </a:lvl8pPr>
            <a:lvl9pPr marL="1828800" algn="ctr" rtl="0" fontAlgn="base">
              <a:spcBef>
                <a:spcPct val="0"/>
              </a:spcBef>
              <a:spcAft>
                <a:spcPct val="0"/>
              </a:spcAft>
              <a:defRPr sz="4400">
                <a:solidFill>
                  <a:srgbClr val="A50021"/>
                </a:solidFill>
                <a:latin typeface="Arial" charset="0"/>
              </a:defRPr>
            </a:lvl9pPr>
          </a:lstStyle>
          <a:p>
            <a:r>
              <a:rPr lang="en-CA" dirty="0" smtClean="0"/>
              <a:t>Plan Procurement Management</a:t>
            </a:r>
            <a:endParaRPr lang="en-US" dirty="0" smtClean="0"/>
          </a:p>
        </p:txBody>
      </p:sp>
    </p:spTree>
    <p:extLst>
      <p:ext uri="{BB962C8B-B14F-4D97-AF65-F5344CB8AC3E}">
        <p14:creationId xmlns:p14="http://schemas.microsoft.com/office/powerpoint/2010/main" val="4253809270"/>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Default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58957</TotalTime>
  <Words>2488</Words>
  <Application>Microsoft Macintosh PowerPoint</Application>
  <PresentationFormat>On-screen Show (4:3)</PresentationFormat>
  <Paragraphs>684</Paragraphs>
  <Slides>43</Slides>
  <Notes>43</Notes>
  <HiddenSlides>0</HiddenSlides>
  <MMClips>0</MMClips>
  <ScaleCrop>false</ScaleCrop>
  <HeadingPairs>
    <vt:vector size="4" baseType="variant">
      <vt:variant>
        <vt:lpstr>Theme</vt:lpstr>
      </vt:variant>
      <vt:variant>
        <vt:i4>1</vt:i4>
      </vt:variant>
      <vt:variant>
        <vt:lpstr>Slide Titles</vt:lpstr>
      </vt:variant>
      <vt:variant>
        <vt:i4>43</vt:i4>
      </vt:variant>
    </vt:vector>
  </HeadingPairs>
  <TitlesOfParts>
    <vt:vector size="44" baseType="lpstr">
      <vt:lpstr>Default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Grant MacEwan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Integration Management</dc:title>
  <dc:subject>Presentation Slides</dc:subject>
  <dc:creator>MacEwan School of Business</dc:creator>
  <cp:keywords>PMI, Integration</cp:keywords>
  <cp:lastModifiedBy>Henning Sittler</cp:lastModifiedBy>
  <cp:revision>644</cp:revision>
  <cp:lastPrinted>2014-02-10T21:14:29Z</cp:lastPrinted>
  <dcterms:created xsi:type="dcterms:W3CDTF">2004-05-18T15:23:40Z</dcterms:created>
  <dcterms:modified xsi:type="dcterms:W3CDTF">2018-02-06T19:00:03Z</dcterms:modified>
  <cp:category>Slide Pack</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0x0101008FFEC2F3CBBC2244884D4DD8C38BE0F7</vt:lpwstr>
  </property>
</Properties>
</file>