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5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5C0845-CD5B-4E07-94DB-6B0166AEE4ED}" v="10" dt="2024-08-29T12:32:09.67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agranbibliotecadedavid.blogspot.com/2019/10/resena-sleizer-acero-y-llamas-angel-salazar-hita.html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39196" y="3052819"/>
            <a:ext cx="7961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STUDENT NAME  :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RASHEETUL ASIFA L</a:t>
            </a:r>
            <a:endParaRPr lang="en-US" sz="2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REGISTER NO       :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312215063</a:t>
            </a:r>
            <a:endParaRPr lang="en-US" sz="2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DEPARTMENT      :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COMMERCE</a:t>
            </a:r>
            <a:endParaRPr lang="en-US" sz="2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24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COLLEGE               :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SOKA IKEDA COLLEGE OF ARTS AND SCIENCE                                FOR WOMEN</a:t>
            </a:r>
            <a:endParaRPr lang="en-IN" sz="2400" dirty="0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C81F3-9E35-8F8C-E29E-2274875E39EE}"/>
              </a:ext>
            </a:extLst>
          </p:cNvPr>
          <p:cNvSpPr txBox="1"/>
          <p:nvPr/>
        </p:nvSpPr>
        <p:spPr>
          <a:xfrm>
            <a:off x="739775" y="1219200"/>
            <a:ext cx="8794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set : Kaggle, Employee dataset</a:t>
            </a:r>
          </a:p>
          <a:p>
            <a:endParaRPr lang="en-IN" dirty="0"/>
          </a:p>
          <a:p>
            <a:r>
              <a:rPr lang="en-IN" dirty="0"/>
              <a:t>Data Cleaning : Missing Values , Irrelevant </a:t>
            </a:r>
          </a:p>
          <a:p>
            <a:endParaRPr lang="en-IN" dirty="0"/>
          </a:p>
          <a:p>
            <a:r>
              <a:rPr lang="en-IN" dirty="0"/>
              <a:t>Formulae : Performance Calculation , Low , Medium , High</a:t>
            </a:r>
          </a:p>
          <a:p>
            <a:endParaRPr lang="en-IN" dirty="0"/>
          </a:p>
          <a:p>
            <a:r>
              <a:rPr lang="en-IN" dirty="0"/>
              <a:t>Pivot Table : Summary , Business Unit ,Gender , Employment Type , Employee ID , Performance</a:t>
            </a:r>
          </a:p>
          <a:p>
            <a:endParaRPr lang="en-IN" dirty="0"/>
          </a:p>
          <a:p>
            <a:r>
              <a:rPr lang="en-IN" dirty="0"/>
              <a:t>Chart : Report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6410" y="160839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F96584-CB24-36D7-32AF-DE232E9EE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04779"/>
            <a:ext cx="11734800" cy="48721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A45C3-65FD-492D-97BA-01C04DA013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6687"/>
            <a:ext cx="914400" cy="895217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167640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DC4B4-80A0-3A2B-2521-ED1F36F03134}"/>
              </a:ext>
            </a:extLst>
          </p:cNvPr>
          <p:cNvSpPr txBox="1"/>
          <p:nvPr/>
        </p:nvSpPr>
        <p:spPr>
          <a:xfrm>
            <a:off x="1219200" y="2743200"/>
            <a:ext cx="96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  Highlight key findings from the data.</a:t>
            </a:r>
          </a:p>
          <a:p>
            <a:pPr marL="342900" indent="-342900">
              <a:buAutoNum type="arabicPeriod"/>
            </a:pPr>
            <a:r>
              <a:rPr lang="en-US" sz="3600" dirty="0"/>
              <a:t>  Making generalized </a:t>
            </a:r>
            <a:r>
              <a:rPr lang="en-US" sz="3600" dirty="0" err="1"/>
              <a:t>comparisonsAssess</a:t>
            </a:r>
            <a:r>
              <a:rPr lang="en-US" sz="3600" dirty="0"/>
              <a:t> the      right strength of the claim.</a:t>
            </a:r>
          </a:p>
          <a:p>
            <a:pPr marL="342900" indent="-342900">
              <a:buAutoNum type="arabicPeriod"/>
            </a:pPr>
            <a:r>
              <a:rPr lang="en-US" sz="3600" dirty="0"/>
              <a:t>  Are hypotheses supported? To what extent? To what extent do generalizations hold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355E2-2515-FF0D-F22C-EA771C9FE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71800" y="1252478"/>
            <a:ext cx="41148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96400" y="330993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E7767E-E7D4-EC00-F175-90E2E4C4FEC3}"/>
              </a:ext>
            </a:extLst>
          </p:cNvPr>
          <p:cNvSpPr txBox="1"/>
          <p:nvPr/>
        </p:nvSpPr>
        <p:spPr>
          <a:xfrm>
            <a:off x="834071" y="1447801"/>
            <a:ext cx="10281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It is made for  company Profitable growth and success and also Employee personal growth too…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77200" y="2660889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82921-890E-F13A-5616-8A9C1E6A5ABB}"/>
              </a:ext>
            </a:extLst>
          </p:cNvPr>
          <p:cNvSpPr txBox="1"/>
          <p:nvPr/>
        </p:nvSpPr>
        <p:spPr>
          <a:xfrm>
            <a:off x="990599" y="2019300"/>
            <a:ext cx="96774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 primary purpose of an employee data base is to store and organize employee related information for administrative , operational and analytical purposes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DECEE-6809-2A47-B93E-C3C194F62B63}"/>
              </a:ext>
            </a:extLst>
          </p:cNvPr>
          <p:cNvSpPr txBox="1"/>
          <p:nvPr/>
        </p:nvSpPr>
        <p:spPr>
          <a:xfrm>
            <a:off x="699452" y="1600200"/>
            <a:ext cx="6768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600" dirty="0"/>
              <a:t>Company management </a:t>
            </a:r>
          </a:p>
          <a:p>
            <a:pPr marL="342900" indent="-342900">
              <a:buAutoNum type="arabicPeriod"/>
            </a:pPr>
            <a:r>
              <a:rPr lang="en-IN" sz="3600" dirty="0"/>
              <a:t>Employee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CE3270-42AE-0EB4-B405-D44B35F4DF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4347063"/>
            <a:ext cx="2430643" cy="23585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7374" y="9906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8200" y="317183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453FD-9DBC-C370-D464-5D63C47BA471}"/>
              </a:ext>
            </a:extLst>
          </p:cNvPr>
          <p:cNvSpPr txBox="1"/>
          <p:nvPr/>
        </p:nvSpPr>
        <p:spPr>
          <a:xfrm>
            <a:off x="3006827" y="1194521"/>
            <a:ext cx="6324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Conditional formatting – missing </a:t>
            </a:r>
          </a:p>
          <a:p>
            <a:r>
              <a:rPr lang="en-IN" sz="2800" dirty="0"/>
              <a:t>Filter – remove</a:t>
            </a:r>
          </a:p>
          <a:p>
            <a:r>
              <a:rPr lang="en-IN" sz="2800" dirty="0"/>
              <a:t>Formula – performance</a:t>
            </a:r>
          </a:p>
          <a:p>
            <a:r>
              <a:rPr lang="en-IN" sz="2800" dirty="0"/>
              <a:t>Pivot – summary</a:t>
            </a:r>
          </a:p>
          <a:p>
            <a:r>
              <a:rPr lang="en-IN" sz="2800" dirty="0"/>
              <a:t>Graph – data visualization</a:t>
            </a:r>
          </a:p>
        </p:txBody>
      </p:sp>
      <p:pic>
        <p:nvPicPr>
          <p:cNvPr id="11" name="object 2">
            <a:extLst>
              <a:ext uri="{FF2B5EF4-FFF2-40B4-BE49-F238E27FC236}">
                <a16:creationId xmlns:a16="http://schemas.microsoft.com/office/drawing/2014/main" id="{E8142D8F-AA0C-4E90-1A74-330D9C52C70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0200" y="3609975"/>
            <a:ext cx="2971800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4F356-AF90-EA35-7D85-730FEB260E50}"/>
              </a:ext>
            </a:extLst>
          </p:cNvPr>
          <p:cNvSpPr txBox="1"/>
          <p:nvPr/>
        </p:nvSpPr>
        <p:spPr>
          <a:xfrm>
            <a:off x="2133600" y="1447800"/>
            <a:ext cx="7772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Employee=-Kaggle</a:t>
            </a:r>
          </a:p>
          <a:p>
            <a:r>
              <a:rPr lang="en-IN" sz="2800" dirty="0"/>
              <a:t>26-features</a:t>
            </a:r>
          </a:p>
          <a:p>
            <a:r>
              <a:rPr lang="en-IN" sz="2800" dirty="0"/>
              <a:t>9-features</a:t>
            </a:r>
          </a:p>
          <a:p>
            <a:r>
              <a:rPr lang="en-IN" sz="2800" dirty="0"/>
              <a:t>Emp id – number</a:t>
            </a:r>
          </a:p>
          <a:p>
            <a:r>
              <a:rPr lang="en-IN" sz="2800" dirty="0"/>
              <a:t>Name-text</a:t>
            </a:r>
          </a:p>
          <a:p>
            <a:r>
              <a:rPr lang="en-IN" sz="2800" dirty="0"/>
              <a:t>Emp type</a:t>
            </a:r>
          </a:p>
          <a:p>
            <a:r>
              <a:rPr lang="en-IN" sz="2800" dirty="0"/>
              <a:t>Performance level</a:t>
            </a:r>
          </a:p>
          <a:p>
            <a:r>
              <a:rPr lang="en-IN" sz="2800" dirty="0"/>
              <a:t>Gender- male female </a:t>
            </a:r>
          </a:p>
          <a:p>
            <a:r>
              <a:rPr lang="en-IN" sz="2800" dirty="0"/>
              <a:t>Employee rating-num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089028-D3A1-8806-5533-50A545D09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2610683"/>
            <a:ext cx="3276600" cy="42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C144C-5363-F8E0-32D5-C10A16DCB5D4}"/>
              </a:ext>
            </a:extLst>
          </p:cNvPr>
          <p:cNvSpPr txBox="1"/>
          <p:nvPr/>
        </p:nvSpPr>
        <p:spPr>
          <a:xfrm>
            <a:off x="1600200" y="1752600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Performance level=IFS(Z8&gt;=5,”VERY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288</Words>
  <Application>Microsoft Office PowerPoint</Application>
  <PresentationFormat>Widescreen</PresentationFormat>
  <Paragraphs>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monisha siddhik</cp:lastModifiedBy>
  <cp:revision>17</cp:revision>
  <dcterms:created xsi:type="dcterms:W3CDTF">2024-03-29T15:07:22Z</dcterms:created>
  <dcterms:modified xsi:type="dcterms:W3CDTF">2024-08-29T12:37:42Z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