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067483" y="13202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;p2"/>
          <p:cNvGrpSpPr/>
          <p:nvPr/>
        </p:nvGrpSpPr>
        <p:grpSpPr>
          <a:xfrm>
            <a:off x="4001435" y="5576166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4;p2"/>
          <p:cNvGrpSpPr/>
          <p:nvPr/>
        </p:nvGrpSpPr>
        <p:grpSpPr>
          <a:xfrm>
            <a:off x="7815693" y="675414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88;p11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6;p12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44;p13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71;p14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CA086C0-4C7F-4BFA-9EC3-5BBE068B4AC7}" type="datetimeFigureOut">
              <a:rPr lang="es-VE" smtClean="0"/>
              <a:pPr/>
              <a:t>19/02/2020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6AA3FA-521B-407A-960C-5870B647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D38128D-DC54-411B-9945-D4DB0FDD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ECB7AB-C69E-4715-A326-EAE8D51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A086C0-4C7F-4BFA-9EC3-5BBE068B4AC7}" type="datetimeFigureOut">
              <a:rPr lang="es-VE" smtClean="0"/>
              <a:pPr/>
              <a:t>19/02/2020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CAFDDD-25C2-4DB9-B859-009A509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75B680C-35CD-494E-ACC1-F29B9B95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85578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3067483" y="13202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0;p3"/>
          <p:cNvGrpSpPr/>
          <p:nvPr/>
        </p:nvGrpSpPr>
        <p:grpSpPr>
          <a:xfrm>
            <a:off x="4001435" y="5576166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3;p3"/>
          <p:cNvGrpSpPr/>
          <p:nvPr/>
        </p:nvGrpSpPr>
        <p:grpSpPr>
          <a:xfrm>
            <a:off x="7815693" y="675414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8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2;p4"/>
          <p:cNvGrpSpPr/>
          <p:nvPr/>
        </p:nvGrpSpPr>
        <p:grpSpPr>
          <a:xfrm>
            <a:off x="205369" y="5458266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5;p4"/>
          <p:cNvGrpSpPr/>
          <p:nvPr/>
        </p:nvGrpSpPr>
        <p:grpSpPr>
          <a:xfrm>
            <a:off x="6963953" y="1186298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2;p5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5;p5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42;p6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73;p7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05;p8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08;p8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8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30;p9"/>
          <p:cNvGrpSpPr/>
          <p:nvPr/>
        </p:nvGrpSpPr>
        <p:grpSpPr>
          <a:xfrm>
            <a:off x="205369" y="585207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35;p9"/>
          <p:cNvGrpSpPr/>
          <p:nvPr/>
        </p:nvGrpSpPr>
        <p:grpSpPr>
          <a:xfrm>
            <a:off x="10553895" y="305531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11635217" y="4266755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60;p10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63;p10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7445D806-28C7-4D7D-B878-808026EB7869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 idx="4294967295"/>
          </p:nvPr>
        </p:nvSpPr>
        <p:spPr>
          <a:xfrm>
            <a:off x="3610099" y="2612572"/>
            <a:ext cx="4494213" cy="712519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INTELIGENCIA EMOCIONAL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37070" y="5011387"/>
            <a:ext cx="2838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latin typeface="Times New Roman" pitchFamily="18" charset="0"/>
                <a:cs typeface="Times New Roman" pitchFamily="18" charset="0"/>
              </a:rPr>
              <a:t>Nombres:</a:t>
            </a:r>
          </a:p>
          <a:p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Rashel Alvarez C.I 26.246.666</a:t>
            </a:r>
          </a:p>
          <a:p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Douglas La Fuente C.I: 25582003</a:t>
            </a:r>
          </a:p>
          <a:p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8433" name="Grupo 3"/>
          <p:cNvGrpSpPr>
            <a:grpSpLocks/>
          </p:cNvGrpSpPr>
          <p:nvPr/>
        </p:nvGrpSpPr>
        <p:grpSpPr bwMode="auto">
          <a:xfrm>
            <a:off x="5227433" y="172193"/>
            <a:ext cx="1208994" cy="1050965"/>
            <a:chOff x="2584" y="1449"/>
            <a:chExt cx="979" cy="1155"/>
          </a:xfrm>
        </p:grpSpPr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2839" y="2067"/>
              <a:ext cx="224" cy="232"/>
            </a:xfrm>
            <a:custGeom>
              <a:avLst/>
              <a:gdLst>
                <a:gd name="T0" fmla="*/ 224 w 448"/>
                <a:gd name="T1" fmla="*/ 232 h 462"/>
                <a:gd name="T2" fmla="*/ 224 w 448"/>
                <a:gd name="T3" fmla="*/ 0 h 462"/>
                <a:gd name="T4" fmla="*/ 21 w 448"/>
                <a:gd name="T5" fmla="*/ 0 h 462"/>
                <a:gd name="T6" fmla="*/ 17 w 448"/>
                <a:gd name="T7" fmla="*/ 8 h 462"/>
                <a:gd name="T8" fmla="*/ 13 w 448"/>
                <a:gd name="T9" fmla="*/ 17 h 462"/>
                <a:gd name="T10" fmla="*/ 9 w 448"/>
                <a:gd name="T11" fmla="*/ 26 h 462"/>
                <a:gd name="T12" fmla="*/ 7 w 448"/>
                <a:gd name="T13" fmla="*/ 36 h 462"/>
                <a:gd name="T14" fmla="*/ 5 w 448"/>
                <a:gd name="T15" fmla="*/ 45 h 462"/>
                <a:gd name="T16" fmla="*/ 3 w 448"/>
                <a:gd name="T17" fmla="*/ 55 h 462"/>
                <a:gd name="T18" fmla="*/ 2 w 448"/>
                <a:gd name="T19" fmla="*/ 66 h 462"/>
                <a:gd name="T20" fmla="*/ 1 w 448"/>
                <a:gd name="T21" fmla="*/ 76 h 462"/>
                <a:gd name="T22" fmla="*/ 0 w 448"/>
                <a:gd name="T23" fmla="*/ 97 h 462"/>
                <a:gd name="T24" fmla="*/ 0 w 448"/>
                <a:gd name="T25" fmla="*/ 118 h 462"/>
                <a:gd name="T26" fmla="*/ 0 w 448"/>
                <a:gd name="T27" fmla="*/ 138 h 462"/>
                <a:gd name="T28" fmla="*/ 0 w 448"/>
                <a:gd name="T29" fmla="*/ 156 h 462"/>
                <a:gd name="T30" fmla="*/ 11 w 448"/>
                <a:gd name="T31" fmla="*/ 142 h 462"/>
                <a:gd name="T32" fmla="*/ 23 w 448"/>
                <a:gd name="T33" fmla="*/ 128 h 462"/>
                <a:gd name="T34" fmla="*/ 36 w 448"/>
                <a:gd name="T35" fmla="*/ 112 h 462"/>
                <a:gd name="T36" fmla="*/ 51 w 448"/>
                <a:gd name="T37" fmla="*/ 96 h 462"/>
                <a:gd name="T38" fmla="*/ 65 w 448"/>
                <a:gd name="T39" fmla="*/ 82 h 462"/>
                <a:gd name="T40" fmla="*/ 81 w 448"/>
                <a:gd name="T41" fmla="*/ 68 h 462"/>
                <a:gd name="T42" fmla="*/ 89 w 448"/>
                <a:gd name="T43" fmla="*/ 63 h 462"/>
                <a:gd name="T44" fmla="*/ 97 w 448"/>
                <a:gd name="T45" fmla="*/ 57 h 462"/>
                <a:gd name="T46" fmla="*/ 105 w 448"/>
                <a:gd name="T47" fmla="*/ 52 h 462"/>
                <a:gd name="T48" fmla="*/ 113 w 448"/>
                <a:gd name="T49" fmla="*/ 48 h 462"/>
                <a:gd name="T50" fmla="*/ 121 w 448"/>
                <a:gd name="T51" fmla="*/ 45 h 462"/>
                <a:gd name="T52" fmla="*/ 130 w 448"/>
                <a:gd name="T53" fmla="*/ 42 h 462"/>
                <a:gd name="T54" fmla="*/ 137 w 448"/>
                <a:gd name="T55" fmla="*/ 41 h 462"/>
                <a:gd name="T56" fmla="*/ 145 w 448"/>
                <a:gd name="T57" fmla="*/ 41 h 462"/>
                <a:gd name="T58" fmla="*/ 153 w 448"/>
                <a:gd name="T59" fmla="*/ 41 h 462"/>
                <a:gd name="T60" fmla="*/ 160 w 448"/>
                <a:gd name="T61" fmla="*/ 43 h 462"/>
                <a:gd name="T62" fmla="*/ 167 w 448"/>
                <a:gd name="T63" fmla="*/ 46 h 462"/>
                <a:gd name="T64" fmla="*/ 175 w 448"/>
                <a:gd name="T65" fmla="*/ 51 h 462"/>
                <a:gd name="T66" fmla="*/ 182 w 448"/>
                <a:gd name="T67" fmla="*/ 57 h 462"/>
                <a:gd name="T68" fmla="*/ 189 w 448"/>
                <a:gd name="T69" fmla="*/ 64 h 462"/>
                <a:gd name="T70" fmla="*/ 194 w 448"/>
                <a:gd name="T71" fmla="*/ 73 h 462"/>
                <a:gd name="T72" fmla="*/ 201 w 448"/>
                <a:gd name="T73" fmla="*/ 84 h 462"/>
                <a:gd name="T74" fmla="*/ 207 w 448"/>
                <a:gd name="T75" fmla="*/ 97 h 462"/>
                <a:gd name="T76" fmla="*/ 212 w 448"/>
                <a:gd name="T77" fmla="*/ 111 h 462"/>
                <a:gd name="T78" fmla="*/ 217 w 448"/>
                <a:gd name="T79" fmla="*/ 128 h 462"/>
                <a:gd name="T80" fmla="*/ 221 w 448"/>
                <a:gd name="T81" fmla="*/ 146 h 462"/>
                <a:gd name="T82" fmla="*/ 157 w 448"/>
                <a:gd name="T83" fmla="*/ 146 h 462"/>
                <a:gd name="T84" fmla="*/ 170 w 448"/>
                <a:gd name="T85" fmla="*/ 153 h 462"/>
                <a:gd name="T86" fmla="*/ 181 w 448"/>
                <a:gd name="T87" fmla="*/ 160 h 462"/>
                <a:gd name="T88" fmla="*/ 186 w 448"/>
                <a:gd name="T89" fmla="*/ 165 h 462"/>
                <a:gd name="T90" fmla="*/ 191 w 448"/>
                <a:gd name="T91" fmla="*/ 169 h 462"/>
                <a:gd name="T92" fmla="*/ 196 w 448"/>
                <a:gd name="T93" fmla="*/ 174 h 462"/>
                <a:gd name="T94" fmla="*/ 200 w 448"/>
                <a:gd name="T95" fmla="*/ 179 h 462"/>
                <a:gd name="T96" fmla="*/ 204 w 448"/>
                <a:gd name="T97" fmla="*/ 185 h 462"/>
                <a:gd name="T98" fmla="*/ 208 w 448"/>
                <a:gd name="T99" fmla="*/ 191 h 462"/>
                <a:gd name="T100" fmla="*/ 212 w 448"/>
                <a:gd name="T101" fmla="*/ 196 h 462"/>
                <a:gd name="T102" fmla="*/ 215 w 448"/>
                <a:gd name="T103" fmla="*/ 203 h 462"/>
                <a:gd name="T104" fmla="*/ 217 w 448"/>
                <a:gd name="T105" fmla="*/ 210 h 462"/>
                <a:gd name="T106" fmla="*/ 220 w 448"/>
                <a:gd name="T107" fmla="*/ 217 h 462"/>
                <a:gd name="T108" fmla="*/ 222 w 448"/>
                <a:gd name="T109" fmla="*/ 224 h 462"/>
                <a:gd name="T110" fmla="*/ 224 w 448"/>
                <a:gd name="T111" fmla="*/ 232 h 4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48" h="462">
                  <a:moveTo>
                    <a:pt x="448" y="462"/>
                  </a:moveTo>
                  <a:lnTo>
                    <a:pt x="448" y="0"/>
                  </a:lnTo>
                  <a:lnTo>
                    <a:pt x="41" y="0"/>
                  </a:lnTo>
                  <a:lnTo>
                    <a:pt x="33" y="16"/>
                  </a:lnTo>
                  <a:lnTo>
                    <a:pt x="25" y="33"/>
                  </a:lnTo>
                  <a:lnTo>
                    <a:pt x="18" y="51"/>
                  </a:lnTo>
                  <a:lnTo>
                    <a:pt x="13" y="71"/>
                  </a:lnTo>
                  <a:lnTo>
                    <a:pt x="9" y="90"/>
                  </a:lnTo>
                  <a:lnTo>
                    <a:pt x="5" y="110"/>
                  </a:lnTo>
                  <a:lnTo>
                    <a:pt x="4" y="132"/>
                  </a:lnTo>
                  <a:lnTo>
                    <a:pt x="2" y="151"/>
                  </a:lnTo>
                  <a:lnTo>
                    <a:pt x="0" y="194"/>
                  </a:lnTo>
                  <a:lnTo>
                    <a:pt x="0" y="235"/>
                  </a:lnTo>
                  <a:lnTo>
                    <a:pt x="0" y="275"/>
                  </a:lnTo>
                  <a:lnTo>
                    <a:pt x="0" y="311"/>
                  </a:lnTo>
                  <a:lnTo>
                    <a:pt x="22" y="283"/>
                  </a:lnTo>
                  <a:lnTo>
                    <a:pt x="45" y="255"/>
                  </a:lnTo>
                  <a:lnTo>
                    <a:pt x="71" y="224"/>
                  </a:lnTo>
                  <a:lnTo>
                    <a:pt x="101" y="192"/>
                  </a:lnTo>
                  <a:lnTo>
                    <a:pt x="130" y="163"/>
                  </a:lnTo>
                  <a:lnTo>
                    <a:pt x="161" y="136"/>
                  </a:lnTo>
                  <a:lnTo>
                    <a:pt x="178" y="125"/>
                  </a:lnTo>
                  <a:lnTo>
                    <a:pt x="193" y="113"/>
                  </a:lnTo>
                  <a:lnTo>
                    <a:pt x="209" y="104"/>
                  </a:lnTo>
                  <a:lnTo>
                    <a:pt x="226" y="95"/>
                  </a:lnTo>
                  <a:lnTo>
                    <a:pt x="242" y="89"/>
                  </a:lnTo>
                  <a:lnTo>
                    <a:pt x="259" y="84"/>
                  </a:lnTo>
                  <a:lnTo>
                    <a:pt x="273" y="82"/>
                  </a:lnTo>
                  <a:lnTo>
                    <a:pt x="290" y="81"/>
                  </a:lnTo>
                  <a:lnTo>
                    <a:pt x="305" y="82"/>
                  </a:lnTo>
                  <a:lnTo>
                    <a:pt x="319" y="85"/>
                  </a:lnTo>
                  <a:lnTo>
                    <a:pt x="334" y="92"/>
                  </a:lnTo>
                  <a:lnTo>
                    <a:pt x="349" y="102"/>
                  </a:lnTo>
                  <a:lnTo>
                    <a:pt x="364" y="113"/>
                  </a:lnTo>
                  <a:lnTo>
                    <a:pt x="377" y="128"/>
                  </a:lnTo>
                  <a:lnTo>
                    <a:pt x="388" y="146"/>
                  </a:lnTo>
                  <a:lnTo>
                    <a:pt x="402" y="168"/>
                  </a:lnTo>
                  <a:lnTo>
                    <a:pt x="413" y="194"/>
                  </a:lnTo>
                  <a:lnTo>
                    <a:pt x="423" y="222"/>
                  </a:lnTo>
                  <a:lnTo>
                    <a:pt x="433" y="255"/>
                  </a:lnTo>
                  <a:lnTo>
                    <a:pt x="441" y="291"/>
                  </a:lnTo>
                  <a:lnTo>
                    <a:pt x="313" y="291"/>
                  </a:lnTo>
                  <a:lnTo>
                    <a:pt x="339" y="304"/>
                  </a:lnTo>
                  <a:lnTo>
                    <a:pt x="362" y="319"/>
                  </a:lnTo>
                  <a:lnTo>
                    <a:pt x="372" y="329"/>
                  </a:lnTo>
                  <a:lnTo>
                    <a:pt x="382" y="337"/>
                  </a:lnTo>
                  <a:lnTo>
                    <a:pt x="392" y="347"/>
                  </a:lnTo>
                  <a:lnTo>
                    <a:pt x="400" y="357"/>
                  </a:lnTo>
                  <a:lnTo>
                    <a:pt x="408" y="368"/>
                  </a:lnTo>
                  <a:lnTo>
                    <a:pt x="416" y="380"/>
                  </a:lnTo>
                  <a:lnTo>
                    <a:pt x="423" y="391"/>
                  </a:lnTo>
                  <a:lnTo>
                    <a:pt x="430" y="405"/>
                  </a:lnTo>
                  <a:lnTo>
                    <a:pt x="434" y="418"/>
                  </a:lnTo>
                  <a:lnTo>
                    <a:pt x="439" y="432"/>
                  </a:lnTo>
                  <a:lnTo>
                    <a:pt x="444" y="447"/>
                  </a:lnTo>
                  <a:lnTo>
                    <a:pt x="448" y="462"/>
                  </a:lnTo>
                  <a:close/>
                </a:path>
              </a:pathLst>
            </a:custGeom>
            <a:solidFill>
              <a:srgbClr val="1A3C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2586" y="1790"/>
              <a:ext cx="215" cy="518"/>
            </a:xfrm>
            <a:custGeom>
              <a:avLst/>
              <a:gdLst>
                <a:gd name="T0" fmla="*/ 0 w 429"/>
                <a:gd name="T1" fmla="*/ 0 h 1036"/>
                <a:gd name="T2" fmla="*/ 176 w 429"/>
                <a:gd name="T3" fmla="*/ 1 h 1036"/>
                <a:gd name="T4" fmla="*/ 176 w 429"/>
                <a:gd name="T5" fmla="*/ 276 h 1036"/>
                <a:gd name="T6" fmla="*/ 179 w 429"/>
                <a:gd name="T7" fmla="*/ 299 h 1036"/>
                <a:gd name="T8" fmla="*/ 181 w 429"/>
                <a:gd name="T9" fmla="*/ 319 h 1036"/>
                <a:gd name="T10" fmla="*/ 184 w 429"/>
                <a:gd name="T11" fmla="*/ 337 h 1036"/>
                <a:gd name="T12" fmla="*/ 189 w 429"/>
                <a:gd name="T13" fmla="*/ 353 h 1036"/>
                <a:gd name="T14" fmla="*/ 194 w 429"/>
                <a:gd name="T15" fmla="*/ 367 h 1036"/>
                <a:gd name="T16" fmla="*/ 200 w 429"/>
                <a:gd name="T17" fmla="*/ 380 h 1036"/>
                <a:gd name="T18" fmla="*/ 207 w 429"/>
                <a:gd name="T19" fmla="*/ 393 h 1036"/>
                <a:gd name="T20" fmla="*/ 215 w 429"/>
                <a:gd name="T21" fmla="*/ 407 h 1036"/>
                <a:gd name="T22" fmla="*/ 213 w 429"/>
                <a:gd name="T23" fmla="*/ 415 h 1036"/>
                <a:gd name="T24" fmla="*/ 211 w 429"/>
                <a:gd name="T25" fmla="*/ 421 h 1036"/>
                <a:gd name="T26" fmla="*/ 208 w 429"/>
                <a:gd name="T27" fmla="*/ 427 h 1036"/>
                <a:gd name="T28" fmla="*/ 205 w 429"/>
                <a:gd name="T29" fmla="*/ 432 h 1036"/>
                <a:gd name="T30" fmla="*/ 202 w 429"/>
                <a:gd name="T31" fmla="*/ 436 h 1036"/>
                <a:gd name="T32" fmla="*/ 198 w 429"/>
                <a:gd name="T33" fmla="*/ 439 h 1036"/>
                <a:gd name="T34" fmla="*/ 195 w 429"/>
                <a:gd name="T35" fmla="*/ 442 h 1036"/>
                <a:gd name="T36" fmla="*/ 191 w 429"/>
                <a:gd name="T37" fmla="*/ 444 h 1036"/>
                <a:gd name="T38" fmla="*/ 182 w 429"/>
                <a:gd name="T39" fmla="*/ 448 h 1036"/>
                <a:gd name="T40" fmla="*/ 173 w 429"/>
                <a:gd name="T41" fmla="*/ 450 h 1036"/>
                <a:gd name="T42" fmla="*/ 162 w 429"/>
                <a:gd name="T43" fmla="*/ 452 h 1036"/>
                <a:gd name="T44" fmla="*/ 152 w 429"/>
                <a:gd name="T45" fmla="*/ 453 h 1036"/>
                <a:gd name="T46" fmla="*/ 142 w 429"/>
                <a:gd name="T47" fmla="*/ 454 h 1036"/>
                <a:gd name="T48" fmla="*/ 131 w 429"/>
                <a:gd name="T49" fmla="*/ 456 h 1036"/>
                <a:gd name="T50" fmla="*/ 125 w 429"/>
                <a:gd name="T51" fmla="*/ 458 h 1036"/>
                <a:gd name="T52" fmla="*/ 120 w 429"/>
                <a:gd name="T53" fmla="*/ 461 h 1036"/>
                <a:gd name="T54" fmla="*/ 115 w 429"/>
                <a:gd name="T55" fmla="*/ 463 h 1036"/>
                <a:gd name="T56" fmla="*/ 110 w 429"/>
                <a:gd name="T57" fmla="*/ 466 h 1036"/>
                <a:gd name="T58" fmla="*/ 105 w 429"/>
                <a:gd name="T59" fmla="*/ 470 h 1036"/>
                <a:gd name="T60" fmla="*/ 100 w 429"/>
                <a:gd name="T61" fmla="*/ 474 h 1036"/>
                <a:gd name="T62" fmla="*/ 96 w 429"/>
                <a:gd name="T63" fmla="*/ 480 h 1036"/>
                <a:gd name="T64" fmla="*/ 91 w 429"/>
                <a:gd name="T65" fmla="*/ 485 h 1036"/>
                <a:gd name="T66" fmla="*/ 87 w 429"/>
                <a:gd name="T67" fmla="*/ 492 h 1036"/>
                <a:gd name="T68" fmla="*/ 82 w 429"/>
                <a:gd name="T69" fmla="*/ 499 h 1036"/>
                <a:gd name="T70" fmla="*/ 78 w 429"/>
                <a:gd name="T71" fmla="*/ 508 h 1036"/>
                <a:gd name="T72" fmla="*/ 75 w 429"/>
                <a:gd name="T73" fmla="*/ 518 h 1036"/>
                <a:gd name="T74" fmla="*/ 62 w 429"/>
                <a:gd name="T75" fmla="*/ 494 h 1036"/>
                <a:gd name="T76" fmla="*/ 50 w 429"/>
                <a:gd name="T77" fmla="*/ 470 h 1036"/>
                <a:gd name="T78" fmla="*/ 44 w 429"/>
                <a:gd name="T79" fmla="*/ 457 h 1036"/>
                <a:gd name="T80" fmla="*/ 37 w 429"/>
                <a:gd name="T81" fmla="*/ 445 h 1036"/>
                <a:gd name="T82" fmla="*/ 32 w 429"/>
                <a:gd name="T83" fmla="*/ 431 h 1036"/>
                <a:gd name="T84" fmla="*/ 26 w 429"/>
                <a:gd name="T85" fmla="*/ 417 h 1036"/>
                <a:gd name="T86" fmla="*/ 22 w 429"/>
                <a:gd name="T87" fmla="*/ 402 h 1036"/>
                <a:gd name="T88" fmla="*/ 17 w 429"/>
                <a:gd name="T89" fmla="*/ 387 h 1036"/>
                <a:gd name="T90" fmla="*/ 13 w 429"/>
                <a:gd name="T91" fmla="*/ 369 h 1036"/>
                <a:gd name="T92" fmla="*/ 9 w 429"/>
                <a:gd name="T93" fmla="*/ 352 h 1036"/>
                <a:gd name="T94" fmla="*/ 7 w 429"/>
                <a:gd name="T95" fmla="*/ 334 h 1036"/>
                <a:gd name="T96" fmla="*/ 4 w 429"/>
                <a:gd name="T97" fmla="*/ 314 h 1036"/>
                <a:gd name="T98" fmla="*/ 2 w 429"/>
                <a:gd name="T99" fmla="*/ 293 h 1036"/>
                <a:gd name="T100" fmla="*/ 1 w 429"/>
                <a:gd name="T101" fmla="*/ 271 h 1036"/>
                <a:gd name="T102" fmla="*/ 0 w 429"/>
                <a:gd name="T103" fmla="*/ 0 h 10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9" h="1036">
                  <a:moveTo>
                    <a:pt x="0" y="0"/>
                  </a:moveTo>
                  <a:lnTo>
                    <a:pt x="352" y="1"/>
                  </a:lnTo>
                  <a:lnTo>
                    <a:pt x="352" y="552"/>
                  </a:lnTo>
                  <a:lnTo>
                    <a:pt x="357" y="598"/>
                  </a:lnTo>
                  <a:lnTo>
                    <a:pt x="362" y="638"/>
                  </a:lnTo>
                  <a:lnTo>
                    <a:pt x="368" y="674"/>
                  </a:lnTo>
                  <a:lnTo>
                    <a:pt x="378" y="705"/>
                  </a:lnTo>
                  <a:lnTo>
                    <a:pt x="388" y="733"/>
                  </a:lnTo>
                  <a:lnTo>
                    <a:pt x="399" y="760"/>
                  </a:lnTo>
                  <a:lnTo>
                    <a:pt x="414" y="786"/>
                  </a:lnTo>
                  <a:lnTo>
                    <a:pt x="429" y="814"/>
                  </a:lnTo>
                  <a:lnTo>
                    <a:pt x="426" y="829"/>
                  </a:lnTo>
                  <a:lnTo>
                    <a:pt x="421" y="842"/>
                  </a:lnTo>
                  <a:lnTo>
                    <a:pt x="416" y="853"/>
                  </a:lnTo>
                  <a:lnTo>
                    <a:pt x="409" y="863"/>
                  </a:lnTo>
                  <a:lnTo>
                    <a:pt x="403" y="871"/>
                  </a:lnTo>
                  <a:lnTo>
                    <a:pt x="396" y="878"/>
                  </a:lnTo>
                  <a:lnTo>
                    <a:pt x="390" y="883"/>
                  </a:lnTo>
                  <a:lnTo>
                    <a:pt x="381" y="888"/>
                  </a:lnTo>
                  <a:lnTo>
                    <a:pt x="363" y="896"/>
                  </a:lnTo>
                  <a:lnTo>
                    <a:pt x="345" y="899"/>
                  </a:lnTo>
                  <a:lnTo>
                    <a:pt x="324" y="903"/>
                  </a:lnTo>
                  <a:lnTo>
                    <a:pt x="304" y="906"/>
                  </a:lnTo>
                  <a:lnTo>
                    <a:pt x="283" y="908"/>
                  </a:lnTo>
                  <a:lnTo>
                    <a:pt x="261" y="912"/>
                  </a:lnTo>
                  <a:lnTo>
                    <a:pt x="250" y="916"/>
                  </a:lnTo>
                  <a:lnTo>
                    <a:pt x="240" y="921"/>
                  </a:lnTo>
                  <a:lnTo>
                    <a:pt x="230" y="926"/>
                  </a:lnTo>
                  <a:lnTo>
                    <a:pt x="219" y="932"/>
                  </a:lnTo>
                  <a:lnTo>
                    <a:pt x="209" y="939"/>
                  </a:lnTo>
                  <a:lnTo>
                    <a:pt x="199" y="947"/>
                  </a:lnTo>
                  <a:lnTo>
                    <a:pt x="191" y="959"/>
                  </a:lnTo>
                  <a:lnTo>
                    <a:pt x="181" y="970"/>
                  </a:lnTo>
                  <a:lnTo>
                    <a:pt x="173" y="983"/>
                  </a:lnTo>
                  <a:lnTo>
                    <a:pt x="164" y="998"/>
                  </a:lnTo>
                  <a:lnTo>
                    <a:pt x="156" y="1016"/>
                  </a:lnTo>
                  <a:lnTo>
                    <a:pt x="150" y="1036"/>
                  </a:lnTo>
                  <a:lnTo>
                    <a:pt x="123" y="988"/>
                  </a:lnTo>
                  <a:lnTo>
                    <a:pt x="99" y="940"/>
                  </a:lnTo>
                  <a:lnTo>
                    <a:pt x="87" y="914"/>
                  </a:lnTo>
                  <a:lnTo>
                    <a:pt x="74" y="889"/>
                  </a:lnTo>
                  <a:lnTo>
                    <a:pt x="64" y="862"/>
                  </a:lnTo>
                  <a:lnTo>
                    <a:pt x="52" y="834"/>
                  </a:lnTo>
                  <a:lnTo>
                    <a:pt x="43" y="804"/>
                  </a:lnTo>
                  <a:lnTo>
                    <a:pt x="34" y="773"/>
                  </a:lnTo>
                  <a:lnTo>
                    <a:pt x="26" y="738"/>
                  </a:lnTo>
                  <a:lnTo>
                    <a:pt x="18" y="704"/>
                  </a:lnTo>
                  <a:lnTo>
                    <a:pt x="13" y="667"/>
                  </a:lnTo>
                  <a:lnTo>
                    <a:pt x="8" y="628"/>
                  </a:lnTo>
                  <a:lnTo>
                    <a:pt x="3" y="585"/>
                  </a:lnTo>
                  <a:lnTo>
                    <a:pt x="2" y="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584" y="1449"/>
              <a:ext cx="978" cy="291"/>
            </a:xfrm>
            <a:custGeom>
              <a:avLst/>
              <a:gdLst>
                <a:gd name="T0" fmla="*/ 978 w 1955"/>
                <a:gd name="T1" fmla="*/ 291 h 582"/>
                <a:gd name="T2" fmla="*/ 970 w 1955"/>
                <a:gd name="T3" fmla="*/ 60 h 582"/>
                <a:gd name="T4" fmla="*/ 955 w 1955"/>
                <a:gd name="T5" fmla="*/ 90 h 582"/>
                <a:gd name="T6" fmla="*/ 937 w 1955"/>
                <a:gd name="T7" fmla="*/ 115 h 582"/>
                <a:gd name="T8" fmla="*/ 916 w 1955"/>
                <a:gd name="T9" fmla="*/ 134 h 582"/>
                <a:gd name="T10" fmla="*/ 893 w 1955"/>
                <a:gd name="T11" fmla="*/ 147 h 582"/>
                <a:gd name="T12" fmla="*/ 868 w 1955"/>
                <a:gd name="T13" fmla="*/ 152 h 582"/>
                <a:gd name="T14" fmla="*/ 844 w 1955"/>
                <a:gd name="T15" fmla="*/ 150 h 582"/>
                <a:gd name="T16" fmla="*/ 819 w 1955"/>
                <a:gd name="T17" fmla="*/ 139 h 582"/>
                <a:gd name="T18" fmla="*/ 796 w 1955"/>
                <a:gd name="T19" fmla="*/ 120 h 582"/>
                <a:gd name="T20" fmla="*/ 775 w 1955"/>
                <a:gd name="T21" fmla="*/ 92 h 582"/>
                <a:gd name="T22" fmla="*/ 757 w 1955"/>
                <a:gd name="T23" fmla="*/ 53 h 582"/>
                <a:gd name="T24" fmla="*/ 738 w 1955"/>
                <a:gd name="T25" fmla="*/ 92 h 582"/>
                <a:gd name="T26" fmla="*/ 716 w 1955"/>
                <a:gd name="T27" fmla="*/ 123 h 582"/>
                <a:gd name="T28" fmla="*/ 692 w 1955"/>
                <a:gd name="T29" fmla="*/ 146 h 582"/>
                <a:gd name="T30" fmla="*/ 665 w 1955"/>
                <a:gd name="T31" fmla="*/ 160 h 582"/>
                <a:gd name="T32" fmla="*/ 637 w 1955"/>
                <a:gd name="T33" fmla="*/ 165 h 582"/>
                <a:gd name="T34" fmla="*/ 609 w 1955"/>
                <a:gd name="T35" fmla="*/ 160 h 582"/>
                <a:gd name="T36" fmla="*/ 581 w 1955"/>
                <a:gd name="T37" fmla="*/ 146 h 582"/>
                <a:gd name="T38" fmla="*/ 553 w 1955"/>
                <a:gd name="T39" fmla="*/ 120 h 582"/>
                <a:gd name="T40" fmla="*/ 526 w 1955"/>
                <a:gd name="T41" fmla="*/ 85 h 582"/>
                <a:gd name="T42" fmla="*/ 501 w 1955"/>
                <a:gd name="T43" fmla="*/ 38 h 582"/>
                <a:gd name="T44" fmla="*/ 482 w 1955"/>
                <a:gd name="T45" fmla="*/ 14 h 582"/>
                <a:gd name="T46" fmla="*/ 470 w 1955"/>
                <a:gd name="T47" fmla="*/ 51 h 582"/>
                <a:gd name="T48" fmla="*/ 453 w 1955"/>
                <a:gd name="T49" fmla="*/ 87 h 582"/>
                <a:gd name="T50" fmla="*/ 433 w 1955"/>
                <a:gd name="T51" fmla="*/ 116 h 582"/>
                <a:gd name="T52" fmla="*/ 411 w 1955"/>
                <a:gd name="T53" fmla="*/ 140 h 582"/>
                <a:gd name="T54" fmla="*/ 386 w 1955"/>
                <a:gd name="T55" fmla="*/ 156 h 582"/>
                <a:gd name="T56" fmla="*/ 361 w 1955"/>
                <a:gd name="T57" fmla="*/ 163 h 582"/>
                <a:gd name="T58" fmla="*/ 335 w 1955"/>
                <a:gd name="T59" fmla="*/ 161 h 582"/>
                <a:gd name="T60" fmla="*/ 310 w 1955"/>
                <a:gd name="T61" fmla="*/ 147 h 582"/>
                <a:gd name="T62" fmla="*/ 285 w 1955"/>
                <a:gd name="T63" fmla="*/ 120 h 582"/>
                <a:gd name="T64" fmla="*/ 263 w 1955"/>
                <a:gd name="T65" fmla="*/ 80 h 582"/>
                <a:gd name="T66" fmla="*/ 239 w 1955"/>
                <a:gd name="T67" fmla="*/ 86 h 582"/>
                <a:gd name="T68" fmla="*/ 214 w 1955"/>
                <a:gd name="T69" fmla="*/ 114 h 582"/>
                <a:gd name="T70" fmla="*/ 187 w 1955"/>
                <a:gd name="T71" fmla="*/ 134 h 582"/>
                <a:gd name="T72" fmla="*/ 159 w 1955"/>
                <a:gd name="T73" fmla="*/ 147 h 582"/>
                <a:gd name="T74" fmla="*/ 131 w 1955"/>
                <a:gd name="T75" fmla="*/ 153 h 582"/>
                <a:gd name="T76" fmla="*/ 104 w 1955"/>
                <a:gd name="T77" fmla="*/ 152 h 582"/>
                <a:gd name="T78" fmla="*/ 78 w 1955"/>
                <a:gd name="T79" fmla="*/ 146 h 582"/>
                <a:gd name="T80" fmla="*/ 54 w 1955"/>
                <a:gd name="T81" fmla="*/ 133 h 582"/>
                <a:gd name="T82" fmla="*/ 33 w 1955"/>
                <a:gd name="T83" fmla="*/ 114 h 582"/>
                <a:gd name="T84" fmla="*/ 15 w 1955"/>
                <a:gd name="T85" fmla="*/ 89 h 582"/>
                <a:gd name="T86" fmla="*/ 0 w 1955"/>
                <a:gd name="T87" fmla="*/ 59 h 5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955" h="582">
                  <a:moveTo>
                    <a:pt x="0" y="117"/>
                  </a:moveTo>
                  <a:lnTo>
                    <a:pt x="0" y="582"/>
                  </a:lnTo>
                  <a:lnTo>
                    <a:pt x="1955" y="582"/>
                  </a:lnTo>
                  <a:lnTo>
                    <a:pt x="1955" y="73"/>
                  </a:lnTo>
                  <a:lnTo>
                    <a:pt x="1948" y="96"/>
                  </a:lnTo>
                  <a:lnTo>
                    <a:pt x="1940" y="119"/>
                  </a:lnTo>
                  <a:lnTo>
                    <a:pt x="1932" y="140"/>
                  </a:lnTo>
                  <a:lnTo>
                    <a:pt x="1922" y="160"/>
                  </a:lnTo>
                  <a:lnTo>
                    <a:pt x="1910" y="179"/>
                  </a:lnTo>
                  <a:lnTo>
                    <a:pt x="1899" y="198"/>
                  </a:lnTo>
                  <a:lnTo>
                    <a:pt x="1887" y="214"/>
                  </a:lnTo>
                  <a:lnTo>
                    <a:pt x="1874" y="230"/>
                  </a:lnTo>
                  <a:lnTo>
                    <a:pt x="1861" y="244"/>
                  </a:lnTo>
                  <a:lnTo>
                    <a:pt x="1846" y="257"/>
                  </a:lnTo>
                  <a:lnTo>
                    <a:pt x="1831" y="268"/>
                  </a:lnTo>
                  <a:lnTo>
                    <a:pt x="1817" y="278"/>
                  </a:lnTo>
                  <a:lnTo>
                    <a:pt x="1802" y="286"/>
                  </a:lnTo>
                  <a:lnTo>
                    <a:pt x="1785" y="293"/>
                  </a:lnTo>
                  <a:lnTo>
                    <a:pt x="1769" y="300"/>
                  </a:lnTo>
                  <a:lnTo>
                    <a:pt x="1753" y="303"/>
                  </a:lnTo>
                  <a:lnTo>
                    <a:pt x="1736" y="304"/>
                  </a:lnTo>
                  <a:lnTo>
                    <a:pt x="1720" y="304"/>
                  </a:lnTo>
                  <a:lnTo>
                    <a:pt x="1703" y="303"/>
                  </a:lnTo>
                  <a:lnTo>
                    <a:pt x="1687" y="300"/>
                  </a:lnTo>
                  <a:lnTo>
                    <a:pt x="1670" y="295"/>
                  </a:lnTo>
                  <a:lnTo>
                    <a:pt x="1654" y="288"/>
                  </a:lnTo>
                  <a:lnTo>
                    <a:pt x="1637" y="278"/>
                  </a:lnTo>
                  <a:lnTo>
                    <a:pt x="1623" y="268"/>
                  </a:lnTo>
                  <a:lnTo>
                    <a:pt x="1606" y="255"/>
                  </a:lnTo>
                  <a:lnTo>
                    <a:pt x="1591" y="240"/>
                  </a:lnTo>
                  <a:lnTo>
                    <a:pt x="1577" y="224"/>
                  </a:lnTo>
                  <a:lnTo>
                    <a:pt x="1563" y="204"/>
                  </a:lnTo>
                  <a:lnTo>
                    <a:pt x="1550" y="183"/>
                  </a:lnTo>
                  <a:lnTo>
                    <a:pt x="1537" y="160"/>
                  </a:lnTo>
                  <a:lnTo>
                    <a:pt x="1524" y="133"/>
                  </a:lnTo>
                  <a:lnTo>
                    <a:pt x="1514" y="105"/>
                  </a:lnTo>
                  <a:lnTo>
                    <a:pt x="1501" y="133"/>
                  </a:lnTo>
                  <a:lnTo>
                    <a:pt x="1488" y="160"/>
                  </a:lnTo>
                  <a:lnTo>
                    <a:pt x="1475" y="184"/>
                  </a:lnTo>
                  <a:lnTo>
                    <a:pt x="1461" y="206"/>
                  </a:lnTo>
                  <a:lnTo>
                    <a:pt x="1447" y="227"/>
                  </a:lnTo>
                  <a:lnTo>
                    <a:pt x="1432" y="245"/>
                  </a:lnTo>
                  <a:lnTo>
                    <a:pt x="1415" y="263"/>
                  </a:lnTo>
                  <a:lnTo>
                    <a:pt x="1399" y="278"/>
                  </a:lnTo>
                  <a:lnTo>
                    <a:pt x="1383" y="291"/>
                  </a:lnTo>
                  <a:lnTo>
                    <a:pt x="1364" y="303"/>
                  </a:lnTo>
                  <a:lnTo>
                    <a:pt x="1348" y="311"/>
                  </a:lnTo>
                  <a:lnTo>
                    <a:pt x="1330" y="319"/>
                  </a:lnTo>
                  <a:lnTo>
                    <a:pt x="1312" y="324"/>
                  </a:lnTo>
                  <a:lnTo>
                    <a:pt x="1294" y="327"/>
                  </a:lnTo>
                  <a:lnTo>
                    <a:pt x="1274" y="329"/>
                  </a:lnTo>
                  <a:lnTo>
                    <a:pt x="1256" y="327"/>
                  </a:lnTo>
                  <a:lnTo>
                    <a:pt x="1236" y="326"/>
                  </a:lnTo>
                  <a:lnTo>
                    <a:pt x="1218" y="319"/>
                  </a:lnTo>
                  <a:lnTo>
                    <a:pt x="1198" y="313"/>
                  </a:lnTo>
                  <a:lnTo>
                    <a:pt x="1180" y="303"/>
                  </a:lnTo>
                  <a:lnTo>
                    <a:pt x="1161" y="291"/>
                  </a:lnTo>
                  <a:lnTo>
                    <a:pt x="1142" y="277"/>
                  </a:lnTo>
                  <a:lnTo>
                    <a:pt x="1124" y="260"/>
                  </a:lnTo>
                  <a:lnTo>
                    <a:pt x="1105" y="240"/>
                  </a:lnTo>
                  <a:lnTo>
                    <a:pt x="1087" y="219"/>
                  </a:lnTo>
                  <a:lnTo>
                    <a:pt x="1068" y="196"/>
                  </a:lnTo>
                  <a:lnTo>
                    <a:pt x="1052" y="170"/>
                  </a:lnTo>
                  <a:lnTo>
                    <a:pt x="1034" y="140"/>
                  </a:lnTo>
                  <a:lnTo>
                    <a:pt x="1017" y="109"/>
                  </a:lnTo>
                  <a:lnTo>
                    <a:pt x="1001" y="76"/>
                  </a:lnTo>
                  <a:lnTo>
                    <a:pt x="985" y="38"/>
                  </a:lnTo>
                  <a:lnTo>
                    <a:pt x="970" y="0"/>
                  </a:lnTo>
                  <a:lnTo>
                    <a:pt x="963" y="27"/>
                  </a:lnTo>
                  <a:lnTo>
                    <a:pt x="957" y="53"/>
                  </a:lnTo>
                  <a:lnTo>
                    <a:pt x="948" y="78"/>
                  </a:lnTo>
                  <a:lnTo>
                    <a:pt x="939" y="102"/>
                  </a:lnTo>
                  <a:lnTo>
                    <a:pt x="929" y="127"/>
                  </a:lnTo>
                  <a:lnTo>
                    <a:pt x="917" y="150"/>
                  </a:lnTo>
                  <a:lnTo>
                    <a:pt x="906" y="173"/>
                  </a:lnTo>
                  <a:lnTo>
                    <a:pt x="892" y="193"/>
                  </a:lnTo>
                  <a:lnTo>
                    <a:pt x="879" y="212"/>
                  </a:lnTo>
                  <a:lnTo>
                    <a:pt x="866" y="232"/>
                  </a:lnTo>
                  <a:lnTo>
                    <a:pt x="851" y="249"/>
                  </a:lnTo>
                  <a:lnTo>
                    <a:pt x="837" y="265"/>
                  </a:lnTo>
                  <a:lnTo>
                    <a:pt x="822" y="280"/>
                  </a:lnTo>
                  <a:lnTo>
                    <a:pt x="805" y="291"/>
                  </a:lnTo>
                  <a:lnTo>
                    <a:pt x="789" y="303"/>
                  </a:lnTo>
                  <a:lnTo>
                    <a:pt x="772" y="311"/>
                  </a:lnTo>
                  <a:lnTo>
                    <a:pt x="756" y="319"/>
                  </a:lnTo>
                  <a:lnTo>
                    <a:pt x="740" y="324"/>
                  </a:lnTo>
                  <a:lnTo>
                    <a:pt x="721" y="326"/>
                  </a:lnTo>
                  <a:lnTo>
                    <a:pt x="705" y="327"/>
                  </a:lnTo>
                  <a:lnTo>
                    <a:pt x="687" y="326"/>
                  </a:lnTo>
                  <a:lnTo>
                    <a:pt x="670" y="321"/>
                  </a:lnTo>
                  <a:lnTo>
                    <a:pt x="652" y="314"/>
                  </a:lnTo>
                  <a:lnTo>
                    <a:pt x="636" y="306"/>
                  </a:lnTo>
                  <a:lnTo>
                    <a:pt x="620" y="293"/>
                  </a:lnTo>
                  <a:lnTo>
                    <a:pt x="603" y="278"/>
                  </a:lnTo>
                  <a:lnTo>
                    <a:pt x="587" y="262"/>
                  </a:lnTo>
                  <a:lnTo>
                    <a:pt x="570" y="240"/>
                  </a:lnTo>
                  <a:lnTo>
                    <a:pt x="555" y="217"/>
                  </a:lnTo>
                  <a:lnTo>
                    <a:pt x="541" y="191"/>
                  </a:lnTo>
                  <a:lnTo>
                    <a:pt x="526" y="160"/>
                  </a:lnTo>
                  <a:lnTo>
                    <a:pt x="511" y="127"/>
                  </a:lnTo>
                  <a:lnTo>
                    <a:pt x="495" y="150"/>
                  </a:lnTo>
                  <a:lnTo>
                    <a:pt x="478" y="171"/>
                  </a:lnTo>
                  <a:lnTo>
                    <a:pt x="462" y="193"/>
                  </a:lnTo>
                  <a:lnTo>
                    <a:pt x="444" y="211"/>
                  </a:lnTo>
                  <a:lnTo>
                    <a:pt x="427" y="227"/>
                  </a:lnTo>
                  <a:lnTo>
                    <a:pt x="409" y="242"/>
                  </a:lnTo>
                  <a:lnTo>
                    <a:pt x="391" y="255"/>
                  </a:lnTo>
                  <a:lnTo>
                    <a:pt x="373" y="267"/>
                  </a:lnTo>
                  <a:lnTo>
                    <a:pt x="353" y="278"/>
                  </a:lnTo>
                  <a:lnTo>
                    <a:pt x="335" y="286"/>
                  </a:lnTo>
                  <a:lnTo>
                    <a:pt x="317" y="293"/>
                  </a:lnTo>
                  <a:lnTo>
                    <a:pt x="299" y="300"/>
                  </a:lnTo>
                  <a:lnTo>
                    <a:pt x="279" y="303"/>
                  </a:lnTo>
                  <a:lnTo>
                    <a:pt x="261" y="306"/>
                  </a:lnTo>
                  <a:lnTo>
                    <a:pt x="243" y="308"/>
                  </a:lnTo>
                  <a:lnTo>
                    <a:pt x="225" y="306"/>
                  </a:lnTo>
                  <a:lnTo>
                    <a:pt x="207" y="304"/>
                  </a:lnTo>
                  <a:lnTo>
                    <a:pt x="190" y="301"/>
                  </a:lnTo>
                  <a:lnTo>
                    <a:pt x="172" y="298"/>
                  </a:lnTo>
                  <a:lnTo>
                    <a:pt x="156" y="291"/>
                  </a:lnTo>
                  <a:lnTo>
                    <a:pt x="139" y="283"/>
                  </a:lnTo>
                  <a:lnTo>
                    <a:pt x="123" y="275"/>
                  </a:lnTo>
                  <a:lnTo>
                    <a:pt x="108" y="265"/>
                  </a:lnTo>
                  <a:lnTo>
                    <a:pt x="93" y="253"/>
                  </a:lnTo>
                  <a:lnTo>
                    <a:pt x="79" y="240"/>
                  </a:lnTo>
                  <a:lnTo>
                    <a:pt x="65" y="227"/>
                  </a:lnTo>
                  <a:lnTo>
                    <a:pt x="52" y="211"/>
                  </a:lnTo>
                  <a:lnTo>
                    <a:pt x="41" y="194"/>
                  </a:lnTo>
                  <a:lnTo>
                    <a:pt x="29" y="178"/>
                  </a:lnTo>
                  <a:lnTo>
                    <a:pt x="19" y="158"/>
                  </a:lnTo>
                  <a:lnTo>
                    <a:pt x="9" y="138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C0A06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811" y="1782"/>
              <a:ext cx="752" cy="822"/>
            </a:xfrm>
            <a:custGeom>
              <a:avLst/>
              <a:gdLst>
                <a:gd name="T0" fmla="*/ 752 w 1503"/>
                <a:gd name="T1" fmla="*/ 0 h 1643"/>
                <a:gd name="T2" fmla="*/ 748 w 1503"/>
                <a:gd name="T3" fmla="*/ 378 h 1643"/>
                <a:gd name="T4" fmla="*/ 736 w 1503"/>
                <a:gd name="T5" fmla="*/ 430 h 1643"/>
                <a:gd name="T6" fmla="*/ 720 w 1503"/>
                <a:gd name="T7" fmla="*/ 476 h 1643"/>
                <a:gd name="T8" fmla="*/ 699 w 1503"/>
                <a:gd name="T9" fmla="*/ 518 h 1643"/>
                <a:gd name="T10" fmla="*/ 673 w 1503"/>
                <a:gd name="T11" fmla="*/ 555 h 1643"/>
                <a:gd name="T12" fmla="*/ 642 w 1503"/>
                <a:gd name="T13" fmla="*/ 590 h 1643"/>
                <a:gd name="T14" fmla="*/ 606 w 1503"/>
                <a:gd name="T15" fmla="*/ 623 h 1643"/>
                <a:gd name="T16" fmla="*/ 564 w 1503"/>
                <a:gd name="T17" fmla="*/ 655 h 1643"/>
                <a:gd name="T18" fmla="*/ 528 w 1503"/>
                <a:gd name="T19" fmla="*/ 679 h 1643"/>
                <a:gd name="T20" fmla="*/ 502 w 1503"/>
                <a:gd name="T21" fmla="*/ 692 h 1643"/>
                <a:gd name="T22" fmla="*/ 477 w 1503"/>
                <a:gd name="T23" fmla="*/ 703 h 1643"/>
                <a:gd name="T24" fmla="*/ 452 w 1503"/>
                <a:gd name="T25" fmla="*/ 711 h 1643"/>
                <a:gd name="T26" fmla="*/ 392 w 1503"/>
                <a:gd name="T27" fmla="*/ 723 h 1643"/>
                <a:gd name="T28" fmla="*/ 330 w 1503"/>
                <a:gd name="T29" fmla="*/ 734 h 1643"/>
                <a:gd name="T30" fmla="*/ 306 w 1503"/>
                <a:gd name="T31" fmla="*/ 741 h 1643"/>
                <a:gd name="T32" fmla="*/ 292 w 1503"/>
                <a:gd name="T33" fmla="*/ 750 h 1643"/>
                <a:gd name="T34" fmla="*/ 280 w 1503"/>
                <a:gd name="T35" fmla="*/ 759 h 1643"/>
                <a:gd name="T36" fmla="*/ 272 w 1503"/>
                <a:gd name="T37" fmla="*/ 773 h 1643"/>
                <a:gd name="T38" fmla="*/ 265 w 1503"/>
                <a:gd name="T39" fmla="*/ 789 h 1643"/>
                <a:gd name="T40" fmla="*/ 263 w 1503"/>
                <a:gd name="T41" fmla="*/ 810 h 1643"/>
                <a:gd name="T42" fmla="*/ 261 w 1503"/>
                <a:gd name="T43" fmla="*/ 809 h 1643"/>
                <a:gd name="T44" fmla="*/ 257 w 1503"/>
                <a:gd name="T45" fmla="*/ 787 h 1643"/>
                <a:gd name="T46" fmla="*/ 248 w 1503"/>
                <a:gd name="T47" fmla="*/ 770 h 1643"/>
                <a:gd name="T48" fmla="*/ 236 w 1503"/>
                <a:gd name="T49" fmla="*/ 756 h 1643"/>
                <a:gd name="T50" fmla="*/ 222 w 1503"/>
                <a:gd name="T51" fmla="*/ 745 h 1643"/>
                <a:gd name="T52" fmla="*/ 204 w 1503"/>
                <a:gd name="T53" fmla="*/ 737 h 1643"/>
                <a:gd name="T54" fmla="*/ 176 w 1503"/>
                <a:gd name="T55" fmla="*/ 728 h 1643"/>
                <a:gd name="T56" fmla="*/ 112 w 1503"/>
                <a:gd name="T57" fmla="*/ 717 h 1643"/>
                <a:gd name="T58" fmla="*/ 60 w 1503"/>
                <a:gd name="T59" fmla="*/ 706 h 1643"/>
                <a:gd name="T60" fmla="*/ 41 w 1503"/>
                <a:gd name="T61" fmla="*/ 699 h 1643"/>
                <a:gd name="T62" fmla="*/ 23 w 1503"/>
                <a:gd name="T63" fmla="*/ 691 h 1643"/>
                <a:gd name="T64" fmla="*/ 9 w 1503"/>
                <a:gd name="T65" fmla="*/ 680 h 1643"/>
                <a:gd name="T66" fmla="*/ 1 w 1503"/>
                <a:gd name="T67" fmla="*/ 663 h 1643"/>
                <a:gd name="T68" fmla="*/ 1 w 1503"/>
                <a:gd name="T69" fmla="*/ 645 h 1643"/>
                <a:gd name="T70" fmla="*/ 3 w 1503"/>
                <a:gd name="T71" fmla="*/ 630 h 1643"/>
                <a:gd name="T72" fmla="*/ 7 w 1503"/>
                <a:gd name="T73" fmla="*/ 619 h 1643"/>
                <a:gd name="T74" fmla="*/ 13 w 1503"/>
                <a:gd name="T75" fmla="*/ 609 h 1643"/>
                <a:gd name="T76" fmla="*/ 19 w 1503"/>
                <a:gd name="T77" fmla="*/ 601 h 1643"/>
                <a:gd name="T78" fmla="*/ 32 w 1503"/>
                <a:gd name="T79" fmla="*/ 592 h 1643"/>
                <a:gd name="T80" fmla="*/ 61 w 1503"/>
                <a:gd name="T81" fmla="*/ 578 h 1643"/>
                <a:gd name="T82" fmla="*/ 92 w 1503"/>
                <a:gd name="T83" fmla="*/ 562 h 1643"/>
                <a:gd name="T84" fmla="*/ 105 w 1503"/>
                <a:gd name="T85" fmla="*/ 550 h 1643"/>
                <a:gd name="T86" fmla="*/ 112 w 1503"/>
                <a:gd name="T87" fmla="*/ 538 h 1643"/>
                <a:gd name="T88" fmla="*/ 136 w 1503"/>
                <a:gd name="T89" fmla="*/ 541 h 1643"/>
                <a:gd name="T90" fmla="*/ 176 w 1503"/>
                <a:gd name="T91" fmla="*/ 554 h 1643"/>
                <a:gd name="T92" fmla="*/ 215 w 1503"/>
                <a:gd name="T93" fmla="*/ 563 h 1643"/>
                <a:gd name="T94" fmla="*/ 255 w 1503"/>
                <a:gd name="T95" fmla="*/ 566 h 1643"/>
                <a:gd name="T96" fmla="*/ 293 w 1503"/>
                <a:gd name="T97" fmla="*/ 566 h 1643"/>
                <a:gd name="T98" fmla="*/ 331 w 1503"/>
                <a:gd name="T99" fmla="*/ 561 h 1643"/>
                <a:gd name="T100" fmla="*/ 367 w 1503"/>
                <a:gd name="T101" fmla="*/ 552 h 1643"/>
                <a:gd name="T102" fmla="*/ 401 w 1503"/>
                <a:gd name="T103" fmla="*/ 541 h 1643"/>
                <a:gd name="T104" fmla="*/ 433 w 1503"/>
                <a:gd name="T105" fmla="*/ 525 h 1643"/>
                <a:gd name="T106" fmla="*/ 463 w 1503"/>
                <a:gd name="T107" fmla="*/ 507 h 1643"/>
                <a:gd name="T108" fmla="*/ 489 w 1503"/>
                <a:gd name="T109" fmla="*/ 486 h 1643"/>
                <a:gd name="T110" fmla="*/ 513 w 1503"/>
                <a:gd name="T111" fmla="*/ 462 h 1643"/>
                <a:gd name="T112" fmla="*/ 532 w 1503"/>
                <a:gd name="T113" fmla="*/ 436 h 1643"/>
                <a:gd name="T114" fmla="*/ 548 w 1503"/>
                <a:gd name="T115" fmla="*/ 408 h 1643"/>
                <a:gd name="T116" fmla="*/ 559 w 1503"/>
                <a:gd name="T117" fmla="*/ 379 h 1643"/>
                <a:gd name="T118" fmla="*/ 565 w 1503"/>
                <a:gd name="T119" fmla="*/ 348 h 1643"/>
                <a:gd name="T120" fmla="*/ 567 w 1503"/>
                <a:gd name="T121" fmla="*/ 0 h 164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503" h="1643">
                  <a:moveTo>
                    <a:pt x="1133" y="0"/>
                  </a:moveTo>
                  <a:lnTo>
                    <a:pt x="1503" y="0"/>
                  </a:lnTo>
                  <a:lnTo>
                    <a:pt x="1503" y="698"/>
                  </a:lnTo>
                  <a:lnTo>
                    <a:pt x="1495" y="755"/>
                  </a:lnTo>
                  <a:lnTo>
                    <a:pt x="1484" y="808"/>
                  </a:lnTo>
                  <a:lnTo>
                    <a:pt x="1472" y="859"/>
                  </a:lnTo>
                  <a:lnTo>
                    <a:pt x="1457" y="906"/>
                  </a:lnTo>
                  <a:lnTo>
                    <a:pt x="1439" y="951"/>
                  </a:lnTo>
                  <a:lnTo>
                    <a:pt x="1420" y="994"/>
                  </a:lnTo>
                  <a:lnTo>
                    <a:pt x="1397" y="1035"/>
                  </a:lnTo>
                  <a:lnTo>
                    <a:pt x="1372" y="1073"/>
                  </a:lnTo>
                  <a:lnTo>
                    <a:pt x="1346" y="1110"/>
                  </a:lnTo>
                  <a:lnTo>
                    <a:pt x="1316" y="1145"/>
                  </a:lnTo>
                  <a:lnTo>
                    <a:pt x="1283" y="1179"/>
                  </a:lnTo>
                  <a:lnTo>
                    <a:pt x="1249" y="1212"/>
                  </a:lnTo>
                  <a:lnTo>
                    <a:pt x="1211" y="1245"/>
                  </a:lnTo>
                  <a:lnTo>
                    <a:pt x="1171" y="1276"/>
                  </a:lnTo>
                  <a:lnTo>
                    <a:pt x="1127" y="1309"/>
                  </a:lnTo>
                  <a:lnTo>
                    <a:pt x="1082" y="1341"/>
                  </a:lnTo>
                  <a:lnTo>
                    <a:pt x="1056" y="1357"/>
                  </a:lnTo>
                  <a:lnTo>
                    <a:pt x="1030" y="1372"/>
                  </a:lnTo>
                  <a:lnTo>
                    <a:pt x="1004" y="1383"/>
                  </a:lnTo>
                  <a:lnTo>
                    <a:pt x="979" y="1395"/>
                  </a:lnTo>
                  <a:lnTo>
                    <a:pt x="953" y="1405"/>
                  </a:lnTo>
                  <a:lnTo>
                    <a:pt x="928" y="1413"/>
                  </a:lnTo>
                  <a:lnTo>
                    <a:pt x="903" y="1421"/>
                  </a:lnTo>
                  <a:lnTo>
                    <a:pt x="879" y="1426"/>
                  </a:lnTo>
                  <a:lnTo>
                    <a:pt x="783" y="1446"/>
                  </a:lnTo>
                  <a:lnTo>
                    <a:pt x="698" y="1459"/>
                  </a:lnTo>
                  <a:lnTo>
                    <a:pt x="660" y="1467"/>
                  </a:lnTo>
                  <a:lnTo>
                    <a:pt x="627" y="1477"/>
                  </a:lnTo>
                  <a:lnTo>
                    <a:pt x="611" y="1482"/>
                  </a:lnTo>
                  <a:lnTo>
                    <a:pt x="596" y="1490"/>
                  </a:lnTo>
                  <a:lnTo>
                    <a:pt x="583" y="1499"/>
                  </a:lnTo>
                  <a:lnTo>
                    <a:pt x="571" y="1507"/>
                  </a:lnTo>
                  <a:lnTo>
                    <a:pt x="560" y="1518"/>
                  </a:lnTo>
                  <a:lnTo>
                    <a:pt x="551" y="1530"/>
                  </a:lnTo>
                  <a:lnTo>
                    <a:pt x="543" y="1545"/>
                  </a:lnTo>
                  <a:lnTo>
                    <a:pt x="537" y="1559"/>
                  </a:lnTo>
                  <a:lnTo>
                    <a:pt x="530" y="1577"/>
                  </a:lnTo>
                  <a:lnTo>
                    <a:pt x="527" y="1597"/>
                  </a:lnTo>
                  <a:lnTo>
                    <a:pt x="525" y="1619"/>
                  </a:lnTo>
                  <a:lnTo>
                    <a:pt x="523" y="1643"/>
                  </a:lnTo>
                  <a:lnTo>
                    <a:pt x="522" y="1617"/>
                  </a:lnTo>
                  <a:lnTo>
                    <a:pt x="518" y="1596"/>
                  </a:lnTo>
                  <a:lnTo>
                    <a:pt x="513" y="1574"/>
                  </a:lnTo>
                  <a:lnTo>
                    <a:pt x="505" y="1556"/>
                  </a:lnTo>
                  <a:lnTo>
                    <a:pt x="495" y="1540"/>
                  </a:lnTo>
                  <a:lnTo>
                    <a:pt x="484" y="1525"/>
                  </a:lnTo>
                  <a:lnTo>
                    <a:pt x="472" y="1512"/>
                  </a:lnTo>
                  <a:lnTo>
                    <a:pt x="458" y="1500"/>
                  </a:lnTo>
                  <a:lnTo>
                    <a:pt x="443" y="1490"/>
                  </a:lnTo>
                  <a:lnTo>
                    <a:pt x="426" y="1480"/>
                  </a:lnTo>
                  <a:lnTo>
                    <a:pt x="408" y="1474"/>
                  </a:lnTo>
                  <a:lnTo>
                    <a:pt x="390" y="1467"/>
                  </a:lnTo>
                  <a:lnTo>
                    <a:pt x="351" y="1456"/>
                  </a:lnTo>
                  <a:lnTo>
                    <a:pt x="310" y="1448"/>
                  </a:lnTo>
                  <a:lnTo>
                    <a:pt x="224" y="1433"/>
                  </a:lnTo>
                  <a:lnTo>
                    <a:pt x="139" y="1416"/>
                  </a:lnTo>
                  <a:lnTo>
                    <a:pt x="119" y="1411"/>
                  </a:lnTo>
                  <a:lnTo>
                    <a:pt x="99" y="1406"/>
                  </a:lnTo>
                  <a:lnTo>
                    <a:pt x="81" y="1398"/>
                  </a:lnTo>
                  <a:lnTo>
                    <a:pt x="63" y="1390"/>
                  </a:lnTo>
                  <a:lnTo>
                    <a:pt x="46" y="1382"/>
                  </a:lnTo>
                  <a:lnTo>
                    <a:pt x="30" y="1370"/>
                  </a:lnTo>
                  <a:lnTo>
                    <a:pt x="17" y="1359"/>
                  </a:lnTo>
                  <a:lnTo>
                    <a:pt x="4" y="1346"/>
                  </a:lnTo>
                  <a:lnTo>
                    <a:pt x="2" y="1326"/>
                  </a:lnTo>
                  <a:lnTo>
                    <a:pt x="0" y="1306"/>
                  </a:lnTo>
                  <a:lnTo>
                    <a:pt x="2" y="1290"/>
                  </a:lnTo>
                  <a:lnTo>
                    <a:pt x="4" y="1275"/>
                  </a:lnTo>
                  <a:lnTo>
                    <a:pt x="5" y="1260"/>
                  </a:lnTo>
                  <a:lnTo>
                    <a:pt x="9" y="1249"/>
                  </a:lnTo>
                  <a:lnTo>
                    <a:pt x="14" y="1237"/>
                  </a:lnTo>
                  <a:lnTo>
                    <a:pt x="19" y="1226"/>
                  </a:lnTo>
                  <a:lnTo>
                    <a:pt x="25" y="1217"/>
                  </a:lnTo>
                  <a:lnTo>
                    <a:pt x="32" y="1209"/>
                  </a:lnTo>
                  <a:lnTo>
                    <a:pt x="38" y="1201"/>
                  </a:lnTo>
                  <a:lnTo>
                    <a:pt x="46" y="1194"/>
                  </a:lnTo>
                  <a:lnTo>
                    <a:pt x="63" y="1183"/>
                  </a:lnTo>
                  <a:lnTo>
                    <a:pt x="81" y="1175"/>
                  </a:lnTo>
                  <a:lnTo>
                    <a:pt x="122" y="1156"/>
                  </a:lnTo>
                  <a:lnTo>
                    <a:pt x="163" y="1137"/>
                  </a:lnTo>
                  <a:lnTo>
                    <a:pt x="183" y="1124"/>
                  </a:lnTo>
                  <a:lnTo>
                    <a:pt x="201" y="1109"/>
                  </a:lnTo>
                  <a:lnTo>
                    <a:pt x="209" y="1099"/>
                  </a:lnTo>
                  <a:lnTo>
                    <a:pt x="217" y="1087"/>
                  </a:lnTo>
                  <a:lnTo>
                    <a:pt x="224" y="1076"/>
                  </a:lnTo>
                  <a:lnTo>
                    <a:pt x="232" y="1064"/>
                  </a:lnTo>
                  <a:lnTo>
                    <a:pt x="272" y="1081"/>
                  </a:lnTo>
                  <a:lnTo>
                    <a:pt x="311" y="1096"/>
                  </a:lnTo>
                  <a:lnTo>
                    <a:pt x="351" y="1107"/>
                  </a:lnTo>
                  <a:lnTo>
                    <a:pt x="390" y="1117"/>
                  </a:lnTo>
                  <a:lnTo>
                    <a:pt x="430" y="1125"/>
                  </a:lnTo>
                  <a:lnTo>
                    <a:pt x="469" y="1130"/>
                  </a:lnTo>
                  <a:lnTo>
                    <a:pt x="509" y="1132"/>
                  </a:lnTo>
                  <a:lnTo>
                    <a:pt x="548" y="1133"/>
                  </a:lnTo>
                  <a:lnTo>
                    <a:pt x="586" y="1132"/>
                  </a:lnTo>
                  <a:lnTo>
                    <a:pt x="624" y="1127"/>
                  </a:lnTo>
                  <a:lnTo>
                    <a:pt x="661" y="1122"/>
                  </a:lnTo>
                  <a:lnTo>
                    <a:pt x="698" y="1114"/>
                  </a:lnTo>
                  <a:lnTo>
                    <a:pt x="734" y="1104"/>
                  </a:lnTo>
                  <a:lnTo>
                    <a:pt x="768" y="1094"/>
                  </a:lnTo>
                  <a:lnTo>
                    <a:pt x="801" y="1081"/>
                  </a:lnTo>
                  <a:lnTo>
                    <a:pt x="834" y="1066"/>
                  </a:lnTo>
                  <a:lnTo>
                    <a:pt x="865" y="1050"/>
                  </a:lnTo>
                  <a:lnTo>
                    <a:pt x="897" y="1031"/>
                  </a:lnTo>
                  <a:lnTo>
                    <a:pt x="925" y="1013"/>
                  </a:lnTo>
                  <a:lnTo>
                    <a:pt x="953" y="992"/>
                  </a:lnTo>
                  <a:lnTo>
                    <a:pt x="977" y="971"/>
                  </a:lnTo>
                  <a:lnTo>
                    <a:pt x="1002" y="948"/>
                  </a:lnTo>
                  <a:lnTo>
                    <a:pt x="1025" y="923"/>
                  </a:lnTo>
                  <a:lnTo>
                    <a:pt x="1045" y="898"/>
                  </a:lnTo>
                  <a:lnTo>
                    <a:pt x="1064" y="872"/>
                  </a:lnTo>
                  <a:lnTo>
                    <a:pt x="1081" y="844"/>
                  </a:lnTo>
                  <a:lnTo>
                    <a:pt x="1096" y="816"/>
                  </a:lnTo>
                  <a:lnTo>
                    <a:pt x="1107" y="788"/>
                  </a:lnTo>
                  <a:lnTo>
                    <a:pt x="1117" y="758"/>
                  </a:lnTo>
                  <a:lnTo>
                    <a:pt x="1125" y="727"/>
                  </a:lnTo>
                  <a:lnTo>
                    <a:pt x="1130" y="696"/>
                  </a:lnTo>
                  <a:lnTo>
                    <a:pt x="1133" y="665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2809" y="1796"/>
              <a:ext cx="247" cy="239"/>
            </a:xfrm>
            <a:custGeom>
              <a:avLst/>
              <a:gdLst>
                <a:gd name="T0" fmla="*/ 0 w 495"/>
                <a:gd name="T1" fmla="*/ 0 h 477"/>
                <a:gd name="T2" fmla="*/ 5 w 495"/>
                <a:gd name="T3" fmla="*/ 32 h 477"/>
                <a:gd name="T4" fmla="*/ 10 w 495"/>
                <a:gd name="T5" fmla="*/ 63 h 477"/>
                <a:gd name="T6" fmla="*/ 15 w 495"/>
                <a:gd name="T7" fmla="*/ 95 h 477"/>
                <a:gd name="T8" fmla="*/ 21 w 495"/>
                <a:gd name="T9" fmla="*/ 126 h 477"/>
                <a:gd name="T10" fmla="*/ 27 w 495"/>
                <a:gd name="T11" fmla="*/ 157 h 477"/>
                <a:gd name="T12" fmla="*/ 35 w 495"/>
                <a:gd name="T13" fmla="*/ 186 h 477"/>
                <a:gd name="T14" fmla="*/ 39 w 495"/>
                <a:gd name="T15" fmla="*/ 200 h 477"/>
                <a:gd name="T16" fmla="*/ 44 w 495"/>
                <a:gd name="T17" fmla="*/ 213 h 477"/>
                <a:gd name="T18" fmla="*/ 49 w 495"/>
                <a:gd name="T19" fmla="*/ 227 h 477"/>
                <a:gd name="T20" fmla="*/ 55 w 495"/>
                <a:gd name="T21" fmla="*/ 239 h 477"/>
                <a:gd name="T22" fmla="*/ 247 w 495"/>
                <a:gd name="T23" fmla="*/ 239 h 477"/>
                <a:gd name="T24" fmla="*/ 247 w 495"/>
                <a:gd name="T25" fmla="*/ 93 h 477"/>
                <a:gd name="T26" fmla="*/ 238 w 495"/>
                <a:gd name="T27" fmla="*/ 117 h 477"/>
                <a:gd name="T28" fmla="*/ 229 w 495"/>
                <a:gd name="T29" fmla="*/ 139 h 477"/>
                <a:gd name="T30" fmla="*/ 224 w 495"/>
                <a:gd name="T31" fmla="*/ 148 h 477"/>
                <a:gd name="T32" fmla="*/ 219 w 495"/>
                <a:gd name="T33" fmla="*/ 157 h 477"/>
                <a:gd name="T34" fmla="*/ 214 w 495"/>
                <a:gd name="T35" fmla="*/ 166 h 477"/>
                <a:gd name="T36" fmla="*/ 209 w 495"/>
                <a:gd name="T37" fmla="*/ 174 h 477"/>
                <a:gd name="T38" fmla="*/ 204 w 495"/>
                <a:gd name="T39" fmla="*/ 180 h 477"/>
                <a:gd name="T40" fmla="*/ 198 w 495"/>
                <a:gd name="T41" fmla="*/ 186 h 477"/>
                <a:gd name="T42" fmla="*/ 193 w 495"/>
                <a:gd name="T43" fmla="*/ 191 h 477"/>
                <a:gd name="T44" fmla="*/ 187 w 495"/>
                <a:gd name="T45" fmla="*/ 195 h 477"/>
                <a:gd name="T46" fmla="*/ 182 w 495"/>
                <a:gd name="T47" fmla="*/ 198 h 477"/>
                <a:gd name="T48" fmla="*/ 175 w 495"/>
                <a:gd name="T49" fmla="*/ 199 h 477"/>
                <a:gd name="T50" fmla="*/ 169 w 495"/>
                <a:gd name="T51" fmla="*/ 200 h 477"/>
                <a:gd name="T52" fmla="*/ 162 w 495"/>
                <a:gd name="T53" fmla="*/ 200 h 477"/>
                <a:gd name="T54" fmla="*/ 155 w 495"/>
                <a:gd name="T55" fmla="*/ 199 h 477"/>
                <a:gd name="T56" fmla="*/ 148 w 495"/>
                <a:gd name="T57" fmla="*/ 195 h 477"/>
                <a:gd name="T58" fmla="*/ 140 w 495"/>
                <a:gd name="T59" fmla="*/ 191 h 477"/>
                <a:gd name="T60" fmla="*/ 132 w 495"/>
                <a:gd name="T61" fmla="*/ 186 h 477"/>
                <a:gd name="T62" fmla="*/ 123 w 495"/>
                <a:gd name="T63" fmla="*/ 179 h 477"/>
                <a:gd name="T64" fmla="*/ 115 w 495"/>
                <a:gd name="T65" fmla="*/ 171 h 477"/>
                <a:gd name="T66" fmla="*/ 105 w 495"/>
                <a:gd name="T67" fmla="*/ 162 h 477"/>
                <a:gd name="T68" fmla="*/ 96 w 495"/>
                <a:gd name="T69" fmla="*/ 150 h 477"/>
                <a:gd name="T70" fmla="*/ 86 w 495"/>
                <a:gd name="T71" fmla="*/ 137 h 477"/>
                <a:gd name="T72" fmla="*/ 75 w 495"/>
                <a:gd name="T73" fmla="*/ 123 h 477"/>
                <a:gd name="T74" fmla="*/ 64 w 495"/>
                <a:gd name="T75" fmla="*/ 106 h 477"/>
                <a:gd name="T76" fmla="*/ 53 w 495"/>
                <a:gd name="T77" fmla="*/ 89 h 477"/>
                <a:gd name="T78" fmla="*/ 40 w 495"/>
                <a:gd name="T79" fmla="*/ 69 h 477"/>
                <a:gd name="T80" fmla="*/ 27 w 495"/>
                <a:gd name="T81" fmla="*/ 49 h 477"/>
                <a:gd name="T82" fmla="*/ 14 w 495"/>
                <a:gd name="T83" fmla="*/ 26 h 477"/>
                <a:gd name="T84" fmla="*/ 0 w 495"/>
                <a:gd name="T85" fmla="*/ 0 h 4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95" h="477">
                  <a:moveTo>
                    <a:pt x="0" y="0"/>
                  </a:moveTo>
                  <a:lnTo>
                    <a:pt x="10" y="63"/>
                  </a:lnTo>
                  <a:lnTo>
                    <a:pt x="20" y="125"/>
                  </a:lnTo>
                  <a:lnTo>
                    <a:pt x="30" y="189"/>
                  </a:lnTo>
                  <a:lnTo>
                    <a:pt x="42" y="252"/>
                  </a:lnTo>
                  <a:lnTo>
                    <a:pt x="55" y="314"/>
                  </a:lnTo>
                  <a:lnTo>
                    <a:pt x="71" y="372"/>
                  </a:lnTo>
                  <a:lnTo>
                    <a:pt x="79" y="400"/>
                  </a:lnTo>
                  <a:lnTo>
                    <a:pt x="89" y="426"/>
                  </a:lnTo>
                  <a:lnTo>
                    <a:pt x="99" y="453"/>
                  </a:lnTo>
                  <a:lnTo>
                    <a:pt x="111" y="477"/>
                  </a:lnTo>
                  <a:lnTo>
                    <a:pt x="495" y="477"/>
                  </a:lnTo>
                  <a:lnTo>
                    <a:pt x="495" y="186"/>
                  </a:lnTo>
                  <a:lnTo>
                    <a:pt x="476" y="234"/>
                  </a:lnTo>
                  <a:lnTo>
                    <a:pt x="458" y="277"/>
                  </a:lnTo>
                  <a:lnTo>
                    <a:pt x="448" y="296"/>
                  </a:lnTo>
                  <a:lnTo>
                    <a:pt x="438" y="314"/>
                  </a:lnTo>
                  <a:lnTo>
                    <a:pt x="428" y="331"/>
                  </a:lnTo>
                  <a:lnTo>
                    <a:pt x="418" y="347"/>
                  </a:lnTo>
                  <a:lnTo>
                    <a:pt x="408" y="360"/>
                  </a:lnTo>
                  <a:lnTo>
                    <a:pt x="397" y="372"/>
                  </a:lnTo>
                  <a:lnTo>
                    <a:pt x="387" y="382"/>
                  </a:lnTo>
                  <a:lnTo>
                    <a:pt x="375" y="390"/>
                  </a:lnTo>
                  <a:lnTo>
                    <a:pt x="364" y="395"/>
                  </a:lnTo>
                  <a:lnTo>
                    <a:pt x="351" y="398"/>
                  </a:lnTo>
                  <a:lnTo>
                    <a:pt x="338" y="400"/>
                  </a:lnTo>
                  <a:lnTo>
                    <a:pt x="324" y="400"/>
                  </a:lnTo>
                  <a:lnTo>
                    <a:pt x="311" y="397"/>
                  </a:lnTo>
                  <a:lnTo>
                    <a:pt x="296" y="390"/>
                  </a:lnTo>
                  <a:lnTo>
                    <a:pt x="280" y="382"/>
                  </a:lnTo>
                  <a:lnTo>
                    <a:pt x="265" y="372"/>
                  </a:lnTo>
                  <a:lnTo>
                    <a:pt x="247" y="357"/>
                  </a:lnTo>
                  <a:lnTo>
                    <a:pt x="231" y="341"/>
                  </a:lnTo>
                  <a:lnTo>
                    <a:pt x="211" y="323"/>
                  </a:lnTo>
                  <a:lnTo>
                    <a:pt x="193" y="300"/>
                  </a:lnTo>
                  <a:lnTo>
                    <a:pt x="172" y="273"/>
                  </a:lnTo>
                  <a:lnTo>
                    <a:pt x="150" y="245"/>
                  </a:lnTo>
                  <a:lnTo>
                    <a:pt x="129" y="212"/>
                  </a:lnTo>
                  <a:lnTo>
                    <a:pt x="106" y="178"/>
                  </a:lnTo>
                  <a:lnTo>
                    <a:pt x="81" y="138"/>
                  </a:lnTo>
                  <a:lnTo>
                    <a:pt x="55" y="97"/>
                  </a:lnTo>
                  <a:lnTo>
                    <a:pt x="2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C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098" y="1796"/>
              <a:ext cx="248" cy="239"/>
            </a:xfrm>
            <a:custGeom>
              <a:avLst/>
              <a:gdLst>
                <a:gd name="T0" fmla="*/ 248 w 495"/>
                <a:gd name="T1" fmla="*/ 0 h 477"/>
                <a:gd name="T2" fmla="*/ 243 w 495"/>
                <a:gd name="T3" fmla="*/ 32 h 477"/>
                <a:gd name="T4" fmla="*/ 238 w 495"/>
                <a:gd name="T5" fmla="*/ 63 h 477"/>
                <a:gd name="T6" fmla="*/ 233 w 495"/>
                <a:gd name="T7" fmla="*/ 95 h 477"/>
                <a:gd name="T8" fmla="*/ 227 w 495"/>
                <a:gd name="T9" fmla="*/ 126 h 477"/>
                <a:gd name="T10" fmla="*/ 221 w 495"/>
                <a:gd name="T11" fmla="*/ 157 h 477"/>
                <a:gd name="T12" fmla="*/ 213 w 495"/>
                <a:gd name="T13" fmla="*/ 186 h 477"/>
                <a:gd name="T14" fmla="*/ 208 w 495"/>
                <a:gd name="T15" fmla="*/ 200 h 477"/>
                <a:gd name="T16" fmla="*/ 204 w 495"/>
                <a:gd name="T17" fmla="*/ 213 h 477"/>
                <a:gd name="T18" fmla="*/ 199 w 495"/>
                <a:gd name="T19" fmla="*/ 227 h 477"/>
                <a:gd name="T20" fmla="*/ 193 w 495"/>
                <a:gd name="T21" fmla="*/ 239 h 477"/>
                <a:gd name="T22" fmla="*/ 0 w 495"/>
                <a:gd name="T23" fmla="*/ 239 h 477"/>
                <a:gd name="T24" fmla="*/ 0 w 495"/>
                <a:gd name="T25" fmla="*/ 93 h 477"/>
                <a:gd name="T26" fmla="*/ 10 w 495"/>
                <a:gd name="T27" fmla="*/ 117 h 477"/>
                <a:gd name="T28" fmla="*/ 19 w 495"/>
                <a:gd name="T29" fmla="*/ 139 h 477"/>
                <a:gd name="T30" fmla="*/ 24 w 495"/>
                <a:gd name="T31" fmla="*/ 148 h 477"/>
                <a:gd name="T32" fmla="*/ 29 w 495"/>
                <a:gd name="T33" fmla="*/ 157 h 477"/>
                <a:gd name="T34" fmla="*/ 34 w 495"/>
                <a:gd name="T35" fmla="*/ 166 h 477"/>
                <a:gd name="T36" fmla="*/ 39 w 495"/>
                <a:gd name="T37" fmla="*/ 174 h 477"/>
                <a:gd name="T38" fmla="*/ 44 w 495"/>
                <a:gd name="T39" fmla="*/ 180 h 477"/>
                <a:gd name="T40" fmla="*/ 50 w 495"/>
                <a:gd name="T41" fmla="*/ 186 h 477"/>
                <a:gd name="T42" fmla="*/ 55 w 495"/>
                <a:gd name="T43" fmla="*/ 191 h 477"/>
                <a:gd name="T44" fmla="*/ 60 w 495"/>
                <a:gd name="T45" fmla="*/ 195 h 477"/>
                <a:gd name="T46" fmla="*/ 66 w 495"/>
                <a:gd name="T47" fmla="*/ 198 h 477"/>
                <a:gd name="T48" fmla="*/ 73 w 495"/>
                <a:gd name="T49" fmla="*/ 199 h 477"/>
                <a:gd name="T50" fmla="*/ 79 w 495"/>
                <a:gd name="T51" fmla="*/ 200 h 477"/>
                <a:gd name="T52" fmla="*/ 86 w 495"/>
                <a:gd name="T53" fmla="*/ 200 h 477"/>
                <a:gd name="T54" fmla="*/ 93 w 495"/>
                <a:gd name="T55" fmla="*/ 199 h 477"/>
                <a:gd name="T56" fmla="*/ 100 w 495"/>
                <a:gd name="T57" fmla="*/ 195 h 477"/>
                <a:gd name="T58" fmla="*/ 108 w 495"/>
                <a:gd name="T59" fmla="*/ 191 h 477"/>
                <a:gd name="T60" fmla="*/ 116 w 495"/>
                <a:gd name="T61" fmla="*/ 186 h 477"/>
                <a:gd name="T62" fmla="*/ 125 w 495"/>
                <a:gd name="T63" fmla="*/ 179 h 477"/>
                <a:gd name="T64" fmla="*/ 133 w 495"/>
                <a:gd name="T65" fmla="*/ 171 h 477"/>
                <a:gd name="T66" fmla="*/ 143 w 495"/>
                <a:gd name="T67" fmla="*/ 162 h 477"/>
                <a:gd name="T68" fmla="*/ 152 w 495"/>
                <a:gd name="T69" fmla="*/ 150 h 477"/>
                <a:gd name="T70" fmla="*/ 162 w 495"/>
                <a:gd name="T71" fmla="*/ 137 h 477"/>
                <a:gd name="T72" fmla="*/ 173 w 495"/>
                <a:gd name="T73" fmla="*/ 123 h 477"/>
                <a:gd name="T74" fmla="*/ 184 w 495"/>
                <a:gd name="T75" fmla="*/ 106 h 477"/>
                <a:gd name="T76" fmla="*/ 196 w 495"/>
                <a:gd name="T77" fmla="*/ 89 h 477"/>
                <a:gd name="T78" fmla="*/ 208 w 495"/>
                <a:gd name="T79" fmla="*/ 69 h 477"/>
                <a:gd name="T80" fmla="*/ 221 w 495"/>
                <a:gd name="T81" fmla="*/ 49 h 477"/>
                <a:gd name="T82" fmla="*/ 234 w 495"/>
                <a:gd name="T83" fmla="*/ 26 h 477"/>
                <a:gd name="T84" fmla="*/ 248 w 495"/>
                <a:gd name="T85" fmla="*/ 0 h 4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95" h="477">
                  <a:moveTo>
                    <a:pt x="495" y="0"/>
                  </a:moveTo>
                  <a:lnTo>
                    <a:pt x="485" y="63"/>
                  </a:lnTo>
                  <a:lnTo>
                    <a:pt x="476" y="125"/>
                  </a:lnTo>
                  <a:lnTo>
                    <a:pt x="466" y="189"/>
                  </a:lnTo>
                  <a:lnTo>
                    <a:pt x="454" y="252"/>
                  </a:lnTo>
                  <a:lnTo>
                    <a:pt x="441" y="314"/>
                  </a:lnTo>
                  <a:lnTo>
                    <a:pt x="425" y="372"/>
                  </a:lnTo>
                  <a:lnTo>
                    <a:pt x="416" y="400"/>
                  </a:lnTo>
                  <a:lnTo>
                    <a:pt x="407" y="426"/>
                  </a:lnTo>
                  <a:lnTo>
                    <a:pt x="397" y="453"/>
                  </a:lnTo>
                  <a:lnTo>
                    <a:pt x="385" y="477"/>
                  </a:lnTo>
                  <a:lnTo>
                    <a:pt x="0" y="477"/>
                  </a:lnTo>
                  <a:lnTo>
                    <a:pt x="0" y="186"/>
                  </a:lnTo>
                  <a:lnTo>
                    <a:pt x="20" y="234"/>
                  </a:lnTo>
                  <a:lnTo>
                    <a:pt x="38" y="277"/>
                  </a:lnTo>
                  <a:lnTo>
                    <a:pt x="48" y="296"/>
                  </a:lnTo>
                  <a:lnTo>
                    <a:pt x="58" y="314"/>
                  </a:lnTo>
                  <a:lnTo>
                    <a:pt x="68" y="331"/>
                  </a:lnTo>
                  <a:lnTo>
                    <a:pt x="78" y="347"/>
                  </a:lnTo>
                  <a:lnTo>
                    <a:pt x="87" y="360"/>
                  </a:lnTo>
                  <a:lnTo>
                    <a:pt x="99" y="372"/>
                  </a:lnTo>
                  <a:lnTo>
                    <a:pt x="109" y="382"/>
                  </a:lnTo>
                  <a:lnTo>
                    <a:pt x="120" y="390"/>
                  </a:lnTo>
                  <a:lnTo>
                    <a:pt x="132" y="395"/>
                  </a:lnTo>
                  <a:lnTo>
                    <a:pt x="145" y="398"/>
                  </a:lnTo>
                  <a:lnTo>
                    <a:pt x="158" y="400"/>
                  </a:lnTo>
                  <a:lnTo>
                    <a:pt x="171" y="400"/>
                  </a:lnTo>
                  <a:lnTo>
                    <a:pt x="185" y="397"/>
                  </a:lnTo>
                  <a:lnTo>
                    <a:pt x="199" y="390"/>
                  </a:lnTo>
                  <a:lnTo>
                    <a:pt x="216" y="382"/>
                  </a:lnTo>
                  <a:lnTo>
                    <a:pt x="231" y="372"/>
                  </a:lnTo>
                  <a:lnTo>
                    <a:pt x="249" y="357"/>
                  </a:lnTo>
                  <a:lnTo>
                    <a:pt x="265" y="341"/>
                  </a:lnTo>
                  <a:lnTo>
                    <a:pt x="285" y="323"/>
                  </a:lnTo>
                  <a:lnTo>
                    <a:pt x="303" y="300"/>
                  </a:lnTo>
                  <a:lnTo>
                    <a:pt x="324" y="273"/>
                  </a:lnTo>
                  <a:lnTo>
                    <a:pt x="346" y="245"/>
                  </a:lnTo>
                  <a:lnTo>
                    <a:pt x="367" y="212"/>
                  </a:lnTo>
                  <a:lnTo>
                    <a:pt x="392" y="178"/>
                  </a:lnTo>
                  <a:lnTo>
                    <a:pt x="415" y="138"/>
                  </a:lnTo>
                  <a:lnTo>
                    <a:pt x="441" y="97"/>
                  </a:lnTo>
                  <a:lnTo>
                    <a:pt x="467" y="5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A3C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3097" y="2069"/>
              <a:ext cx="231" cy="227"/>
            </a:xfrm>
            <a:custGeom>
              <a:avLst/>
              <a:gdLst>
                <a:gd name="T0" fmla="*/ 0 w 462"/>
                <a:gd name="T1" fmla="*/ 227 h 454"/>
                <a:gd name="T2" fmla="*/ 0 w 462"/>
                <a:gd name="T3" fmla="*/ 0 h 454"/>
                <a:gd name="T4" fmla="*/ 207 w 462"/>
                <a:gd name="T5" fmla="*/ 0 h 454"/>
                <a:gd name="T6" fmla="*/ 215 w 462"/>
                <a:gd name="T7" fmla="*/ 18 h 454"/>
                <a:gd name="T8" fmla="*/ 221 w 462"/>
                <a:gd name="T9" fmla="*/ 36 h 454"/>
                <a:gd name="T10" fmla="*/ 225 w 462"/>
                <a:gd name="T11" fmla="*/ 54 h 454"/>
                <a:gd name="T12" fmla="*/ 228 w 462"/>
                <a:gd name="T13" fmla="*/ 72 h 454"/>
                <a:gd name="T14" fmla="*/ 230 w 462"/>
                <a:gd name="T15" fmla="*/ 90 h 454"/>
                <a:gd name="T16" fmla="*/ 231 w 462"/>
                <a:gd name="T17" fmla="*/ 107 h 454"/>
                <a:gd name="T18" fmla="*/ 231 w 462"/>
                <a:gd name="T19" fmla="*/ 125 h 454"/>
                <a:gd name="T20" fmla="*/ 230 w 462"/>
                <a:gd name="T21" fmla="*/ 143 h 454"/>
                <a:gd name="T22" fmla="*/ 153 w 462"/>
                <a:gd name="T23" fmla="*/ 143 h 454"/>
                <a:gd name="T24" fmla="*/ 161 w 462"/>
                <a:gd name="T25" fmla="*/ 137 h 454"/>
                <a:gd name="T26" fmla="*/ 169 w 462"/>
                <a:gd name="T27" fmla="*/ 131 h 454"/>
                <a:gd name="T28" fmla="*/ 175 w 462"/>
                <a:gd name="T29" fmla="*/ 125 h 454"/>
                <a:gd name="T30" fmla="*/ 180 w 462"/>
                <a:gd name="T31" fmla="*/ 120 h 454"/>
                <a:gd name="T32" fmla="*/ 185 w 462"/>
                <a:gd name="T33" fmla="*/ 114 h 454"/>
                <a:gd name="T34" fmla="*/ 189 w 462"/>
                <a:gd name="T35" fmla="*/ 108 h 454"/>
                <a:gd name="T36" fmla="*/ 192 w 462"/>
                <a:gd name="T37" fmla="*/ 103 h 454"/>
                <a:gd name="T38" fmla="*/ 194 w 462"/>
                <a:gd name="T39" fmla="*/ 97 h 454"/>
                <a:gd name="T40" fmla="*/ 195 w 462"/>
                <a:gd name="T41" fmla="*/ 92 h 454"/>
                <a:gd name="T42" fmla="*/ 196 w 462"/>
                <a:gd name="T43" fmla="*/ 87 h 454"/>
                <a:gd name="T44" fmla="*/ 196 w 462"/>
                <a:gd name="T45" fmla="*/ 82 h 454"/>
                <a:gd name="T46" fmla="*/ 196 w 462"/>
                <a:gd name="T47" fmla="*/ 77 h 454"/>
                <a:gd name="T48" fmla="*/ 194 w 462"/>
                <a:gd name="T49" fmla="*/ 72 h 454"/>
                <a:gd name="T50" fmla="*/ 193 w 462"/>
                <a:gd name="T51" fmla="*/ 67 h 454"/>
                <a:gd name="T52" fmla="*/ 191 w 462"/>
                <a:gd name="T53" fmla="*/ 63 h 454"/>
                <a:gd name="T54" fmla="*/ 188 w 462"/>
                <a:gd name="T55" fmla="*/ 59 h 454"/>
                <a:gd name="T56" fmla="*/ 184 w 462"/>
                <a:gd name="T57" fmla="*/ 55 h 454"/>
                <a:gd name="T58" fmla="*/ 181 w 462"/>
                <a:gd name="T59" fmla="*/ 51 h 454"/>
                <a:gd name="T60" fmla="*/ 177 w 462"/>
                <a:gd name="T61" fmla="*/ 47 h 454"/>
                <a:gd name="T62" fmla="*/ 172 w 462"/>
                <a:gd name="T63" fmla="*/ 45 h 454"/>
                <a:gd name="T64" fmla="*/ 167 w 462"/>
                <a:gd name="T65" fmla="*/ 41 h 454"/>
                <a:gd name="T66" fmla="*/ 162 w 462"/>
                <a:gd name="T67" fmla="*/ 39 h 454"/>
                <a:gd name="T68" fmla="*/ 156 w 462"/>
                <a:gd name="T69" fmla="*/ 37 h 454"/>
                <a:gd name="T70" fmla="*/ 151 w 462"/>
                <a:gd name="T71" fmla="*/ 36 h 454"/>
                <a:gd name="T72" fmla="*/ 145 w 462"/>
                <a:gd name="T73" fmla="*/ 34 h 454"/>
                <a:gd name="T74" fmla="*/ 138 w 462"/>
                <a:gd name="T75" fmla="*/ 33 h 454"/>
                <a:gd name="T76" fmla="*/ 132 w 462"/>
                <a:gd name="T77" fmla="*/ 33 h 454"/>
                <a:gd name="T78" fmla="*/ 125 w 462"/>
                <a:gd name="T79" fmla="*/ 33 h 454"/>
                <a:gd name="T80" fmla="*/ 119 w 462"/>
                <a:gd name="T81" fmla="*/ 33 h 454"/>
                <a:gd name="T82" fmla="*/ 112 w 462"/>
                <a:gd name="T83" fmla="*/ 35 h 454"/>
                <a:gd name="T84" fmla="*/ 105 w 462"/>
                <a:gd name="T85" fmla="*/ 37 h 454"/>
                <a:gd name="T86" fmla="*/ 98 w 462"/>
                <a:gd name="T87" fmla="*/ 38 h 454"/>
                <a:gd name="T88" fmla="*/ 87 w 462"/>
                <a:gd name="T89" fmla="*/ 44 h 454"/>
                <a:gd name="T90" fmla="*/ 76 w 462"/>
                <a:gd name="T91" fmla="*/ 50 h 454"/>
                <a:gd name="T92" fmla="*/ 70 w 462"/>
                <a:gd name="T93" fmla="*/ 54 h 454"/>
                <a:gd name="T94" fmla="*/ 64 w 462"/>
                <a:gd name="T95" fmla="*/ 59 h 454"/>
                <a:gd name="T96" fmla="*/ 57 w 462"/>
                <a:gd name="T97" fmla="*/ 65 h 454"/>
                <a:gd name="T98" fmla="*/ 50 w 462"/>
                <a:gd name="T99" fmla="*/ 74 h 454"/>
                <a:gd name="T100" fmla="*/ 44 w 462"/>
                <a:gd name="T101" fmla="*/ 83 h 454"/>
                <a:gd name="T102" fmla="*/ 37 w 462"/>
                <a:gd name="T103" fmla="*/ 95 h 454"/>
                <a:gd name="T104" fmla="*/ 31 w 462"/>
                <a:gd name="T105" fmla="*/ 110 h 454"/>
                <a:gd name="T106" fmla="*/ 24 w 462"/>
                <a:gd name="T107" fmla="*/ 127 h 454"/>
                <a:gd name="T108" fmla="*/ 18 w 462"/>
                <a:gd name="T109" fmla="*/ 147 h 454"/>
                <a:gd name="T110" fmla="*/ 12 w 462"/>
                <a:gd name="T111" fmla="*/ 170 h 454"/>
                <a:gd name="T112" fmla="*/ 6 w 462"/>
                <a:gd name="T113" fmla="*/ 197 h 454"/>
                <a:gd name="T114" fmla="*/ 0 w 462"/>
                <a:gd name="T115" fmla="*/ 227 h 4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62" h="454">
                  <a:moveTo>
                    <a:pt x="0" y="454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29" y="36"/>
                  </a:lnTo>
                  <a:lnTo>
                    <a:pt x="441" y="71"/>
                  </a:lnTo>
                  <a:lnTo>
                    <a:pt x="449" y="107"/>
                  </a:lnTo>
                  <a:lnTo>
                    <a:pt x="456" y="143"/>
                  </a:lnTo>
                  <a:lnTo>
                    <a:pt x="460" y="180"/>
                  </a:lnTo>
                  <a:lnTo>
                    <a:pt x="462" y="214"/>
                  </a:lnTo>
                  <a:lnTo>
                    <a:pt x="462" y="250"/>
                  </a:lnTo>
                  <a:lnTo>
                    <a:pt x="459" y="285"/>
                  </a:lnTo>
                  <a:lnTo>
                    <a:pt x="306" y="285"/>
                  </a:lnTo>
                  <a:lnTo>
                    <a:pt x="322" y="273"/>
                  </a:lnTo>
                  <a:lnTo>
                    <a:pt x="337" y="262"/>
                  </a:lnTo>
                  <a:lnTo>
                    <a:pt x="350" y="250"/>
                  </a:lnTo>
                  <a:lnTo>
                    <a:pt x="360" y="239"/>
                  </a:lnTo>
                  <a:lnTo>
                    <a:pt x="370" y="227"/>
                  </a:lnTo>
                  <a:lnTo>
                    <a:pt x="377" y="216"/>
                  </a:lnTo>
                  <a:lnTo>
                    <a:pt x="383" y="206"/>
                  </a:lnTo>
                  <a:lnTo>
                    <a:pt x="388" y="194"/>
                  </a:lnTo>
                  <a:lnTo>
                    <a:pt x="390" y="183"/>
                  </a:lnTo>
                  <a:lnTo>
                    <a:pt x="391" y="173"/>
                  </a:lnTo>
                  <a:lnTo>
                    <a:pt x="391" y="163"/>
                  </a:lnTo>
                  <a:lnTo>
                    <a:pt x="391" y="153"/>
                  </a:lnTo>
                  <a:lnTo>
                    <a:pt x="388" y="143"/>
                  </a:lnTo>
                  <a:lnTo>
                    <a:pt x="385" y="133"/>
                  </a:lnTo>
                  <a:lnTo>
                    <a:pt x="382" y="125"/>
                  </a:lnTo>
                  <a:lnTo>
                    <a:pt x="375" y="117"/>
                  </a:lnTo>
                  <a:lnTo>
                    <a:pt x="368" y="109"/>
                  </a:lnTo>
                  <a:lnTo>
                    <a:pt x="362" y="101"/>
                  </a:lnTo>
                  <a:lnTo>
                    <a:pt x="354" y="94"/>
                  </a:lnTo>
                  <a:lnTo>
                    <a:pt x="344" y="89"/>
                  </a:lnTo>
                  <a:lnTo>
                    <a:pt x="334" y="82"/>
                  </a:lnTo>
                  <a:lnTo>
                    <a:pt x="324" y="78"/>
                  </a:lnTo>
                  <a:lnTo>
                    <a:pt x="312" y="74"/>
                  </a:lnTo>
                  <a:lnTo>
                    <a:pt x="301" y="71"/>
                  </a:lnTo>
                  <a:lnTo>
                    <a:pt x="289" y="68"/>
                  </a:lnTo>
                  <a:lnTo>
                    <a:pt x="276" y="66"/>
                  </a:lnTo>
                  <a:lnTo>
                    <a:pt x="263" y="66"/>
                  </a:lnTo>
                  <a:lnTo>
                    <a:pt x="250" y="66"/>
                  </a:lnTo>
                  <a:lnTo>
                    <a:pt x="237" y="66"/>
                  </a:lnTo>
                  <a:lnTo>
                    <a:pt x="224" y="69"/>
                  </a:lnTo>
                  <a:lnTo>
                    <a:pt x="209" y="73"/>
                  </a:lnTo>
                  <a:lnTo>
                    <a:pt x="196" y="76"/>
                  </a:lnTo>
                  <a:lnTo>
                    <a:pt x="174" y="87"/>
                  </a:lnTo>
                  <a:lnTo>
                    <a:pt x="151" y="99"/>
                  </a:lnTo>
                  <a:lnTo>
                    <a:pt x="140" y="107"/>
                  </a:lnTo>
                  <a:lnTo>
                    <a:pt x="127" y="117"/>
                  </a:lnTo>
                  <a:lnTo>
                    <a:pt x="114" y="130"/>
                  </a:lnTo>
                  <a:lnTo>
                    <a:pt x="100" y="147"/>
                  </a:lnTo>
                  <a:lnTo>
                    <a:pt x="87" y="166"/>
                  </a:lnTo>
                  <a:lnTo>
                    <a:pt x="74" y="189"/>
                  </a:lnTo>
                  <a:lnTo>
                    <a:pt x="61" y="219"/>
                  </a:lnTo>
                  <a:lnTo>
                    <a:pt x="48" y="254"/>
                  </a:lnTo>
                  <a:lnTo>
                    <a:pt x="35" y="293"/>
                  </a:lnTo>
                  <a:lnTo>
                    <a:pt x="23" y="339"/>
                  </a:lnTo>
                  <a:lnTo>
                    <a:pt x="12" y="393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rgbClr val="1A3C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2606" y="1658"/>
              <a:ext cx="47" cy="67"/>
            </a:xfrm>
            <a:custGeom>
              <a:avLst/>
              <a:gdLst>
                <a:gd name="T0" fmla="*/ 0 w 94"/>
                <a:gd name="T1" fmla="*/ 0 h 133"/>
                <a:gd name="T2" fmla="*/ 24 w 94"/>
                <a:gd name="T3" fmla="*/ 0 h 133"/>
                <a:gd name="T4" fmla="*/ 24 w 94"/>
                <a:gd name="T5" fmla="*/ 2 h 133"/>
                <a:gd name="T6" fmla="*/ 22 w 94"/>
                <a:gd name="T7" fmla="*/ 2 h 133"/>
                <a:gd name="T8" fmla="*/ 20 w 94"/>
                <a:gd name="T9" fmla="*/ 3 h 133"/>
                <a:gd name="T10" fmla="*/ 19 w 94"/>
                <a:gd name="T11" fmla="*/ 3 h 133"/>
                <a:gd name="T12" fmla="*/ 18 w 94"/>
                <a:gd name="T13" fmla="*/ 4 h 133"/>
                <a:gd name="T14" fmla="*/ 18 w 94"/>
                <a:gd name="T15" fmla="*/ 5 h 133"/>
                <a:gd name="T16" fmla="*/ 18 w 94"/>
                <a:gd name="T17" fmla="*/ 8 h 133"/>
                <a:gd name="T18" fmla="*/ 17 w 94"/>
                <a:gd name="T19" fmla="*/ 12 h 133"/>
                <a:gd name="T20" fmla="*/ 17 w 94"/>
                <a:gd name="T21" fmla="*/ 44 h 133"/>
                <a:gd name="T22" fmla="*/ 18 w 94"/>
                <a:gd name="T23" fmla="*/ 51 h 133"/>
                <a:gd name="T24" fmla="*/ 18 w 94"/>
                <a:gd name="T25" fmla="*/ 55 h 133"/>
                <a:gd name="T26" fmla="*/ 19 w 94"/>
                <a:gd name="T27" fmla="*/ 58 h 133"/>
                <a:gd name="T28" fmla="*/ 21 w 94"/>
                <a:gd name="T29" fmla="*/ 60 h 133"/>
                <a:gd name="T30" fmla="*/ 23 w 94"/>
                <a:gd name="T31" fmla="*/ 62 h 133"/>
                <a:gd name="T32" fmla="*/ 27 w 94"/>
                <a:gd name="T33" fmla="*/ 62 h 133"/>
                <a:gd name="T34" fmla="*/ 30 w 94"/>
                <a:gd name="T35" fmla="*/ 61 h 133"/>
                <a:gd name="T36" fmla="*/ 33 w 94"/>
                <a:gd name="T37" fmla="*/ 59 h 133"/>
                <a:gd name="T38" fmla="*/ 35 w 94"/>
                <a:gd name="T39" fmla="*/ 57 h 133"/>
                <a:gd name="T40" fmla="*/ 36 w 94"/>
                <a:gd name="T41" fmla="*/ 53 h 133"/>
                <a:gd name="T42" fmla="*/ 38 w 94"/>
                <a:gd name="T43" fmla="*/ 47 h 133"/>
                <a:gd name="T44" fmla="*/ 38 w 94"/>
                <a:gd name="T45" fmla="*/ 39 h 133"/>
                <a:gd name="T46" fmla="*/ 38 w 94"/>
                <a:gd name="T47" fmla="*/ 12 h 133"/>
                <a:gd name="T48" fmla="*/ 38 w 94"/>
                <a:gd name="T49" fmla="*/ 8 h 133"/>
                <a:gd name="T50" fmla="*/ 37 w 94"/>
                <a:gd name="T51" fmla="*/ 6 h 133"/>
                <a:gd name="T52" fmla="*/ 36 w 94"/>
                <a:gd name="T53" fmla="*/ 4 h 133"/>
                <a:gd name="T54" fmla="*/ 36 w 94"/>
                <a:gd name="T55" fmla="*/ 4 h 133"/>
                <a:gd name="T56" fmla="*/ 34 w 94"/>
                <a:gd name="T57" fmla="*/ 3 h 133"/>
                <a:gd name="T58" fmla="*/ 31 w 94"/>
                <a:gd name="T59" fmla="*/ 2 h 133"/>
                <a:gd name="T60" fmla="*/ 31 w 94"/>
                <a:gd name="T61" fmla="*/ 0 h 133"/>
                <a:gd name="T62" fmla="*/ 47 w 94"/>
                <a:gd name="T63" fmla="*/ 0 h 133"/>
                <a:gd name="T64" fmla="*/ 47 w 94"/>
                <a:gd name="T65" fmla="*/ 2 h 133"/>
                <a:gd name="T66" fmla="*/ 46 w 94"/>
                <a:gd name="T67" fmla="*/ 2 h 133"/>
                <a:gd name="T68" fmla="*/ 45 w 94"/>
                <a:gd name="T69" fmla="*/ 3 h 133"/>
                <a:gd name="T70" fmla="*/ 43 w 94"/>
                <a:gd name="T71" fmla="*/ 4 h 133"/>
                <a:gd name="T72" fmla="*/ 42 w 94"/>
                <a:gd name="T73" fmla="*/ 4 h 133"/>
                <a:gd name="T74" fmla="*/ 41 w 94"/>
                <a:gd name="T75" fmla="*/ 7 h 133"/>
                <a:gd name="T76" fmla="*/ 41 w 94"/>
                <a:gd name="T77" fmla="*/ 8 h 133"/>
                <a:gd name="T78" fmla="*/ 41 w 94"/>
                <a:gd name="T79" fmla="*/ 12 h 133"/>
                <a:gd name="T80" fmla="*/ 41 w 94"/>
                <a:gd name="T81" fmla="*/ 36 h 133"/>
                <a:gd name="T82" fmla="*/ 41 w 94"/>
                <a:gd name="T83" fmla="*/ 46 h 133"/>
                <a:gd name="T84" fmla="*/ 40 w 94"/>
                <a:gd name="T85" fmla="*/ 54 h 133"/>
                <a:gd name="T86" fmla="*/ 38 w 94"/>
                <a:gd name="T87" fmla="*/ 58 h 133"/>
                <a:gd name="T88" fmla="*/ 35 w 94"/>
                <a:gd name="T89" fmla="*/ 63 h 133"/>
                <a:gd name="T90" fmla="*/ 32 w 94"/>
                <a:gd name="T91" fmla="*/ 64 h 133"/>
                <a:gd name="T92" fmla="*/ 30 w 94"/>
                <a:gd name="T93" fmla="*/ 66 h 133"/>
                <a:gd name="T94" fmla="*/ 27 w 94"/>
                <a:gd name="T95" fmla="*/ 67 h 133"/>
                <a:gd name="T96" fmla="*/ 23 w 94"/>
                <a:gd name="T97" fmla="*/ 67 h 133"/>
                <a:gd name="T98" fmla="*/ 18 w 94"/>
                <a:gd name="T99" fmla="*/ 66 h 133"/>
                <a:gd name="T100" fmla="*/ 14 w 94"/>
                <a:gd name="T101" fmla="*/ 64 h 133"/>
                <a:gd name="T102" fmla="*/ 10 w 94"/>
                <a:gd name="T103" fmla="*/ 61 h 133"/>
                <a:gd name="T104" fmla="*/ 8 w 94"/>
                <a:gd name="T105" fmla="*/ 57 h 133"/>
                <a:gd name="T106" fmla="*/ 6 w 94"/>
                <a:gd name="T107" fmla="*/ 51 h 133"/>
                <a:gd name="T108" fmla="*/ 6 w 94"/>
                <a:gd name="T109" fmla="*/ 44 h 133"/>
                <a:gd name="T110" fmla="*/ 6 w 94"/>
                <a:gd name="T111" fmla="*/ 12 h 133"/>
                <a:gd name="T112" fmla="*/ 6 w 94"/>
                <a:gd name="T113" fmla="*/ 8 h 133"/>
                <a:gd name="T114" fmla="*/ 5 w 94"/>
                <a:gd name="T115" fmla="*/ 5 h 133"/>
                <a:gd name="T116" fmla="*/ 5 w 94"/>
                <a:gd name="T117" fmla="*/ 4 h 133"/>
                <a:gd name="T118" fmla="*/ 4 w 94"/>
                <a:gd name="T119" fmla="*/ 3 h 133"/>
                <a:gd name="T120" fmla="*/ 3 w 94"/>
                <a:gd name="T121" fmla="*/ 3 h 133"/>
                <a:gd name="T122" fmla="*/ 0 w 94"/>
                <a:gd name="T123" fmla="*/ 2 h 133"/>
                <a:gd name="T124" fmla="*/ 0 w 94"/>
                <a:gd name="T125" fmla="*/ 0 h 13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4" h="133">
                  <a:moveTo>
                    <a:pt x="0" y="0"/>
                  </a:moveTo>
                  <a:lnTo>
                    <a:pt x="48" y="0"/>
                  </a:lnTo>
                  <a:lnTo>
                    <a:pt x="48" y="3"/>
                  </a:lnTo>
                  <a:lnTo>
                    <a:pt x="44" y="3"/>
                  </a:lnTo>
                  <a:lnTo>
                    <a:pt x="39" y="5"/>
                  </a:lnTo>
                  <a:lnTo>
                    <a:pt x="38" y="5"/>
                  </a:lnTo>
                  <a:lnTo>
                    <a:pt x="36" y="8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23"/>
                  </a:lnTo>
                  <a:lnTo>
                    <a:pt x="33" y="87"/>
                  </a:lnTo>
                  <a:lnTo>
                    <a:pt x="35" y="102"/>
                  </a:lnTo>
                  <a:lnTo>
                    <a:pt x="36" y="110"/>
                  </a:lnTo>
                  <a:lnTo>
                    <a:pt x="38" y="115"/>
                  </a:lnTo>
                  <a:lnTo>
                    <a:pt x="41" y="120"/>
                  </a:lnTo>
                  <a:lnTo>
                    <a:pt x="46" y="123"/>
                  </a:lnTo>
                  <a:lnTo>
                    <a:pt x="53" y="123"/>
                  </a:lnTo>
                  <a:lnTo>
                    <a:pt x="59" y="122"/>
                  </a:lnTo>
                  <a:lnTo>
                    <a:pt x="66" y="118"/>
                  </a:lnTo>
                  <a:lnTo>
                    <a:pt x="69" y="113"/>
                  </a:lnTo>
                  <a:lnTo>
                    <a:pt x="72" y="105"/>
                  </a:lnTo>
                  <a:lnTo>
                    <a:pt x="76" y="94"/>
                  </a:lnTo>
                  <a:lnTo>
                    <a:pt x="76" y="77"/>
                  </a:lnTo>
                  <a:lnTo>
                    <a:pt x="76" y="23"/>
                  </a:lnTo>
                  <a:lnTo>
                    <a:pt x="76" y="16"/>
                  </a:lnTo>
                  <a:lnTo>
                    <a:pt x="74" y="11"/>
                  </a:lnTo>
                  <a:lnTo>
                    <a:pt x="72" y="8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62" y="0"/>
                  </a:lnTo>
                  <a:lnTo>
                    <a:pt x="94" y="0"/>
                  </a:lnTo>
                  <a:lnTo>
                    <a:pt x="94" y="3"/>
                  </a:lnTo>
                  <a:lnTo>
                    <a:pt x="92" y="3"/>
                  </a:lnTo>
                  <a:lnTo>
                    <a:pt x="89" y="5"/>
                  </a:lnTo>
                  <a:lnTo>
                    <a:pt x="85" y="7"/>
                  </a:lnTo>
                  <a:lnTo>
                    <a:pt x="84" y="8"/>
                  </a:lnTo>
                  <a:lnTo>
                    <a:pt x="82" y="13"/>
                  </a:lnTo>
                  <a:lnTo>
                    <a:pt x="82" y="16"/>
                  </a:lnTo>
                  <a:lnTo>
                    <a:pt x="82" y="23"/>
                  </a:lnTo>
                  <a:lnTo>
                    <a:pt x="82" y="72"/>
                  </a:lnTo>
                  <a:lnTo>
                    <a:pt x="81" y="92"/>
                  </a:lnTo>
                  <a:lnTo>
                    <a:pt x="79" y="107"/>
                  </a:lnTo>
                  <a:lnTo>
                    <a:pt x="76" y="115"/>
                  </a:lnTo>
                  <a:lnTo>
                    <a:pt x="69" y="125"/>
                  </a:lnTo>
                  <a:lnTo>
                    <a:pt x="64" y="128"/>
                  </a:lnTo>
                  <a:lnTo>
                    <a:pt x="59" y="132"/>
                  </a:lnTo>
                  <a:lnTo>
                    <a:pt x="53" y="133"/>
                  </a:lnTo>
                  <a:lnTo>
                    <a:pt x="46" y="133"/>
                  </a:lnTo>
                  <a:lnTo>
                    <a:pt x="36" y="132"/>
                  </a:lnTo>
                  <a:lnTo>
                    <a:pt x="28" y="128"/>
                  </a:lnTo>
                  <a:lnTo>
                    <a:pt x="20" y="122"/>
                  </a:lnTo>
                  <a:lnTo>
                    <a:pt x="15" y="113"/>
                  </a:lnTo>
                  <a:lnTo>
                    <a:pt x="11" y="102"/>
                  </a:lnTo>
                  <a:lnTo>
                    <a:pt x="11" y="87"/>
                  </a:lnTo>
                  <a:lnTo>
                    <a:pt x="11" y="23"/>
                  </a:lnTo>
                  <a:lnTo>
                    <a:pt x="11" y="15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7" y="5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2656" y="1658"/>
              <a:ext cx="48" cy="67"/>
            </a:xfrm>
            <a:custGeom>
              <a:avLst/>
              <a:gdLst>
                <a:gd name="T0" fmla="*/ 17 w 95"/>
                <a:gd name="T1" fmla="*/ 0 h 133"/>
                <a:gd name="T2" fmla="*/ 40 w 95"/>
                <a:gd name="T3" fmla="*/ 41 h 133"/>
                <a:gd name="T4" fmla="*/ 40 w 95"/>
                <a:gd name="T5" fmla="*/ 13 h 133"/>
                <a:gd name="T6" fmla="*/ 39 w 95"/>
                <a:gd name="T7" fmla="*/ 8 h 133"/>
                <a:gd name="T8" fmla="*/ 38 w 95"/>
                <a:gd name="T9" fmla="*/ 5 h 133"/>
                <a:gd name="T10" fmla="*/ 37 w 95"/>
                <a:gd name="T11" fmla="*/ 4 h 133"/>
                <a:gd name="T12" fmla="*/ 36 w 95"/>
                <a:gd name="T13" fmla="*/ 3 h 133"/>
                <a:gd name="T14" fmla="*/ 35 w 95"/>
                <a:gd name="T15" fmla="*/ 3 h 133"/>
                <a:gd name="T16" fmla="*/ 33 w 95"/>
                <a:gd name="T17" fmla="*/ 2 h 133"/>
                <a:gd name="T18" fmla="*/ 33 w 95"/>
                <a:gd name="T19" fmla="*/ 0 h 133"/>
                <a:gd name="T20" fmla="*/ 48 w 95"/>
                <a:gd name="T21" fmla="*/ 0 h 133"/>
                <a:gd name="T22" fmla="*/ 48 w 95"/>
                <a:gd name="T23" fmla="*/ 2 h 133"/>
                <a:gd name="T24" fmla="*/ 45 w 95"/>
                <a:gd name="T25" fmla="*/ 3 h 133"/>
                <a:gd name="T26" fmla="*/ 44 w 95"/>
                <a:gd name="T27" fmla="*/ 4 h 133"/>
                <a:gd name="T28" fmla="*/ 43 w 95"/>
                <a:gd name="T29" fmla="*/ 4 h 133"/>
                <a:gd name="T30" fmla="*/ 42 w 95"/>
                <a:gd name="T31" fmla="*/ 6 h 133"/>
                <a:gd name="T32" fmla="*/ 42 w 95"/>
                <a:gd name="T33" fmla="*/ 9 h 133"/>
                <a:gd name="T34" fmla="*/ 42 w 95"/>
                <a:gd name="T35" fmla="*/ 13 h 133"/>
                <a:gd name="T36" fmla="*/ 42 w 95"/>
                <a:gd name="T37" fmla="*/ 67 h 133"/>
                <a:gd name="T38" fmla="*/ 40 w 95"/>
                <a:gd name="T39" fmla="*/ 67 h 133"/>
                <a:gd name="T40" fmla="*/ 9 w 95"/>
                <a:gd name="T41" fmla="*/ 13 h 133"/>
                <a:gd name="T42" fmla="*/ 9 w 95"/>
                <a:gd name="T43" fmla="*/ 54 h 133"/>
                <a:gd name="T44" fmla="*/ 10 w 95"/>
                <a:gd name="T45" fmla="*/ 59 h 133"/>
                <a:gd name="T46" fmla="*/ 12 w 95"/>
                <a:gd name="T47" fmla="*/ 62 h 133"/>
                <a:gd name="T48" fmla="*/ 13 w 95"/>
                <a:gd name="T49" fmla="*/ 63 h 133"/>
                <a:gd name="T50" fmla="*/ 16 w 95"/>
                <a:gd name="T51" fmla="*/ 64 h 133"/>
                <a:gd name="T52" fmla="*/ 17 w 95"/>
                <a:gd name="T53" fmla="*/ 64 h 133"/>
                <a:gd name="T54" fmla="*/ 17 w 95"/>
                <a:gd name="T55" fmla="*/ 65 h 133"/>
                <a:gd name="T56" fmla="*/ 0 w 95"/>
                <a:gd name="T57" fmla="*/ 65 h 133"/>
                <a:gd name="T58" fmla="*/ 0 w 95"/>
                <a:gd name="T59" fmla="*/ 64 h 133"/>
                <a:gd name="T60" fmla="*/ 3 w 95"/>
                <a:gd name="T61" fmla="*/ 63 h 133"/>
                <a:gd name="T62" fmla="*/ 6 w 95"/>
                <a:gd name="T63" fmla="*/ 61 h 133"/>
                <a:gd name="T64" fmla="*/ 7 w 95"/>
                <a:gd name="T65" fmla="*/ 59 h 133"/>
                <a:gd name="T66" fmla="*/ 7 w 95"/>
                <a:gd name="T67" fmla="*/ 54 h 133"/>
                <a:gd name="T68" fmla="*/ 7 w 95"/>
                <a:gd name="T69" fmla="*/ 8 h 133"/>
                <a:gd name="T70" fmla="*/ 6 w 95"/>
                <a:gd name="T71" fmla="*/ 7 h 133"/>
                <a:gd name="T72" fmla="*/ 4 w 95"/>
                <a:gd name="T73" fmla="*/ 4 h 133"/>
                <a:gd name="T74" fmla="*/ 3 w 95"/>
                <a:gd name="T75" fmla="*/ 4 h 133"/>
                <a:gd name="T76" fmla="*/ 2 w 95"/>
                <a:gd name="T77" fmla="*/ 3 h 133"/>
                <a:gd name="T78" fmla="*/ 0 w 95"/>
                <a:gd name="T79" fmla="*/ 2 h 133"/>
                <a:gd name="T80" fmla="*/ 0 w 95"/>
                <a:gd name="T81" fmla="*/ 0 h 133"/>
                <a:gd name="T82" fmla="*/ 17 w 95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5" h="133">
                  <a:moveTo>
                    <a:pt x="33" y="0"/>
                  </a:moveTo>
                  <a:lnTo>
                    <a:pt x="79" y="81"/>
                  </a:lnTo>
                  <a:lnTo>
                    <a:pt x="79" y="25"/>
                  </a:lnTo>
                  <a:lnTo>
                    <a:pt x="77" y="15"/>
                  </a:lnTo>
                  <a:lnTo>
                    <a:pt x="75" y="10"/>
                  </a:lnTo>
                  <a:lnTo>
                    <a:pt x="74" y="7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5" y="0"/>
                  </a:lnTo>
                  <a:lnTo>
                    <a:pt x="95" y="0"/>
                  </a:lnTo>
                  <a:lnTo>
                    <a:pt x="95" y="3"/>
                  </a:lnTo>
                  <a:lnTo>
                    <a:pt x="90" y="5"/>
                  </a:lnTo>
                  <a:lnTo>
                    <a:pt x="87" y="7"/>
                  </a:lnTo>
                  <a:lnTo>
                    <a:pt x="85" y="8"/>
                  </a:lnTo>
                  <a:lnTo>
                    <a:pt x="84" y="11"/>
                  </a:lnTo>
                  <a:lnTo>
                    <a:pt x="84" y="18"/>
                  </a:lnTo>
                  <a:lnTo>
                    <a:pt x="84" y="25"/>
                  </a:lnTo>
                  <a:lnTo>
                    <a:pt x="84" y="133"/>
                  </a:lnTo>
                  <a:lnTo>
                    <a:pt x="80" y="133"/>
                  </a:lnTo>
                  <a:lnTo>
                    <a:pt x="18" y="25"/>
                  </a:lnTo>
                  <a:lnTo>
                    <a:pt x="18" y="107"/>
                  </a:lnTo>
                  <a:lnTo>
                    <a:pt x="19" y="117"/>
                  </a:lnTo>
                  <a:lnTo>
                    <a:pt x="23" y="123"/>
                  </a:lnTo>
                  <a:lnTo>
                    <a:pt x="26" y="125"/>
                  </a:lnTo>
                  <a:lnTo>
                    <a:pt x="31" y="127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6" y="125"/>
                  </a:lnTo>
                  <a:lnTo>
                    <a:pt x="11" y="122"/>
                  </a:lnTo>
                  <a:lnTo>
                    <a:pt x="13" y="117"/>
                  </a:lnTo>
                  <a:lnTo>
                    <a:pt x="13" y="107"/>
                  </a:lnTo>
                  <a:lnTo>
                    <a:pt x="13" y="16"/>
                  </a:lnTo>
                  <a:lnTo>
                    <a:pt x="11" y="13"/>
                  </a:lnTo>
                  <a:lnTo>
                    <a:pt x="8" y="8"/>
                  </a:lnTo>
                  <a:lnTo>
                    <a:pt x="6" y="7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2707" y="1658"/>
              <a:ext cx="24" cy="65"/>
            </a:xfrm>
            <a:custGeom>
              <a:avLst/>
              <a:gdLst>
                <a:gd name="T0" fmla="*/ 24 w 47"/>
                <a:gd name="T1" fmla="*/ 64 h 130"/>
                <a:gd name="T2" fmla="*/ 24 w 47"/>
                <a:gd name="T3" fmla="*/ 65 h 130"/>
                <a:gd name="T4" fmla="*/ 0 w 47"/>
                <a:gd name="T5" fmla="*/ 65 h 130"/>
                <a:gd name="T6" fmla="*/ 0 w 47"/>
                <a:gd name="T7" fmla="*/ 64 h 130"/>
                <a:gd name="T8" fmla="*/ 2 w 47"/>
                <a:gd name="T9" fmla="*/ 64 h 130"/>
                <a:gd name="T10" fmla="*/ 3 w 47"/>
                <a:gd name="T11" fmla="*/ 64 h 130"/>
                <a:gd name="T12" fmla="*/ 5 w 47"/>
                <a:gd name="T13" fmla="*/ 63 h 130"/>
                <a:gd name="T14" fmla="*/ 6 w 47"/>
                <a:gd name="T15" fmla="*/ 62 h 130"/>
                <a:gd name="T16" fmla="*/ 6 w 47"/>
                <a:gd name="T17" fmla="*/ 60 h 130"/>
                <a:gd name="T18" fmla="*/ 7 w 47"/>
                <a:gd name="T19" fmla="*/ 58 h 130"/>
                <a:gd name="T20" fmla="*/ 7 w 47"/>
                <a:gd name="T21" fmla="*/ 54 h 130"/>
                <a:gd name="T22" fmla="*/ 7 w 47"/>
                <a:gd name="T23" fmla="*/ 12 h 130"/>
                <a:gd name="T24" fmla="*/ 7 w 47"/>
                <a:gd name="T25" fmla="*/ 8 h 130"/>
                <a:gd name="T26" fmla="*/ 6 w 47"/>
                <a:gd name="T27" fmla="*/ 5 h 130"/>
                <a:gd name="T28" fmla="*/ 6 w 47"/>
                <a:gd name="T29" fmla="*/ 4 h 130"/>
                <a:gd name="T30" fmla="*/ 4 w 47"/>
                <a:gd name="T31" fmla="*/ 4 h 130"/>
                <a:gd name="T32" fmla="*/ 3 w 47"/>
                <a:gd name="T33" fmla="*/ 3 h 130"/>
                <a:gd name="T34" fmla="*/ 2 w 47"/>
                <a:gd name="T35" fmla="*/ 2 h 130"/>
                <a:gd name="T36" fmla="*/ 0 w 47"/>
                <a:gd name="T37" fmla="*/ 2 h 130"/>
                <a:gd name="T38" fmla="*/ 0 w 47"/>
                <a:gd name="T39" fmla="*/ 0 h 130"/>
                <a:gd name="T40" fmla="*/ 24 w 47"/>
                <a:gd name="T41" fmla="*/ 0 h 130"/>
                <a:gd name="T42" fmla="*/ 24 w 47"/>
                <a:gd name="T43" fmla="*/ 2 h 130"/>
                <a:gd name="T44" fmla="*/ 22 w 47"/>
                <a:gd name="T45" fmla="*/ 2 h 130"/>
                <a:gd name="T46" fmla="*/ 21 w 47"/>
                <a:gd name="T47" fmla="*/ 3 h 130"/>
                <a:gd name="T48" fmla="*/ 19 w 47"/>
                <a:gd name="T49" fmla="*/ 4 h 130"/>
                <a:gd name="T50" fmla="*/ 18 w 47"/>
                <a:gd name="T51" fmla="*/ 4 h 130"/>
                <a:gd name="T52" fmla="*/ 18 w 47"/>
                <a:gd name="T53" fmla="*/ 5 h 130"/>
                <a:gd name="T54" fmla="*/ 17 w 47"/>
                <a:gd name="T55" fmla="*/ 8 h 130"/>
                <a:gd name="T56" fmla="*/ 17 w 47"/>
                <a:gd name="T57" fmla="*/ 12 h 130"/>
                <a:gd name="T58" fmla="*/ 17 w 47"/>
                <a:gd name="T59" fmla="*/ 54 h 130"/>
                <a:gd name="T60" fmla="*/ 17 w 47"/>
                <a:gd name="T61" fmla="*/ 59 h 130"/>
                <a:gd name="T62" fmla="*/ 18 w 47"/>
                <a:gd name="T63" fmla="*/ 60 h 130"/>
                <a:gd name="T64" fmla="*/ 18 w 47"/>
                <a:gd name="T65" fmla="*/ 62 h 130"/>
                <a:gd name="T66" fmla="*/ 20 w 47"/>
                <a:gd name="T67" fmla="*/ 63 h 130"/>
                <a:gd name="T68" fmla="*/ 21 w 47"/>
                <a:gd name="T69" fmla="*/ 64 h 130"/>
                <a:gd name="T70" fmla="*/ 22 w 47"/>
                <a:gd name="T71" fmla="*/ 64 h 130"/>
                <a:gd name="T72" fmla="*/ 24 w 47"/>
                <a:gd name="T73" fmla="*/ 64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" h="130">
                  <a:moveTo>
                    <a:pt x="47" y="127"/>
                  </a:moveTo>
                  <a:lnTo>
                    <a:pt x="47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9" y="125"/>
                  </a:lnTo>
                  <a:lnTo>
                    <a:pt x="11" y="123"/>
                  </a:lnTo>
                  <a:lnTo>
                    <a:pt x="11" y="120"/>
                  </a:lnTo>
                  <a:lnTo>
                    <a:pt x="13" y="115"/>
                  </a:lnTo>
                  <a:lnTo>
                    <a:pt x="13" y="108"/>
                  </a:lnTo>
                  <a:lnTo>
                    <a:pt x="13" y="23"/>
                  </a:lnTo>
                  <a:lnTo>
                    <a:pt x="13" y="15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5"/>
                  </a:lnTo>
                  <a:lnTo>
                    <a:pt x="37" y="7"/>
                  </a:lnTo>
                  <a:lnTo>
                    <a:pt x="36" y="8"/>
                  </a:lnTo>
                  <a:lnTo>
                    <a:pt x="36" y="10"/>
                  </a:lnTo>
                  <a:lnTo>
                    <a:pt x="34" y="15"/>
                  </a:lnTo>
                  <a:lnTo>
                    <a:pt x="34" y="23"/>
                  </a:lnTo>
                  <a:lnTo>
                    <a:pt x="34" y="108"/>
                  </a:lnTo>
                  <a:lnTo>
                    <a:pt x="34" y="117"/>
                  </a:lnTo>
                  <a:lnTo>
                    <a:pt x="36" y="120"/>
                  </a:lnTo>
                  <a:lnTo>
                    <a:pt x="36" y="123"/>
                  </a:lnTo>
                  <a:lnTo>
                    <a:pt x="39" y="125"/>
                  </a:lnTo>
                  <a:lnTo>
                    <a:pt x="41" y="127"/>
                  </a:lnTo>
                  <a:lnTo>
                    <a:pt x="44" y="127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2733" y="1658"/>
              <a:ext cx="49" cy="67"/>
            </a:xfrm>
            <a:custGeom>
              <a:avLst/>
              <a:gdLst>
                <a:gd name="T0" fmla="*/ 49 w 99"/>
                <a:gd name="T1" fmla="*/ 0 h 133"/>
                <a:gd name="T2" fmla="*/ 49 w 99"/>
                <a:gd name="T3" fmla="*/ 2 h 133"/>
                <a:gd name="T4" fmla="*/ 47 w 99"/>
                <a:gd name="T5" fmla="*/ 4 h 133"/>
                <a:gd name="T6" fmla="*/ 44 w 99"/>
                <a:gd name="T7" fmla="*/ 6 h 133"/>
                <a:gd name="T8" fmla="*/ 43 w 99"/>
                <a:gd name="T9" fmla="*/ 10 h 133"/>
                <a:gd name="T10" fmla="*/ 40 w 99"/>
                <a:gd name="T11" fmla="*/ 17 h 133"/>
                <a:gd name="T12" fmla="*/ 25 w 99"/>
                <a:gd name="T13" fmla="*/ 67 h 133"/>
                <a:gd name="T14" fmla="*/ 23 w 99"/>
                <a:gd name="T15" fmla="*/ 67 h 133"/>
                <a:gd name="T16" fmla="*/ 7 w 99"/>
                <a:gd name="T17" fmla="*/ 15 h 133"/>
                <a:gd name="T18" fmla="*/ 5 w 99"/>
                <a:gd name="T19" fmla="*/ 8 h 133"/>
                <a:gd name="T20" fmla="*/ 3 w 99"/>
                <a:gd name="T21" fmla="*/ 4 h 133"/>
                <a:gd name="T22" fmla="*/ 2 w 99"/>
                <a:gd name="T23" fmla="*/ 3 h 133"/>
                <a:gd name="T24" fmla="*/ 0 w 99"/>
                <a:gd name="T25" fmla="*/ 2 h 133"/>
                <a:gd name="T26" fmla="*/ 0 w 99"/>
                <a:gd name="T27" fmla="*/ 0 h 133"/>
                <a:gd name="T28" fmla="*/ 22 w 99"/>
                <a:gd name="T29" fmla="*/ 0 h 133"/>
                <a:gd name="T30" fmla="*/ 22 w 99"/>
                <a:gd name="T31" fmla="*/ 2 h 133"/>
                <a:gd name="T32" fmla="*/ 21 w 99"/>
                <a:gd name="T33" fmla="*/ 2 h 133"/>
                <a:gd name="T34" fmla="*/ 19 w 99"/>
                <a:gd name="T35" fmla="*/ 3 h 133"/>
                <a:gd name="T36" fmla="*/ 17 w 99"/>
                <a:gd name="T37" fmla="*/ 4 h 133"/>
                <a:gd name="T38" fmla="*/ 16 w 99"/>
                <a:gd name="T39" fmla="*/ 4 h 133"/>
                <a:gd name="T40" fmla="*/ 16 w 99"/>
                <a:gd name="T41" fmla="*/ 5 h 133"/>
                <a:gd name="T42" fmla="*/ 16 w 99"/>
                <a:gd name="T43" fmla="*/ 6 h 133"/>
                <a:gd name="T44" fmla="*/ 16 w 99"/>
                <a:gd name="T45" fmla="*/ 8 h 133"/>
                <a:gd name="T46" fmla="*/ 17 w 99"/>
                <a:gd name="T47" fmla="*/ 9 h 133"/>
                <a:gd name="T48" fmla="*/ 18 w 99"/>
                <a:gd name="T49" fmla="*/ 13 h 133"/>
                <a:gd name="T50" fmla="*/ 28 w 99"/>
                <a:gd name="T51" fmla="*/ 46 h 133"/>
                <a:gd name="T52" fmla="*/ 38 w 99"/>
                <a:gd name="T53" fmla="*/ 17 h 133"/>
                <a:gd name="T54" fmla="*/ 38 w 99"/>
                <a:gd name="T55" fmla="*/ 13 h 133"/>
                <a:gd name="T56" fmla="*/ 39 w 99"/>
                <a:gd name="T57" fmla="*/ 10 h 133"/>
                <a:gd name="T58" fmla="*/ 39 w 99"/>
                <a:gd name="T59" fmla="*/ 8 h 133"/>
                <a:gd name="T60" fmla="*/ 39 w 99"/>
                <a:gd name="T61" fmla="*/ 8 h 133"/>
                <a:gd name="T62" fmla="*/ 39 w 99"/>
                <a:gd name="T63" fmla="*/ 6 h 133"/>
                <a:gd name="T64" fmla="*/ 39 w 99"/>
                <a:gd name="T65" fmla="*/ 4 h 133"/>
                <a:gd name="T66" fmla="*/ 38 w 99"/>
                <a:gd name="T67" fmla="*/ 4 h 133"/>
                <a:gd name="T68" fmla="*/ 38 w 99"/>
                <a:gd name="T69" fmla="*/ 3 h 133"/>
                <a:gd name="T70" fmla="*/ 36 w 99"/>
                <a:gd name="T71" fmla="*/ 3 h 133"/>
                <a:gd name="T72" fmla="*/ 34 w 99"/>
                <a:gd name="T73" fmla="*/ 2 h 133"/>
                <a:gd name="T74" fmla="*/ 34 w 99"/>
                <a:gd name="T75" fmla="*/ 0 h 133"/>
                <a:gd name="T76" fmla="*/ 49 w 99"/>
                <a:gd name="T77" fmla="*/ 0 h 13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9" h="133">
                  <a:moveTo>
                    <a:pt x="99" y="0"/>
                  </a:moveTo>
                  <a:lnTo>
                    <a:pt x="99" y="3"/>
                  </a:lnTo>
                  <a:lnTo>
                    <a:pt x="94" y="7"/>
                  </a:lnTo>
                  <a:lnTo>
                    <a:pt x="89" y="11"/>
                  </a:lnTo>
                  <a:lnTo>
                    <a:pt x="86" y="20"/>
                  </a:lnTo>
                  <a:lnTo>
                    <a:pt x="81" y="34"/>
                  </a:lnTo>
                  <a:lnTo>
                    <a:pt x="50" y="133"/>
                  </a:lnTo>
                  <a:lnTo>
                    <a:pt x="46" y="133"/>
                  </a:lnTo>
                  <a:lnTo>
                    <a:pt x="15" y="30"/>
                  </a:lnTo>
                  <a:lnTo>
                    <a:pt x="10" y="15"/>
                  </a:lnTo>
                  <a:lnTo>
                    <a:pt x="7" y="8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38" y="5"/>
                  </a:lnTo>
                  <a:lnTo>
                    <a:pt x="35" y="7"/>
                  </a:lnTo>
                  <a:lnTo>
                    <a:pt x="33" y="8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6" y="26"/>
                  </a:lnTo>
                  <a:lnTo>
                    <a:pt x="56" y="92"/>
                  </a:lnTo>
                  <a:lnTo>
                    <a:pt x="76" y="34"/>
                  </a:lnTo>
                  <a:lnTo>
                    <a:pt x="77" y="25"/>
                  </a:lnTo>
                  <a:lnTo>
                    <a:pt x="79" y="20"/>
                  </a:lnTo>
                  <a:lnTo>
                    <a:pt x="79" y="16"/>
                  </a:lnTo>
                  <a:lnTo>
                    <a:pt x="79" y="15"/>
                  </a:lnTo>
                  <a:lnTo>
                    <a:pt x="79" y="11"/>
                  </a:lnTo>
                  <a:lnTo>
                    <a:pt x="79" y="8"/>
                  </a:lnTo>
                  <a:lnTo>
                    <a:pt x="77" y="7"/>
                  </a:lnTo>
                  <a:lnTo>
                    <a:pt x="76" y="5"/>
                  </a:lnTo>
                  <a:lnTo>
                    <a:pt x="73" y="5"/>
                  </a:lnTo>
                  <a:lnTo>
                    <a:pt x="68" y="3"/>
                  </a:lnTo>
                  <a:lnTo>
                    <a:pt x="68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2784" y="1658"/>
              <a:ext cx="42" cy="65"/>
            </a:xfrm>
            <a:custGeom>
              <a:avLst/>
              <a:gdLst>
                <a:gd name="T0" fmla="*/ 18 w 84"/>
                <a:gd name="T1" fmla="*/ 31 h 130"/>
                <a:gd name="T2" fmla="*/ 21 w 84"/>
                <a:gd name="T3" fmla="*/ 31 h 130"/>
                <a:gd name="T4" fmla="*/ 24 w 84"/>
                <a:gd name="T5" fmla="*/ 28 h 130"/>
                <a:gd name="T6" fmla="*/ 27 w 84"/>
                <a:gd name="T7" fmla="*/ 22 h 130"/>
                <a:gd name="T8" fmla="*/ 29 w 84"/>
                <a:gd name="T9" fmla="*/ 15 h 130"/>
                <a:gd name="T10" fmla="*/ 28 w 84"/>
                <a:gd name="T11" fmla="*/ 50 h 130"/>
                <a:gd name="T12" fmla="*/ 26 w 84"/>
                <a:gd name="T13" fmla="*/ 41 h 130"/>
                <a:gd name="T14" fmla="*/ 23 w 84"/>
                <a:gd name="T15" fmla="*/ 36 h 130"/>
                <a:gd name="T16" fmla="*/ 18 w 84"/>
                <a:gd name="T17" fmla="*/ 34 h 130"/>
                <a:gd name="T18" fmla="*/ 18 w 84"/>
                <a:gd name="T19" fmla="*/ 57 h 130"/>
                <a:gd name="T20" fmla="*/ 19 w 84"/>
                <a:gd name="T21" fmla="*/ 60 h 130"/>
                <a:gd name="T22" fmla="*/ 21 w 84"/>
                <a:gd name="T23" fmla="*/ 62 h 130"/>
                <a:gd name="T24" fmla="*/ 25 w 84"/>
                <a:gd name="T25" fmla="*/ 62 h 130"/>
                <a:gd name="T26" fmla="*/ 31 w 84"/>
                <a:gd name="T27" fmla="*/ 61 h 130"/>
                <a:gd name="T28" fmla="*/ 36 w 84"/>
                <a:gd name="T29" fmla="*/ 58 h 130"/>
                <a:gd name="T30" fmla="*/ 39 w 84"/>
                <a:gd name="T31" fmla="*/ 52 h 130"/>
                <a:gd name="T32" fmla="*/ 41 w 84"/>
                <a:gd name="T33" fmla="*/ 45 h 130"/>
                <a:gd name="T34" fmla="*/ 41 w 84"/>
                <a:gd name="T35" fmla="*/ 65 h 130"/>
                <a:gd name="T36" fmla="*/ 0 w 84"/>
                <a:gd name="T37" fmla="*/ 64 h 130"/>
                <a:gd name="T38" fmla="*/ 4 w 84"/>
                <a:gd name="T39" fmla="*/ 64 h 130"/>
                <a:gd name="T40" fmla="*/ 6 w 84"/>
                <a:gd name="T41" fmla="*/ 62 h 130"/>
                <a:gd name="T42" fmla="*/ 7 w 84"/>
                <a:gd name="T43" fmla="*/ 58 h 130"/>
                <a:gd name="T44" fmla="*/ 7 w 84"/>
                <a:gd name="T45" fmla="*/ 12 h 130"/>
                <a:gd name="T46" fmla="*/ 7 w 84"/>
                <a:gd name="T47" fmla="*/ 6 h 130"/>
                <a:gd name="T48" fmla="*/ 5 w 84"/>
                <a:gd name="T49" fmla="*/ 4 h 130"/>
                <a:gd name="T50" fmla="*/ 2 w 84"/>
                <a:gd name="T51" fmla="*/ 2 h 130"/>
                <a:gd name="T52" fmla="*/ 0 w 84"/>
                <a:gd name="T53" fmla="*/ 0 h 130"/>
                <a:gd name="T54" fmla="*/ 39 w 84"/>
                <a:gd name="T55" fmla="*/ 20 h 130"/>
                <a:gd name="T56" fmla="*/ 37 w 84"/>
                <a:gd name="T57" fmla="*/ 13 h 130"/>
                <a:gd name="T58" fmla="*/ 33 w 84"/>
                <a:gd name="T59" fmla="*/ 7 h 130"/>
                <a:gd name="T60" fmla="*/ 27 w 84"/>
                <a:gd name="T61" fmla="*/ 4 h 130"/>
                <a:gd name="T62" fmla="*/ 18 w 84"/>
                <a:gd name="T63" fmla="*/ 4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4" h="130">
                  <a:moveTo>
                    <a:pt x="36" y="8"/>
                  </a:moveTo>
                  <a:lnTo>
                    <a:pt x="36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5" y="59"/>
                  </a:lnTo>
                  <a:lnTo>
                    <a:pt x="48" y="56"/>
                  </a:lnTo>
                  <a:lnTo>
                    <a:pt x="49" y="53"/>
                  </a:lnTo>
                  <a:lnTo>
                    <a:pt x="53" y="43"/>
                  </a:lnTo>
                  <a:lnTo>
                    <a:pt x="56" y="30"/>
                  </a:lnTo>
                  <a:lnTo>
                    <a:pt x="58" y="30"/>
                  </a:lnTo>
                  <a:lnTo>
                    <a:pt x="58" y="99"/>
                  </a:lnTo>
                  <a:lnTo>
                    <a:pt x="56" y="99"/>
                  </a:lnTo>
                  <a:lnTo>
                    <a:pt x="54" y="87"/>
                  </a:lnTo>
                  <a:lnTo>
                    <a:pt x="51" y="81"/>
                  </a:lnTo>
                  <a:lnTo>
                    <a:pt x="49" y="74"/>
                  </a:lnTo>
                  <a:lnTo>
                    <a:pt x="46" y="71"/>
                  </a:lnTo>
                  <a:lnTo>
                    <a:pt x="41" y="69"/>
                  </a:lnTo>
                  <a:lnTo>
                    <a:pt x="36" y="67"/>
                  </a:lnTo>
                  <a:lnTo>
                    <a:pt x="36" y="105"/>
                  </a:lnTo>
                  <a:lnTo>
                    <a:pt x="36" y="113"/>
                  </a:lnTo>
                  <a:lnTo>
                    <a:pt x="36" y="117"/>
                  </a:lnTo>
                  <a:lnTo>
                    <a:pt x="38" y="120"/>
                  </a:lnTo>
                  <a:lnTo>
                    <a:pt x="38" y="122"/>
                  </a:lnTo>
                  <a:lnTo>
                    <a:pt x="41" y="123"/>
                  </a:lnTo>
                  <a:lnTo>
                    <a:pt x="45" y="123"/>
                  </a:lnTo>
                  <a:lnTo>
                    <a:pt x="49" y="123"/>
                  </a:lnTo>
                  <a:lnTo>
                    <a:pt x="56" y="122"/>
                  </a:lnTo>
                  <a:lnTo>
                    <a:pt x="61" y="122"/>
                  </a:lnTo>
                  <a:lnTo>
                    <a:pt x="66" y="118"/>
                  </a:lnTo>
                  <a:lnTo>
                    <a:pt x="71" y="115"/>
                  </a:lnTo>
                  <a:lnTo>
                    <a:pt x="74" y="110"/>
                  </a:lnTo>
                  <a:lnTo>
                    <a:pt x="77" y="104"/>
                  </a:lnTo>
                  <a:lnTo>
                    <a:pt x="79" y="97"/>
                  </a:lnTo>
                  <a:lnTo>
                    <a:pt x="82" y="89"/>
                  </a:lnTo>
                  <a:lnTo>
                    <a:pt x="84" y="89"/>
                  </a:lnTo>
                  <a:lnTo>
                    <a:pt x="81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3" y="127"/>
                  </a:lnTo>
                  <a:lnTo>
                    <a:pt x="7" y="127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13" y="120"/>
                  </a:lnTo>
                  <a:lnTo>
                    <a:pt x="13" y="115"/>
                  </a:lnTo>
                  <a:lnTo>
                    <a:pt x="13" y="108"/>
                  </a:lnTo>
                  <a:lnTo>
                    <a:pt x="13" y="23"/>
                  </a:lnTo>
                  <a:lnTo>
                    <a:pt x="13" y="15"/>
                  </a:lnTo>
                  <a:lnTo>
                    <a:pt x="13" y="11"/>
                  </a:lnTo>
                  <a:lnTo>
                    <a:pt x="12" y="8"/>
                  </a:lnTo>
                  <a:lnTo>
                    <a:pt x="10" y="7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39"/>
                  </a:lnTo>
                  <a:lnTo>
                    <a:pt x="76" y="39"/>
                  </a:lnTo>
                  <a:lnTo>
                    <a:pt x="73" y="26"/>
                  </a:lnTo>
                  <a:lnTo>
                    <a:pt x="69" y="18"/>
                  </a:lnTo>
                  <a:lnTo>
                    <a:pt x="66" y="13"/>
                  </a:lnTo>
                  <a:lnTo>
                    <a:pt x="59" y="10"/>
                  </a:lnTo>
                  <a:lnTo>
                    <a:pt x="54" y="8"/>
                  </a:lnTo>
                  <a:lnTo>
                    <a:pt x="45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831" y="1658"/>
              <a:ext cx="49" cy="65"/>
            </a:xfrm>
            <a:custGeom>
              <a:avLst/>
              <a:gdLst>
                <a:gd name="T0" fmla="*/ 17 w 99"/>
                <a:gd name="T1" fmla="*/ 36 h 130"/>
                <a:gd name="T2" fmla="*/ 17 w 99"/>
                <a:gd name="T3" fmla="*/ 54 h 130"/>
                <a:gd name="T4" fmla="*/ 17 w 99"/>
                <a:gd name="T5" fmla="*/ 59 h 130"/>
                <a:gd name="T6" fmla="*/ 17 w 99"/>
                <a:gd name="T7" fmla="*/ 60 h 130"/>
                <a:gd name="T8" fmla="*/ 18 w 99"/>
                <a:gd name="T9" fmla="*/ 62 h 130"/>
                <a:gd name="T10" fmla="*/ 19 w 99"/>
                <a:gd name="T11" fmla="*/ 63 h 130"/>
                <a:gd name="T12" fmla="*/ 20 w 99"/>
                <a:gd name="T13" fmla="*/ 64 h 130"/>
                <a:gd name="T14" fmla="*/ 23 w 99"/>
                <a:gd name="T15" fmla="*/ 64 h 130"/>
                <a:gd name="T16" fmla="*/ 23 w 99"/>
                <a:gd name="T17" fmla="*/ 65 h 130"/>
                <a:gd name="T18" fmla="*/ 0 w 99"/>
                <a:gd name="T19" fmla="*/ 65 h 130"/>
                <a:gd name="T20" fmla="*/ 0 w 99"/>
                <a:gd name="T21" fmla="*/ 64 h 130"/>
                <a:gd name="T22" fmla="*/ 2 w 99"/>
                <a:gd name="T23" fmla="*/ 64 h 130"/>
                <a:gd name="T24" fmla="*/ 4 w 99"/>
                <a:gd name="T25" fmla="*/ 63 h 130"/>
                <a:gd name="T26" fmla="*/ 5 w 99"/>
                <a:gd name="T27" fmla="*/ 62 h 130"/>
                <a:gd name="T28" fmla="*/ 5 w 99"/>
                <a:gd name="T29" fmla="*/ 60 h 130"/>
                <a:gd name="T30" fmla="*/ 5 w 99"/>
                <a:gd name="T31" fmla="*/ 59 h 130"/>
                <a:gd name="T32" fmla="*/ 5 w 99"/>
                <a:gd name="T33" fmla="*/ 54 h 130"/>
                <a:gd name="T34" fmla="*/ 5 w 99"/>
                <a:gd name="T35" fmla="*/ 12 h 130"/>
                <a:gd name="T36" fmla="*/ 5 w 99"/>
                <a:gd name="T37" fmla="*/ 8 h 130"/>
                <a:gd name="T38" fmla="*/ 5 w 99"/>
                <a:gd name="T39" fmla="*/ 5 h 130"/>
                <a:gd name="T40" fmla="*/ 5 w 99"/>
                <a:gd name="T41" fmla="*/ 4 h 130"/>
                <a:gd name="T42" fmla="*/ 4 w 99"/>
                <a:gd name="T43" fmla="*/ 3 h 130"/>
                <a:gd name="T44" fmla="*/ 2 w 99"/>
                <a:gd name="T45" fmla="*/ 3 h 130"/>
                <a:gd name="T46" fmla="*/ 0 w 99"/>
                <a:gd name="T47" fmla="*/ 2 h 130"/>
                <a:gd name="T48" fmla="*/ 0 w 99"/>
                <a:gd name="T49" fmla="*/ 0 h 130"/>
                <a:gd name="T50" fmla="*/ 21 w 99"/>
                <a:gd name="T51" fmla="*/ 0 h 130"/>
                <a:gd name="T52" fmla="*/ 28 w 99"/>
                <a:gd name="T53" fmla="*/ 1 h 130"/>
                <a:gd name="T54" fmla="*/ 33 w 99"/>
                <a:gd name="T55" fmla="*/ 2 h 130"/>
                <a:gd name="T56" fmla="*/ 37 w 99"/>
                <a:gd name="T57" fmla="*/ 4 h 130"/>
                <a:gd name="T58" fmla="*/ 39 w 99"/>
                <a:gd name="T59" fmla="*/ 8 h 130"/>
                <a:gd name="T60" fmla="*/ 42 w 99"/>
                <a:gd name="T61" fmla="*/ 13 h 130"/>
                <a:gd name="T62" fmla="*/ 42 w 99"/>
                <a:gd name="T63" fmla="*/ 18 h 130"/>
                <a:gd name="T64" fmla="*/ 42 w 99"/>
                <a:gd name="T65" fmla="*/ 22 h 130"/>
                <a:gd name="T66" fmla="*/ 41 w 99"/>
                <a:gd name="T67" fmla="*/ 25 h 130"/>
                <a:gd name="T68" fmla="*/ 40 w 99"/>
                <a:gd name="T69" fmla="*/ 27 h 130"/>
                <a:gd name="T70" fmla="*/ 38 w 99"/>
                <a:gd name="T71" fmla="*/ 30 h 130"/>
                <a:gd name="T72" fmla="*/ 35 w 99"/>
                <a:gd name="T73" fmla="*/ 33 h 130"/>
                <a:gd name="T74" fmla="*/ 32 w 99"/>
                <a:gd name="T75" fmla="*/ 35 h 130"/>
                <a:gd name="T76" fmla="*/ 42 w 99"/>
                <a:gd name="T77" fmla="*/ 57 h 130"/>
                <a:gd name="T78" fmla="*/ 45 w 99"/>
                <a:gd name="T79" fmla="*/ 60 h 130"/>
                <a:gd name="T80" fmla="*/ 46 w 99"/>
                <a:gd name="T81" fmla="*/ 62 h 130"/>
                <a:gd name="T82" fmla="*/ 47 w 99"/>
                <a:gd name="T83" fmla="*/ 63 h 130"/>
                <a:gd name="T84" fmla="*/ 49 w 99"/>
                <a:gd name="T85" fmla="*/ 64 h 130"/>
                <a:gd name="T86" fmla="*/ 49 w 99"/>
                <a:gd name="T87" fmla="*/ 65 h 130"/>
                <a:gd name="T88" fmla="*/ 34 w 99"/>
                <a:gd name="T89" fmla="*/ 65 h 130"/>
                <a:gd name="T90" fmla="*/ 19 w 99"/>
                <a:gd name="T91" fmla="*/ 36 h 130"/>
                <a:gd name="T92" fmla="*/ 17 w 99"/>
                <a:gd name="T93" fmla="*/ 36 h 130"/>
                <a:gd name="T94" fmla="*/ 17 w 99"/>
                <a:gd name="T95" fmla="*/ 4 h 130"/>
                <a:gd name="T96" fmla="*/ 17 w 99"/>
                <a:gd name="T97" fmla="*/ 32 h 130"/>
                <a:gd name="T98" fmla="*/ 19 w 99"/>
                <a:gd name="T99" fmla="*/ 32 h 130"/>
                <a:gd name="T100" fmla="*/ 23 w 99"/>
                <a:gd name="T101" fmla="*/ 32 h 130"/>
                <a:gd name="T102" fmla="*/ 26 w 99"/>
                <a:gd name="T103" fmla="*/ 31 h 130"/>
                <a:gd name="T104" fmla="*/ 28 w 99"/>
                <a:gd name="T105" fmla="*/ 30 h 130"/>
                <a:gd name="T106" fmla="*/ 29 w 99"/>
                <a:gd name="T107" fmla="*/ 27 h 130"/>
                <a:gd name="T108" fmla="*/ 30 w 99"/>
                <a:gd name="T109" fmla="*/ 23 h 130"/>
                <a:gd name="T110" fmla="*/ 31 w 99"/>
                <a:gd name="T111" fmla="*/ 18 h 130"/>
                <a:gd name="T112" fmla="*/ 30 w 99"/>
                <a:gd name="T113" fmla="*/ 12 h 130"/>
                <a:gd name="T114" fmla="*/ 28 w 99"/>
                <a:gd name="T115" fmla="*/ 8 h 130"/>
                <a:gd name="T116" fmla="*/ 27 w 99"/>
                <a:gd name="T117" fmla="*/ 6 h 130"/>
                <a:gd name="T118" fmla="*/ 25 w 99"/>
                <a:gd name="T119" fmla="*/ 5 h 130"/>
                <a:gd name="T120" fmla="*/ 23 w 99"/>
                <a:gd name="T121" fmla="*/ 4 h 130"/>
                <a:gd name="T122" fmla="*/ 20 w 99"/>
                <a:gd name="T123" fmla="*/ 4 h 130"/>
                <a:gd name="T124" fmla="*/ 17 w 99"/>
                <a:gd name="T125" fmla="*/ 4 h 13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9" h="130">
                  <a:moveTo>
                    <a:pt x="34" y="71"/>
                  </a:moveTo>
                  <a:lnTo>
                    <a:pt x="34" y="107"/>
                  </a:lnTo>
                  <a:lnTo>
                    <a:pt x="34" y="117"/>
                  </a:lnTo>
                  <a:lnTo>
                    <a:pt x="34" y="120"/>
                  </a:lnTo>
                  <a:lnTo>
                    <a:pt x="36" y="123"/>
                  </a:lnTo>
                  <a:lnTo>
                    <a:pt x="38" y="125"/>
                  </a:lnTo>
                  <a:lnTo>
                    <a:pt x="41" y="127"/>
                  </a:lnTo>
                  <a:lnTo>
                    <a:pt x="46" y="127"/>
                  </a:lnTo>
                  <a:lnTo>
                    <a:pt x="46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5" y="127"/>
                  </a:lnTo>
                  <a:lnTo>
                    <a:pt x="8" y="125"/>
                  </a:lnTo>
                  <a:lnTo>
                    <a:pt x="10" y="123"/>
                  </a:lnTo>
                  <a:lnTo>
                    <a:pt x="11" y="120"/>
                  </a:lnTo>
                  <a:lnTo>
                    <a:pt x="11" y="117"/>
                  </a:lnTo>
                  <a:lnTo>
                    <a:pt x="11" y="107"/>
                  </a:lnTo>
                  <a:lnTo>
                    <a:pt x="11" y="2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0" y="8"/>
                  </a:lnTo>
                  <a:lnTo>
                    <a:pt x="8" y="5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43" y="0"/>
                  </a:lnTo>
                  <a:lnTo>
                    <a:pt x="57" y="2"/>
                  </a:lnTo>
                  <a:lnTo>
                    <a:pt x="67" y="3"/>
                  </a:lnTo>
                  <a:lnTo>
                    <a:pt x="74" y="8"/>
                  </a:lnTo>
                  <a:lnTo>
                    <a:pt x="79" y="16"/>
                  </a:lnTo>
                  <a:lnTo>
                    <a:pt x="84" y="25"/>
                  </a:lnTo>
                  <a:lnTo>
                    <a:pt x="84" y="36"/>
                  </a:lnTo>
                  <a:lnTo>
                    <a:pt x="84" y="43"/>
                  </a:lnTo>
                  <a:lnTo>
                    <a:pt x="82" y="49"/>
                  </a:lnTo>
                  <a:lnTo>
                    <a:pt x="80" y="54"/>
                  </a:lnTo>
                  <a:lnTo>
                    <a:pt x="77" y="59"/>
                  </a:lnTo>
                  <a:lnTo>
                    <a:pt x="71" y="66"/>
                  </a:lnTo>
                  <a:lnTo>
                    <a:pt x="64" y="69"/>
                  </a:lnTo>
                  <a:lnTo>
                    <a:pt x="85" y="113"/>
                  </a:lnTo>
                  <a:lnTo>
                    <a:pt x="90" y="120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99" y="127"/>
                  </a:lnTo>
                  <a:lnTo>
                    <a:pt x="99" y="130"/>
                  </a:lnTo>
                  <a:lnTo>
                    <a:pt x="69" y="130"/>
                  </a:lnTo>
                  <a:lnTo>
                    <a:pt x="39" y="71"/>
                  </a:lnTo>
                  <a:lnTo>
                    <a:pt x="34" y="71"/>
                  </a:lnTo>
                  <a:close/>
                  <a:moveTo>
                    <a:pt x="34" y="8"/>
                  </a:moveTo>
                  <a:lnTo>
                    <a:pt x="34" y="64"/>
                  </a:lnTo>
                  <a:lnTo>
                    <a:pt x="38" y="64"/>
                  </a:lnTo>
                  <a:lnTo>
                    <a:pt x="46" y="64"/>
                  </a:lnTo>
                  <a:lnTo>
                    <a:pt x="53" y="62"/>
                  </a:lnTo>
                  <a:lnTo>
                    <a:pt x="56" y="59"/>
                  </a:lnTo>
                  <a:lnTo>
                    <a:pt x="59" y="53"/>
                  </a:lnTo>
                  <a:lnTo>
                    <a:pt x="61" y="46"/>
                  </a:lnTo>
                  <a:lnTo>
                    <a:pt x="62" y="36"/>
                  </a:lnTo>
                  <a:lnTo>
                    <a:pt x="61" y="23"/>
                  </a:lnTo>
                  <a:lnTo>
                    <a:pt x="57" y="15"/>
                  </a:lnTo>
                  <a:lnTo>
                    <a:pt x="54" y="11"/>
                  </a:lnTo>
                  <a:lnTo>
                    <a:pt x="51" y="10"/>
                  </a:lnTo>
                  <a:lnTo>
                    <a:pt x="46" y="8"/>
                  </a:lnTo>
                  <a:lnTo>
                    <a:pt x="41" y="8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2884" y="1656"/>
              <a:ext cx="32" cy="69"/>
            </a:xfrm>
            <a:custGeom>
              <a:avLst/>
              <a:gdLst>
                <a:gd name="T0" fmla="*/ 30 w 64"/>
                <a:gd name="T1" fmla="*/ 22 h 136"/>
                <a:gd name="T2" fmla="*/ 27 w 64"/>
                <a:gd name="T3" fmla="*/ 18 h 136"/>
                <a:gd name="T4" fmla="*/ 25 w 64"/>
                <a:gd name="T5" fmla="*/ 12 h 136"/>
                <a:gd name="T6" fmla="*/ 22 w 64"/>
                <a:gd name="T7" fmla="*/ 7 h 136"/>
                <a:gd name="T8" fmla="*/ 18 w 64"/>
                <a:gd name="T9" fmla="*/ 4 h 136"/>
                <a:gd name="T10" fmla="*/ 12 w 64"/>
                <a:gd name="T11" fmla="*/ 5 h 136"/>
                <a:gd name="T12" fmla="*/ 8 w 64"/>
                <a:gd name="T13" fmla="*/ 9 h 136"/>
                <a:gd name="T14" fmla="*/ 8 w 64"/>
                <a:gd name="T15" fmla="*/ 15 h 136"/>
                <a:gd name="T16" fmla="*/ 9 w 64"/>
                <a:gd name="T17" fmla="*/ 19 h 136"/>
                <a:gd name="T18" fmla="*/ 14 w 64"/>
                <a:gd name="T19" fmla="*/ 23 h 136"/>
                <a:gd name="T20" fmla="*/ 26 w 64"/>
                <a:gd name="T21" fmla="*/ 32 h 136"/>
                <a:gd name="T22" fmla="*/ 32 w 64"/>
                <a:gd name="T23" fmla="*/ 43 h 136"/>
                <a:gd name="T24" fmla="*/ 32 w 64"/>
                <a:gd name="T25" fmla="*/ 53 h 136"/>
                <a:gd name="T26" fmla="*/ 30 w 64"/>
                <a:gd name="T27" fmla="*/ 60 h 136"/>
                <a:gd name="T28" fmla="*/ 26 w 64"/>
                <a:gd name="T29" fmla="*/ 66 h 136"/>
                <a:gd name="T30" fmla="*/ 20 w 64"/>
                <a:gd name="T31" fmla="*/ 69 h 136"/>
                <a:gd name="T32" fmla="*/ 14 w 64"/>
                <a:gd name="T33" fmla="*/ 69 h 136"/>
                <a:gd name="T34" fmla="*/ 10 w 64"/>
                <a:gd name="T35" fmla="*/ 67 h 136"/>
                <a:gd name="T36" fmla="*/ 6 w 64"/>
                <a:gd name="T37" fmla="*/ 66 h 136"/>
                <a:gd name="T38" fmla="*/ 4 w 64"/>
                <a:gd name="T39" fmla="*/ 66 h 136"/>
                <a:gd name="T40" fmla="*/ 2 w 64"/>
                <a:gd name="T41" fmla="*/ 67 h 136"/>
                <a:gd name="T42" fmla="*/ 0 w 64"/>
                <a:gd name="T43" fmla="*/ 69 h 136"/>
                <a:gd name="T44" fmla="*/ 1 w 64"/>
                <a:gd name="T45" fmla="*/ 44 h 136"/>
                <a:gd name="T46" fmla="*/ 4 w 64"/>
                <a:gd name="T47" fmla="*/ 53 h 136"/>
                <a:gd name="T48" fmla="*/ 7 w 64"/>
                <a:gd name="T49" fmla="*/ 60 h 136"/>
                <a:gd name="T50" fmla="*/ 12 w 64"/>
                <a:gd name="T51" fmla="*/ 64 h 136"/>
                <a:gd name="T52" fmla="*/ 16 w 64"/>
                <a:gd name="T53" fmla="*/ 66 h 136"/>
                <a:gd name="T54" fmla="*/ 20 w 64"/>
                <a:gd name="T55" fmla="*/ 65 h 136"/>
                <a:gd name="T56" fmla="*/ 23 w 64"/>
                <a:gd name="T57" fmla="*/ 62 h 136"/>
                <a:gd name="T58" fmla="*/ 25 w 64"/>
                <a:gd name="T59" fmla="*/ 56 h 136"/>
                <a:gd name="T60" fmla="*/ 24 w 64"/>
                <a:gd name="T61" fmla="*/ 52 h 136"/>
                <a:gd name="T62" fmla="*/ 21 w 64"/>
                <a:gd name="T63" fmla="*/ 47 h 136"/>
                <a:gd name="T64" fmla="*/ 15 w 64"/>
                <a:gd name="T65" fmla="*/ 43 h 136"/>
                <a:gd name="T66" fmla="*/ 6 w 64"/>
                <a:gd name="T67" fmla="*/ 35 h 136"/>
                <a:gd name="T68" fmla="*/ 2 w 64"/>
                <a:gd name="T69" fmla="*/ 27 h 136"/>
                <a:gd name="T70" fmla="*/ 0 w 64"/>
                <a:gd name="T71" fmla="*/ 19 h 136"/>
                <a:gd name="T72" fmla="*/ 1 w 64"/>
                <a:gd name="T73" fmla="*/ 12 h 136"/>
                <a:gd name="T74" fmla="*/ 4 w 64"/>
                <a:gd name="T75" fmla="*/ 6 h 136"/>
                <a:gd name="T76" fmla="*/ 9 w 64"/>
                <a:gd name="T77" fmla="*/ 2 h 136"/>
                <a:gd name="T78" fmla="*/ 14 w 64"/>
                <a:gd name="T79" fmla="*/ 0 h 136"/>
                <a:gd name="T80" fmla="*/ 18 w 64"/>
                <a:gd name="T81" fmla="*/ 1 h 136"/>
                <a:gd name="T82" fmla="*/ 23 w 64"/>
                <a:gd name="T83" fmla="*/ 3 h 136"/>
                <a:gd name="T84" fmla="*/ 26 w 64"/>
                <a:gd name="T85" fmla="*/ 5 h 136"/>
                <a:gd name="T86" fmla="*/ 27 w 64"/>
                <a:gd name="T87" fmla="*/ 4 h 136"/>
                <a:gd name="T88" fmla="*/ 28 w 64"/>
                <a:gd name="T89" fmla="*/ 0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" h="136">
                  <a:moveTo>
                    <a:pt x="58" y="0"/>
                  </a:moveTo>
                  <a:lnTo>
                    <a:pt x="59" y="44"/>
                  </a:lnTo>
                  <a:lnTo>
                    <a:pt x="56" y="44"/>
                  </a:lnTo>
                  <a:lnTo>
                    <a:pt x="54" y="36"/>
                  </a:lnTo>
                  <a:lnTo>
                    <a:pt x="53" y="29"/>
                  </a:lnTo>
                  <a:lnTo>
                    <a:pt x="49" y="23"/>
                  </a:lnTo>
                  <a:lnTo>
                    <a:pt x="46" y="18"/>
                  </a:lnTo>
                  <a:lnTo>
                    <a:pt x="43" y="13"/>
                  </a:lnTo>
                  <a:lnTo>
                    <a:pt x="38" y="10"/>
                  </a:lnTo>
                  <a:lnTo>
                    <a:pt x="35" y="8"/>
                  </a:lnTo>
                  <a:lnTo>
                    <a:pt x="30" y="8"/>
                  </a:lnTo>
                  <a:lnTo>
                    <a:pt x="23" y="10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5" y="24"/>
                  </a:lnTo>
                  <a:lnTo>
                    <a:pt x="15" y="29"/>
                  </a:lnTo>
                  <a:lnTo>
                    <a:pt x="17" y="33"/>
                  </a:lnTo>
                  <a:lnTo>
                    <a:pt x="18" y="37"/>
                  </a:lnTo>
                  <a:lnTo>
                    <a:pt x="22" y="41"/>
                  </a:lnTo>
                  <a:lnTo>
                    <a:pt x="28" y="46"/>
                  </a:lnTo>
                  <a:lnTo>
                    <a:pt x="36" y="52"/>
                  </a:lnTo>
                  <a:lnTo>
                    <a:pt x="51" y="64"/>
                  </a:lnTo>
                  <a:lnTo>
                    <a:pt x="59" y="74"/>
                  </a:lnTo>
                  <a:lnTo>
                    <a:pt x="63" y="85"/>
                  </a:lnTo>
                  <a:lnTo>
                    <a:pt x="64" y="97"/>
                  </a:lnTo>
                  <a:lnTo>
                    <a:pt x="64" y="105"/>
                  </a:lnTo>
                  <a:lnTo>
                    <a:pt x="63" y="111"/>
                  </a:lnTo>
                  <a:lnTo>
                    <a:pt x="59" y="118"/>
                  </a:lnTo>
                  <a:lnTo>
                    <a:pt x="56" y="125"/>
                  </a:lnTo>
                  <a:lnTo>
                    <a:pt x="51" y="130"/>
                  </a:lnTo>
                  <a:lnTo>
                    <a:pt x="45" y="133"/>
                  </a:lnTo>
                  <a:lnTo>
                    <a:pt x="40" y="136"/>
                  </a:lnTo>
                  <a:lnTo>
                    <a:pt x="33" y="136"/>
                  </a:lnTo>
                  <a:lnTo>
                    <a:pt x="28" y="136"/>
                  </a:lnTo>
                  <a:lnTo>
                    <a:pt x="25" y="135"/>
                  </a:lnTo>
                  <a:lnTo>
                    <a:pt x="20" y="133"/>
                  </a:lnTo>
                  <a:lnTo>
                    <a:pt x="15" y="130"/>
                  </a:lnTo>
                  <a:lnTo>
                    <a:pt x="12" y="130"/>
                  </a:lnTo>
                  <a:lnTo>
                    <a:pt x="8" y="128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3" y="133"/>
                  </a:lnTo>
                  <a:lnTo>
                    <a:pt x="2" y="136"/>
                  </a:lnTo>
                  <a:lnTo>
                    <a:pt x="0" y="136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3" y="97"/>
                  </a:lnTo>
                  <a:lnTo>
                    <a:pt x="7" y="105"/>
                  </a:lnTo>
                  <a:lnTo>
                    <a:pt x="10" y="113"/>
                  </a:lnTo>
                  <a:lnTo>
                    <a:pt x="13" y="118"/>
                  </a:lnTo>
                  <a:lnTo>
                    <a:pt x="18" y="123"/>
                  </a:lnTo>
                  <a:lnTo>
                    <a:pt x="23" y="126"/>
                  </a:lnTo>
                  <a:lnTo>
                    <a:pt x="28" y="130"/>
                  </a:lnTo>
                  <a:lnTo>
                    <a:pt x="31" y="130"/>
                  </a:lnTo>
                  <a:lnTo>
                    <a:pt x="36" y="130"/>
                  </a:lnTo>
                  <a:lnTo>
                    <a:pt x="40" y="128"/>
                  </a:lnTo>
                  <a:lnTo>
                    <a:pt x="41" y="126"/>
                  </a:lnTo>
                  <a:lnTo>
                    <a:pt x="45" y="123"/>
                  </a:lnTo>
                  <a:lnTo>
                    <a:pt x="48" y="118"/>
                  </a:lnTo>
                  <a:lnTo>
                    <a:pt x="49" y="110"/>
                  </a:lnTo>
                  <a:lnTo>
                    <a:pt x="48" y="105"/>
                  </a:lnTo>
                  <a:lnTo>
                    <a:pt x="48" y="102"/>
                  </a:lnTo>
                  <a:lnTo>
                    <a:pt x="45" y="97"/>
                  </a:lnTo>
                  <a:lnTo>
                    <a:pt x="41" y="93"/>
                  </a:lnTo>
                  <a:lnTo>
                    <a:pt x="36" y="88"/>
                  </a:lnTo>
                  <a:lnTo>
                    <a:pt x="30" y="84"/>
                  </a:lnTo>
                  <a:lnTo>
                    <a:pt x="18" y="75"/>
                  </a:lnTo>
                  <a:lnTo>
                    <a:pt x="12" y="69"/>
                  </a:lnTo>
                  <a:lnTo>
                    <a:pt x="7" y="62"/>
                  </a:lnTo>
                  <a:lnTo>
                    <a:pt x="3" y="54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8" y="11"/>
                  </a:lnTo>
                  <a:lnTo>
                    <a:pt x="12" y="6"/>
                  </a:lnTo>
                  <a:lnTo>
                    <a:pt x="17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41" y="3"/>
                  </a:lnTo>
                  <a:lnTo>
                    <a:pt x="45" y="6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4" y="8"/>
                  </a:lnTo>
                  <a:lnTo>
                    <a:pt x="54" y="5"/>
                  </a:lnTo>
                  <a:lnTo>
                    <a:pt x="56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2920" y="1658"/>
              <a:ext cx="24" cy="65"/>
            </a:xfrm>
            <a:custGeom>
              <a:avLst/>
              <a:gdLst>
                <a:gd name="T0" fmla="*/ 24 w 50"/>
                <a:gd name="T1" fmla="*/ 64 h 130"/>
                <a:gd name="T2" fmla="*/ 24 w 50"/>
                <a:gd name="T3" fmla="*/ 65 h 130"/>
                <a:gd name="T4" fmla="*/ 0 w 50"/>
                <a:gd name="T5" fmla="*/ 65 h 130"/>
                <a:gd name="T6" fmla="*/ 0 w 50"/>
                <a:gd name="T7" fmla="*/ 64 h 130"/>
                <a:gd name="T8" fmla="*/ 2 w 50"/>
                <a:gd name="T9" fmla="*/ 64 h 130"/>
                <a:gd name="T10" fmla="*/ 3 w 50"/>
                <a:gd name="T11" fmla="*/ 64 h 130"/>
                <a:gd name="T12" fmla="*/ 5 w 50"/>
                <a:gd name="T13" fmla="*/ 63 h 130"/>
                <a:gd name="T14" fmla="*/ 6 w 50"/>
                <a:gd name="T15" fmla="*/ 62 h 130"/>
                <a:gd name="T16" fmla="*/ 7 w 50"/>
                <a:gd name="T17" fmla="*/ 60 h 130"/>
                <a:gd name="T18" fmla="*/ 7 w 50"/>
                <a:gd name="T19" fmla="*/ 58 h 130"/>
                <a:gd name="T20" fmla="*/ 7 w 50"/>
                <a:gd name="T21" fmla="*/ 54 h 130"/>
                <a:gd name="T22" fmla="*/ 7 w 50"/>
                <a:gd name="T23" fmla="*/ 12 h 130"/>
                <a:gd name="T24" fmla="*/ 7 w 50"/>
                <a:gd name="T25" fmla="*/ 8 h 130"/>
                <a:gd name="T26" fmla="*/ 7 w 50"/>
                <a:gd name="T27" fmla="*/ 5 h 130"/>
                <a:gd name="T28" fmla="*/ 6 w 50"/>
                <a:gd name="T29" fmla="*/ 4 h 130"/>
                <a:gd name="T30" fmla="*/ 5 w 50"/>
                <a:gd name="T31" fmla="*/ 4 h 130"/>
                <a:gd name="T32" fmla="*/ 3 w 50"/>
                <a:gd name="T33" fmla="*/ 3 h 130"/>
                <a:gd name="T34" fmla="*/ 2 w 50"/>
                <a:gd name="T35" fmla="*/ 2 h 130"/>
                <a:gd name="T36" fmla="*/ 0 w 50"/>
                <a:gd name="T37" fmla="*/ 2 h 130"/>
                <a:gd name="T38" fmla="*/ 0 w 50"/>
                <a:gd name="T39" fmla="*/ 0 h 130"/>
                <a:gd name="T40" fmla="*/ 24 w 50"/>
                <a:gd name="T41" fmla="*/ 0 h 130"/>
                <a:gd name="T42" fmla="*/ 24 w 50"/>
                <a:gd name="T43" fmla="*/ 2 h 130"/>
                <a:gd name="T44" fmla="*/ 23 w 50"/>
                <a:gd name="T45" fmla="*/ 2 h 130"/>
                <a:gd name="T46" fmla="*/ 21 w 50"/>
                <a:gd name="T47" fmla="*/ 3 h 130"/>
                <a:gd name="T48" fmla="*/ 19 w 50"/>
                <a:gd name="T49" fmla="*/ 4 h 130"/>
                <a:gd name="T50" fmla="*/ 18 w 50"/>
                <a:gd name="T51" fmla="*/ 4 h 130"/>
                <a:gd name="T52" fmla="*/ 18 w 50"/>
                <a:gd name="T53" fmla="*/ 5 h 130"/>
                <a:gd name="T54" fmla="*/ 18 w 50"/>
                <a:gd name="T55" fmla="*/ 8 h 130"/>
                <a:gd name="T56" fmla="*/ 18 w 50"/>
                <a:gd name="T57" fmla="*/ 12 h 130"/>
                <a:gd name="T58" fmla="*/ 18 w 50"/>
                <a:gd name="T59" fmla="*/ 54 h 130"/>
                <a:gd name="T60" fmla="*/ 18 w 50"/>
                <a:gd name="T61" fmla="*/ 59 h 130"/>
                <a:gd name="T62" fmla="*/ 18 w 50"/>
                <a:gd name="T63" fmla="*/ 60 h 130"/>
                <a:gd name="T64" fmla="*/ 18 w 50"/>
                <a:gd name="T65" fmla="*/ 62 h 130"/>
                <a:gd name="T66" fmla="*/ 19 w 50"/>
                <a:gd name="T67" fmla="*/ 63 h 130"/>
                <a:gd name="T68" fmla="*/ 21 w 50"/>
                <a:gd name="T69" fmla="*/ 64 h 130"/>
                <a:gd name="T70" fmla="*/ 23 w 50"/>
                <a:gd name="T71" fmla="*/ 64 h 130"/>
                <a:gd name="T72" fmla="*/ 24 w 50"/>
                <a:gd name="T73" fmla="*/ 64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130">
                  <a:moveTo>
                    <a:pt x="50" y="127"/>
                  </a:moveTo>
                  <a:lnTo>
                    <a:pt x="50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7" y="127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14" y="120"/>
                  </a:lnTo>
                  <a:lnTo>
                    <a:pt x="14" y="115"/>
                  </a:lnTo>
                  <a:lnTo>
                    <a:pt x="14" y="108"/>
                  </a:lnTo>
                  <a:lnTo>
                    <a:pt x="14" y="23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7"/>
                  </a:lnTo>
                  <a:lnTo>
                    <a:pt x="7" y="5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3" y="5"/>
                  </a:lnTo>
                  <a:lnTo>
                    <a:pt x="40" y="7"/>
                  </a:lnTo>
                  <a:lnTo>
                    <a:pt x="38" y="8"/>
                  </a:lnTo>
                  <a:lnTo>
                    <a:pt x="37" y="10"/>
                  </a:lnTo>
                  <a:lnTo>
                    <a:pt x="37" y="15"/>
                  </a:lnTo>
                  <a:lnTo>
                    <a:pt x="37" y="23"/>
                  </a:lnTo>
                  <a:lnTo>
                    <a:pt x="37" y="108"/>
                  </a:lnTo>
                  <a:lnTo>
                    <a:pt x="37" y="117"/>
                  </a:lnTo>
                  <a:lnTo>
                    <a:pt x="37" y="120"/>
                  </a:lnTo>
                  <a:lnTo>
                    <a:pt x="38" y="123"/>
                  </a:lnTo>
                  <a:lnTo>
                    <a:pt x="40" y="125"/>
                  </a:lnTo>
                  <a:lnTo>
                    <a:pt x="43" y="127"/>
                  </a:lnTo>
                  <a:lnTo>
                    <a:pt x="47" y="127"/>
                  </a:lnTo>
                  <a:lnTo>
                    <a:pt x="50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2949" y="1658"/>
              <a:ext cx="41" cy="65"/>
            </a:xfrm>
            <a:custGeom>
              <a:avLst/>
              <a:gdLst>
                <a:gd name="T0" fmla="*/ 41 w 82"/>
                <a:gd name="T1" fmla="*/ 0 h 130"/>
                <a:gd name="T2" fmla="*/ 41 w 82"/>
                <a:gd name="T3" fmla="*/ 18 h 130"/>
                <a:gd name="T4" fmla="*/ 41 w 82"/>
                <a:gd name="T5" fmla="*/ 18 h 130"/>
                <a:gd name="T6" fmla="*/ 39 w 82"/>
                <a:gd name="T7" fmla="*/ 13 h 130"/>
                <a:gd name="T8" fmla="*/ 38 w 82"/>
                <a:gd name="T9" fmla="*/ 9 h 130"/>
                <a:gd name="T10" fmla="*/ 36 w 82"/>
                <a:gd name="T11" fmla="*/ 7 h 130"/>
                <a:gd name="T12" fmla="*/ 34 w 82"/>
                <a:gd name="T13" fmla="*/ 5 h 130"/>
                <a:gd name="T14" fmla="*/ 32 w 82"/>
                <a:gd name="T15" fmla="*/ 4 h 130"/>
                <a:gd name="T16" fmla="*/ 30 w 82"/>
                <a:gd name="T17" fmla="*/ 4 h 130"/>
                <a:gd name="T18" fmla="*/ 27 w 82"/>
                <a:gd name="T19" fmla="*/ 4 h 130"/>
                <a:gd name="T20" fmla="*/ 27 w 82"/>
                <a:gd name="T21" fmla="*/ 54 h 130"/>
                <a:gd name="T22" fmla="*/ 27 w 82"/>
                <a:gd name="T23" fmla="*/ 59 h 130"/>
                <a:gd name="T24" fmla="*/ 27 w 82"/>
                <a:gd name="T25" fmla="*/ 60 h 130"/>
                <a:gd name="T26" fmla="*/ 27 w 82"/>
                <a:gd name="T27" fmla="*/ 62 h 130"/>
                <a:gd name="T28" fmla="*/ 28 w 82"/>
                <a:gd name="T29" fmla="*/ 63 h 130"/>
                <a:gd name="T30" fmla="*/ 29 w 82"/>
                <a:gd name="T31" fmla="*/ 64 h 130"/>
                <a:gd name="T32" fmla="*/ 32 w 82"/>
                <a:gd name="T33" fmla="*/ 64 h 130"/>
                <a:gd name="T34" fmla="*/ 32 w 82"/>
                <a:gd name="T35" fmla="*/ 64 h 130"/>
                <a:gd name="T36" fmla="*/ 32 w 82"/>
                <a:gd name="T37" fmla="*/ 65 h 130"/>
                <a:gd name="T38" fmla="*/ 8 w 82"/>
                <a:gd name="T39" fmla="*/ 65 h 130"/>
                <a:gd name="T40" fmla="*/ 8 w 82"/>
                <a:gd name="T41" fmla="*/ 64 h 130"/>
                <a:gd name="T42" fmla="*/ 10 w 82"/>
                <a:gd name="T43" fmla="*/ 64 h 130"/>
                <a:gd name="T44" fmla="*/ 12 w 82"/>
                <a:gd name="T45" fmla="*/ 64 h 130"/>
                <a:gd name="T46" fmla="*/ 13 w 82"/>
                <a:gd name="T47" fmla="*/ 63 h 130"/>
                <a:gd name="T48" fmla="*/ 14 w 82"/>
                <a:gd name="T49" fmla="*/ 62 h 130"/>
                <a:gd name="T50" fmla="*/ 15 w 82"/>
                <a:gd name="T51" fmla="*/ 60 h 130"/>
                <a:gd name="T52" fmla="*/ 15 w 82"/>
                <a:gd name="T53" fmla="*/ 58 h 130"/>
                <a:gd name="T54" fmla="*/ 15 w 82"/>
                <a:gd name="T55" fmla="*/ 54 h 130"/>
                <a:gd name="T56" fmla="*/ 15 w 82"/>
                <a:gd name="T57" fmla="*/ 4 h 130"/>
                <a:gd name="T58" fmla="*/ 12 w 82"/>
                <a:gd name="T59" fmla="*/ 4 h 130"/>
                <a:gd name="T60" fmla="*/ 9 w 82"/>
                <a:gd name="T61" fmla="*/ 4 h 130"/>
                <a:gd name="T62" fmla="*/ 8 w 82"/>
                <a:gd name="T63" fmla="*/ 5 h 130"/>
                <a:gd name="T64" fmla="*/ 6 w 82"/>
                <a:gd name="T65" fmla="*/ 6 h 130"/>
                <a:gd name="T66" fmla="*/ 5 w 82"/>
                <a:gd name="T67" fmla="*/ 7 h 130"/>
                <a:gd name="T68" fmla="*/ 3 w 82"/>
                <a:gd name="T69" fmla="*/ 12 h 130"/>
                <a:gd name="T70" fmla="*/ 1 w 82"/>
                <a:gd name="T71" fmla="*/ 18 h 130"/>
                <a:gd name="T72" fmla="*/ 0 w 82"/>
                <a:gd name="T73" fmla="*/ 18 h 130"/>
                <a:gd name="T74" fmla="*/ 0 w 82"/>
                <a:gd name="T75" fmla="*/ 0 h 130"/>
                <a:gd name="T76" fmla="*/ 41 w 82"/>
                <a:gd name="T77" fmla="*/ 0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2" h="130">
                  <a:moveTo>
                    <a:pt x="82" y="0"/>
                  </a:moveTo>
                  <a:lnTo>
                    <a:pt x="82" y="36"/>
                  </a:lnTo>
                  <a:lnTo>
                    <a:pt x="81" y="36"/>
                  </a:lnTo>
                  <a:lnTo>
                    <a:pt x="77" y="25"/>
                  </a:lnTo>
                  <a:lnTo>
                    <a:pt x="76" y="18"/>
                  </a:lnTo>
                  <a:lnTo>
                    <a:pt x="72" y="13"/>
                  </a:lnTo>
                  <a:lnTo>
                    <a:pt x="67" y="10"/>
                  </a:lnTo>
                  <a:lnTo>
                    <a:pt x="64" y="8"/>
                  </a:lnTo>
                  <a:lnTo>
                    <a:pt x="59" y="8"/>
                  </a:lnTo>
                  <a:lnTo>
                    <a:pt x="53" y="8"/>
                  </a:lnTo>
                  <a:lnTo>
                    <a:pt x="53" y="108"/>
                  </a:lnTo>
                  <a:lnTo>
                    <a:pt x="53" y="117"/>
                  </a:lnTo>
                  <a:lnTo>
                    <a:pt x="53" y="120"/>
                  </a:lnTo>
                  <a:lnTo>
                    <a:pt x="54" y="123"/>
                  </a:lnTo>
                  <a:lnTo>
                    <a:pt x="56" y="125"/>
                  </a:lnTo>
                  <a:lnTo>
                    <a:pt x="58" y="127"/>
                  </a:lnTo>
                  <a:lnTo>
                    <a:pt x="63" y="127"/>
                  </a:lnTo>
                  <a:lnTo>
                    <a:pt x="64" y="127"/>
                  </a:lnTo>
                  <a:lnTo>
                    <a:pt x="64" y="130"/>
                  </a:lnTo>
                  <a:lnTo>
                    <a:pt x="16" y="130"/>
                  </a:lnTo>
                  <a:lnTo>
                    <a:pt x="16" y="127"/>
                  </a:lnTo>
                  <a:lnTo>
                    <a:pt x="20" y="127"/>
                  </a:lnTo>
                  <a:lnTo>
                    <a:pt x="23" y="127"/>
                  </a:lnTo>
                  <a:lnTo>
                    <a:pt x="26" y="125"/>
                  </a:lnTo>
                  <a:lnTo>
                    <a:pt x="28" y="123"/>
                  </a:lnTo>
                  <a:lnTo>
                    <a:pt x="30" y="120"/>
                  </a:lnTo>
                  <a:lnTo>
                    <a:pt x="30" y="115"/>
                  </a:lnTo>
                  <a:lnTo>
                    <a:pt x="30" y="108"/>
                  </a:lnTo>
                  <a:lnTo>
                    <a:pt x="30" y="8"/>
                  </a:lnTo>
                  <a:lnTo>
                    <a:pt x="23" y="8"/>
                  </a:lnTo>
                  <a:lnTo>
                    <a:pt x="18" y="8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5" y="23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4" name="Freeform 20"/>
            <p:cNvSpPr>
              <a:spLocks noEditPoints="1"/>
            </p:cNvSpPr>
            <p:nvPr/>
          </p:nvSpPr>
          <p:spPr bwMode="auto">
            <a:xfrm>
              <a:off x="2987" y="1657"/>
              <a:ext cx="50" cy="66"/>
            </a:xfrm>
            <a:custGeom>
              <a:avLst/>
              <a:gdLst>
                <a:gd name="T0" fmla="*/ 29 w 99"/>
                <a:gd name="T1" fmla="*/ 48 h 132"/>
                <a:gd name="T2" fmla="*/ 13 w 99"/>
                <a:gd name="T3" fmla="*/ 48 h 132"/>
                <a:gd name="T4" fmla="*/ 11 w 99"/>
                <a:gd name="T5" fmla="*/ 54 h 132"/>
                <a:gd name="T6" fmla="*/ 10 w 99"/>
                <a:gd name="T7" fmla="*/ 57 h 132"/>
                <a:gd name="T8" fmla="*/ 10 w 99"/>
                <a:gd name="T9" fmla="*/ 60 h 132"/>
                <a:gd name="T10" fmla="*/ 10 w 99"/>
                <a:gd name="T11" fmla="*/ 62 h 132"/>
                <a:gd name="T12" fmla="*/ 12 w 99"/>
                <a:gd name="T13" fmla="*/ 64 h 132"/>
                <a:gd name="T14" fmla="*/ 14 w 99"/>
                <a:gd name="T15" fmla="*/ 64 h 132"/>
                <a:gd name="T16" fmla="*/ 16 w 99"/>
                <a:gd name="T17" fmla="*/ 65 h 132"/>
                <a:gd name="T18" fmla="*/ 16 w 99"/>
                <a:gd name="T19" fmla="*/ 66 h 132"/>
                <a:gd name="T20" fmla="*/ 0 w 99"/>
                <a:gd name="T21" fmla="*/ 66 h 132"/>
                <a:gd name="T22" fmla="*/ 0 w 99"/>
                <a:gd name="T23" fmla="*/ 65 h 132"/>
                <a:gd name="T24" fmla="*/ 3 w 99"/>
                <a:gd name="T25" fmla="*/ 64 h 132"/>
                <a:gd name="T26" fmla="*/ 5 w 99"/>
                <a:gd name="T27" fmla="*/ 61 h 132"/>
                <a:gd name="T28" fmla="*/ 7 w 99"/>
                <a:gd name="T29" fmla="*/ 58 h 132"/>
                <a:gd name="T30" fmla="*/ 9 w 99"/>
                <a:gd name="T31" fmla="*/ 52 h 132"/>
                <a:gd name="T32" fmla="*/ 25 w 99"/>
                <a:gd name="T33" fmla="*/ 0 h 132"/>
                <a:gd name="T34" fmla="*/ 26 w 99"/>
                <a:gd name="T35" fmla="*/ 0 h 132"/>
                <a:gd name="T36" fmla="*/ 42 w 99"/>
                <a:gd name="T37" fmla="*/ 53 h 132"/>
                <a:gd name="T38" fmla="*/ 45 w 99"/>
                <a:gd name="T39" fmla="*/ 60 h 132"/>
                <a:gd name="T40" fmla="*/ 46 w 99"/>
                <a:gd name="T41" fmla="*/ 63 h 132"/>
                <a:gd name="T42" fmla="*/ 48 w 99"/>
                <a:gd name="T43" fmla="*/ 64 h 132"/>
                <a:gd name="T44" fmla="*/ 50 w 99"/>
                <a:gd name="T45" fmla="*/ 65 h 132"/>
                <a:gd name="T46" fmla="*/ 50 w 99"/>
                <a:gd name="T47" fmla="*/ 66 h 132"/>
                <a:gd name="T48" fmla="*/ 28 w 99"/>
                <a:gd name="T49" fmla="*/ 66 h 132"/>
                <a:gd name="T50" fmla="*/ 28 w 99"/>
                <a:gd name="T51" fmla="*/ 65 h 132"/>
                <a:gd name="T52" fmla="*/ 28 w 99"/>
                <a:gd name="T53" fmla="*/ 65 h 132"/>
                <a:gd name="T54" fmla="*/ 31 w 99"/>
                <a:gd name="T55" fmla="*/ 65 h 132"/>
                <a:gd name="T56" fmla="*/ 32 w 99"/>
                <a:gd name="T57" fmla="*/ 64 h 132"/>
                <a:gd name="T58" fmla="*/ 32 w 99"/>
                <a:gd name="T59" fmla="*/ 63 h 132"/>
                <a:gd name="T60" fmla="*/ 33 w 99"/>
                <a:gd name="T61" fmla="*/ 61 h 132"/>
                <a:gd name="T62" fmla="*/ 33 w 99"/>
                <a:gd name="T63" fmla="*/ 60 h 132"/>
                <a:gd name="T64" fmla="*/ 32 w 99"/>
                <a:gd name="T65" fmla="*/ 60 h 132"/>
                <a:gd name="T66" fmla="*/ 32 w 99"/>
                <a:gd name="T67" fmla="*/ 59 h 132"/>
                <a:gd name="T68" fmla="*/ 32 w 99"/>
                <a:gd name="T69" fmla="*/ 56 h 132"/>
                <a:gd name="T70" fmla="*/ 29 w 99"/>
                <a:gd name="T71" fmla="*/ 48 h 132"/>
                <a:gd name="T72" fmla="*/ 28 w 99"/>
                <a:gd name="T73" fmla="*/ 44 h 132"/>
                <a:gd name="T74" fmla="*/ 21 w 99"/>
                <a:gd name="T75" fmla="*/ 22 h 132"/>
                <a:gd name="T76" fmla="*/ 14 w 99"/>
                <a:gd name="T77" fmla="*/ 44 h 132"/>
                <a:gd name="T78" fmla="*/ 28 w 99"/>
                <a:gd name="T79" fmla="*/ 44 h 13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9" h="132">
                  <a:moveTo>
                    <a:pt x="58" y="96"/>
                  </a:moveTo>
                  <a:lnTo>
                    <a:pt x="25" y="96"/>
                  </a:lnTo>
                  <a:lnTo>
                    <a:pt x="22" y="107"/>
                  </a:lnTo>
                  <a:lnTo>
                    <a:pt x="20" y="114"/>
                  </a:lnTo>
                  <a:lnTo>
                    <a:pt x="20" y="119"/>
                  </a:lnTo>
                  <a:lnTo>
                    <a:pt x="20" y="124"/>
                  </a:lnTo>
                  <a:lnTo>
                    <a:pt x="23" y="127"/>
                  </a:lnTo>
                  <a:lnTo>
                    <a:pt x="27" y="127"/>
                  </a:lnTo>
                  <a:lnTo>
                    <a:pt x="32" y="129"/>
                  </a:lnTo>
                  <a:lnTo>
                    <a:pt x="32" y="132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5" y="127"/>
                  </a:lnTo>
                  <a:lnTo>
                    <a:pt x="9" y="122"/>
                  </a:lnTo>
                  <a:lnTo>
                    <a:pt x="13" y="115"/>
                  </a:lnTo>
                  <a:lnTo>
                    <a:pt x="17" y="104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84" y="106"/>
                  </a:lnTo>
                  <a:lnTo>
                    <a:pt x="89" y="119"/>
                  </a:lnTo>
                  <a:lnTo>
                    <a:pt x="92" y="125"/>
                  </a:lnTo>
                  <a:lnTo>
                    <a:pt x="96" y="127"/>
                  </a:lnTo>
                  <a:lnTo>
                    <a:pt x="99" y="129"/>
                  </a:lnTo>
                  <a:lnTo>
                    <a:pt x="99" y="132"/>
                  </a:lnTo>
                  <a:lnTo>
                    <a:pt x="55" y="132"/>
                  </a:lnTo>
                  <a:lnTo>
                    <a:pt x="55" y="129"/>
                  </a:lnTo>
                  <a:lnTo>
                    <a:pt x="56" y="129"/>
                  </a:lnTo>
                  <a:lnTo>
                    <a:pt x="61" y="129"/>
                  </a:lnTo>
                  <a:lnTo>
                    <a:pt x="64" y="127"/>
                  </a:lnTo>
                  <a:lnTo>
                    <a:pt x="64" y="125"/>
                  </a:lnTo>
                  <a:lnTo>
                    <a:pt x="66" y="122"/>
                  </a:lnTo>
                  <a:lnTo>
                    <a:pt x="66" y="120"/>
                  </a:lnTo>
                  <a:lnTo>
                    <a:pt x="64" y="119"/>
                  </a:lnTo>
                  <a:lnTo>
                    <a:pt x="64" y="117"/>
                  </a:lnTo>
                  <a:lnTo>
                    <a:pt x="63" y="112"/>
                  </a:lnTo>
                  <a:lnTo>
                    <a:pt x="58" y="96"/>
                  </a:lnTo>
                  <a:close/>
                  <a:moveTo>
                    <a:pt x="56" y="87"/>
                  </a:moveTo>
                  <a:lnTo>
                    <a:pt x="41" y="43"/>
                  </a:lnTo>
                  <a:lnTo>
                    <a:pt x="28" y="87"/>
                  </a:lnTo>
                  <a:lnTo>
                    <a:pt x="56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" name="Freeform 21"/>
            <p:cNvSpPr>
              <a:spLocks/>
            </p:cNvSpPr>
            <p:nvPr/>
          </p:nvSpPr>
          <p:spPr bwMode="auto">
            <a:xfrm>
              <a:off x="3041" y="1656"/>
              <a:ext cx="33" cy="69"/>
            </a:xfrm>
            <a:custGeom>
              <a:avLst/>
              <a:gdLst>
                <a:gd name="T0" fmla="*/ 29 w 64"/>
                <a:gd name="T1" fmla="*/ 22 h 136"/>
                <a:gd name="T2" fmla="*/ 28 w 64"/>
                <a:gd name="T3" fmla="*/ 18 h 136"/>
                <a:gd name="T4" fmla="*/ 25 w 64"/>
                <a:gd name="T5" fmla="*/ 12 h 136"/>
                <a:gd name="T6" fmla="*/ 21 w 64"/>
                <a:gd name="T7" fmla="*/ 7 h 136"/>
                <a:gd name="T8" fmla="*/ 17 w 64"/>
                <a:gd name="T9" fmla="*/ 4 h 136"/>
                <a:gd name="T10" fmla="*/ 12 w 64"/>
                <a:gd name="T11" fmla="*/ 5 h 136"/>
                <a:gd name="T12" fmla="*/ 8 w 64"/>
                <a:gd name="T13" fmla="*/ 9 h 136"/>
                <a:gd name="T14" fmla="*/ 8 w 64"/>
                <a:gd name="T15" fmla="*/ 15 h 136"/>
                <a:gd name="T16" fmla="*/ 9 w 64"/>
                <a:gd name="T17" fmla="*/ 19 h 136"/>
                <a:gd name="T18" fmla="*/ 13 w 64"/>
                <a:gd name="T19" fmla="*/ 23 h 136"/>
                <a:gd name="T20" fmla="*/ 25 w 64"/>
                <a:gd name="T21" fmla="*/ 32 h 136"/>
                <a:gd name="T22" fmla="*/ 32 w 64"/>
                <a:gd name="T23" fmla="*/ 43 h 136"/>
                <a:gd name="T24" fmla="*/ 33 w 64"/>
                <a:gd name="T25" fmla="*/ 53 h 136"/>
                <a:gd name="T26" fmla="*/ 30 w 64"/>
                <a:gd name="T27" fmla="*/ 60 h 136"/>
                <a:gd name="T28" fmla="*/ 25 w 64"/>
                <a:gd name="T29" fmla="*/ 66 h 136"/>
                <a:gd name="T30" fmla="*/ 20 w 64"/>
                <a:gd name="T31" fmla="*/ 69 h 136"/>
                <a:gd name="T32" fmla="*/ 14 w 64"/>
                <a:gd name="T33" fmla="*/ 69 h 136"/>
                <a:gd name="T34" fmla="*/ 10 w 64"/>
                <a:gd name="T35" fmla="*/ 67 h 136"/>
                <a:gd name="T36" fmla="*/ 6 w 64"/>
                <a:gd name="T37" fmla="*/ 66 h 136"/>
                <a:gd name="T38" fmla="*/ 3 w 64"/>
                <a:gd name="T39" fmla="*/ 66 h 136"/>
                <a:gd name="T40" fmla="*/ 2 w 64"/>
                <a:gd name="T41" fmla="*/ 67 h 136"/>
                <a:gd name="T42" fmla="*/ 0 w 64"/>
                <a:gd name="T43" fmla="*/ 69 h 136"/>
                <a:gd name="T44" fmla="*/ 1 w 64"/>
                <a:gd name="T45" fmla="*/ 44 h 136"/>
                <a:gd name="T46" fmla="*/ 3 w 64"/>
                <a:gd name="T47" fmla="*/ 53 h 136"/>
                <a:gd name="T48" fmla="*/ 7 w 64"/>
                <a:gd name="T49" fmla="*/ 60 h 136"/>
                <a:gd name="T50" fmla="*/ 11 w 64"/>
                <a:gd name="T51" fmla="*/ 64 h 136"/>
                <a:gd name="T52" fmla="*/ 16 w 64"/>
                <a:gd name="T53" fmla="*/ 66 h 136"/>
                <a:gd name="T54" fmla="*/ 20 w 64"/>
                <a:gd name="T55" fmla="*/ 65 h 136"/>
                <a:gd name="T56" fmla="*/ 23 w 64"/>
                <a:gd name="T57" fmla="*/ 62 h 136"/>
                <a:gd name="T58" fmla="*/ 25 w 64"/>
                <a:gd name="T59" fmla="*/ 56 h 136"/>
                <a:gd name="T60" fmla="*/ 24 w 64"/>
                <a:gd name="T61" fmla="*/ 52 h 136"/>
                <a:gd name="T62" fmla="*/ 21 w 64"/>
                <a:gd name="T63" fmla="*/ 47 h 136"/>
                <a:gd name="T64" fmla="*/ 15 w 64"/>
                <a:gd name="T65" fmla="*/ 43 h 136"/>
                <a:gd name="T66" fmla="*/ 6 w 64"/>
                <a:gd name="T67" fmla="*/ 35 h 136"/>
                <a:gd name="T68" fmla="*/ 1 w 64"/>
                <a:gd name="T69" fmla="*/ 27 h 136"/>
                <a:gd name="T70" fmla="*/ 0 w 64"/>
                <a:gd name="T71" fmla="*/ 19 h 136"/>
                <a:gd name="T72" fmla="*/ 1 w 64"/>
                <a:gd name="T73" fmla="*/ 12 h 136"/>
                <a:gd name="T74" fmla="*/ 3 w 64"/>
                <a:gd name="T75" fmla="*/ 6 h 136"/>
                <a:gd name="T76" fmla="*/ 8 w 64"/>
                <a:gd name="T77" fmla="*/ 2 h 136"/>
                <a:gd name="T78" fmla="*/ 14 w 64"/>
                <a:gd name="T79" fmla="*/ 0 h 136"/>
                <a:gd name="T80" fmla="*/ 19 w 64"/>
                <a:gd name="T81" fmla="*/ 1 h 136"/>
                <a:gd name="T82" fmla="*/ 23 w 64"/>
                <a:gd name="T83" fmla="*/ 3 h 136"/>
                <a:gd name="T84" fmla="*/ 26 w 64"/>
                <a:gd name="T85" fmla="*/ 5 h 136"/>
                <a:gd name="T86" fmla="*/ 28 w 64"/>
                <a:gd name="T87" fmla="*/ 4 h 136"/>
                <a:gd name="T88" fmla="*/ 29 w 64"/>
                <a:gd name="T89" fmla="*/ 0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" h="136">
                  <a:moveTo>
                    <a:pt x="57" y="0"/>
                  </a:moveTo>
                  <a:lnTo>
                    <a:pt x="57" y="44"/>
                  </a:lnTo>
                  <a:lnTo>
                    <a:pt x="56" y="44"/>
                  </a:lnTo>
                  <a:lnTo>
                    <a:pt x="54" y="36"/>
                  </a:lnTo>
                  <a:lnTo>
                    <a:pt x="52" y="29"/>
                  </a:lnTo>
                  <a:lnTo>
                    <a:pt x="49" y="23"/>
                  </a:lnTo>
                  <a:lnTo>
                    <a:pt x="46" y="18"/>
                  </a:lnTo>
                  <a:lnTo>
                    <a:pt x="41" y="13"/>
                  </a:lnTo>
                  <a:lnTo>
                    <a:pt x="38" y="10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3" y="10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3" y="24"/>
                  </a:lnTo>
                  <a:lnTo>
                    <a:pt x="15" y="29"/>
                  </a:lnTo>
                  <a:lnTo>
                    <a:pt x="15" y="33"/>
                  </a:lnTo>
                  <a:lnTo>
                    <a:pt x="18" y="37"/>
                  </a:lnTo>
                  <a:lnTo>
                    <a:pt x="21" y="41"/>
                  </a:lnTo>
                  <a:lnTo>
                    <a:pt x="26" y="46"/>
                  </a:lnTo>
                  <a:lnTo>
                    <a:pt x="36" y="52"/>
                  </a:lnTo>
                  <a:lnTo>
                    <a:pt x="49" y="64"/>
                  </a:lnTo>
                  <a:lnTo>
                    <a:pt x="59" y="74"/>
                  </a:lnTo>
                  <a:lnTo>
                    <a:pt x="62" y="85"/>
                  </a:lnTo>
                  <a:lnTo>
                    <a:pt x="64" y="97"/>
                  </a:lnTo>
                  <a:lnTo>
                    <a:pt x="64" y="105"/>
                  </a:lnTo>
                  <a:lnTo>
                    <a:pt x="62" y="111"/>
                  </a:lnTo>
                  <a:lnTo>
                    <a:pt x="59" y="118"/>
                  </a:lnTo>
                  <a:lnTo>
                    <a:pt x="54" y="125"/>
                  </a:lnTo>
                  <a:lnTo>
                    <a:pt x="49" y="130"/>
                  </a:lnTo>
                  <a:lnTo>
                    <a:pt x="44" y="133"/>
                  </a:lnTo>
                  <a:lnTo>
                    <a:pt x="39" y="136"/>
                  </a:lnTo>
                  <a:lnTo>
                    <a:pt x="31" y="136"/>
                  </a:lnTo>
                  <a:lnTo>
                    <a:pt x="28" y="136"/>
                  </a:lnTo>
                  <a:lnTo>
                    <a:pt x="23" y="135"/>
                  </a:lnTo>
                  <a:lnTo>
                    <a:pt x="20" y="133"/>
                  </a:lnTo>
                  <a:lnTo>
                    <a:pt x="15" y="130"/>
                  </a:lnTo>
                  <a:lnTo>
                    <a:pt x="11" y="130"/>
                  </a:lnTo>
                  <a:lnTo>
                    <a:pt x="8" y="128"/>
                  </a:lnTo>
                  <a:lnTo>
                    <a:pt x="6" y="130"/>
                  </a:lnTo>
                  <a:lnTo>
                    <a:pt x="5" y="130"/>
                  </a:lnTo>
                  <a:lnTo>
                    <a:pt x="3" y="133"/>
                  </a:lnTo>
                  <a:lnTo>
                    <a:pt x="2" y="136"/>
                  </a:lnTo>
                  <a:lnTo>
                    <a:pt x="0" y="136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3" y="97"/>
                  </a:lnTo>
                  <a:lnTo>
                    <a:pt x="6" y="105"/>
                  </a:lnTo>
                  <a:lnTo>
                    <a:pt x="10" y="113"/>
                  </a:lnTo>
                  <a:lnTo>
                    <a:pt x="13" y="118"/>
                  </a:lnTo>
                  <a:lnTo>
                    <a:pt x="18" y="123"/>
                  </a:lnTo>
                  <a:lnTo>
                    <a:pt x="21" y="126"/>
                  </a:lnTo>
                  <a:lnTo>
                    <a:pt x="26" y="130"/>
                  </a:lnTo>
                  <a:lnTo>
                    <a:pt x="31" y="130"/>
                  </a:lnTo>
                  <a:lnTo>
                    <a:pt x="34" y="130"/>
                  </a:lnTo>
                  <a:lnTo>
                    <a:pt x="38" y="128"/>
                  </a:lnTo>
                  <a:lnTo>
                    <a:pt x="41" y="126"/>
                  </a:lnTo>
                  <a:lnTo>
                    <a:pt x="44" y="123"/>
                  </a:lnTo>
                  <a:lnTo>
                    <a:pt x="48" y="118"/>
                  </a:lnTo>
                  <a:lnTo>
                    <a:pt x="48" y="110"/>
                  </a:lnTo>
                  <a:lnTo>
                    <a:pt x="48" y="105"/>
                  </a:lnTo>
                  <a:lnTo>
                    <a:pt x="46" y="102"/>
                  </a:lnTo>
                  <a:lnTo>
                    <a:pt x="44" y="97"/>
                  </a:lnTo>
                  <a:lnTo>
                    <a:pt x="41" y="93"/>
                  </a:lnTo>
                  <a:lnTo>
                    <a:pt x="36" y="88"/>
                  </a:lnTo>
                  <a:lnTo>
                    <a:pt x="29" y="84"/>
                  </a:lnTo>
                  <a:lnTo>
                    <a:pt x="18" y="75"/>
                  </a:lnTo>
                  <a:lnTo>
                    <a:pt x="11" y="69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8" y="0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9" y="3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51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4" y="5"/>
                  </a:lnTo>
                  <a:lnTo>
                    <a:pt x="56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3128" y="1658"/>
              <a:ext cx="49" cy="67"/>
            </a:xfrm>
            <a:custGeom>
              <a:avLst/>
              <a:gdLst>
                <a:gd name="T0" fmla="*/ 49 w 98"/>
                <a:gd name="T1" fmla="*/ 0 h 133"/>
                <a:gd name="T2" fmla="*/ 49 w 98"/>
                <a:gd name="T3" fmla="*/ 2 h 133"/>
                <a:gd name="T4" fmla="*/ 47 w 98"/>
                <a:gd name="T5" fmla="*/ 4 h 133"/>
                <a:gd name="T6" fmla="*/ 44 w 98"/>
                <a:gd name="T7" fmla="*/ 6 h 133"/>
                <a:gd name="T8" fmla="*/ 43 w 98"/>
                <a:gd name="T9" fmla="*/ 10 h 133"/>
                <a:gd name="T10" fmla="*/ 40 w 98"/>
                <a:gd name="T11" fmla="*/ 17 h 133"/>
                <a:gd name="T12" fmla="*/ 25 w 98"/>
                <a:gd name="T13" fmla="*/ 67 h 133"/>
                <a:gd name="T14" fmla="*/ 23 w 98"/>
                <a:gd name="T15" fmla="*/ 67 h 133"/>
                <a:gd name="T16" fmla="*/ 7 w 98"/>
                <a:gd name="T17" fmla="*/ 15 h 133"/>
                <a:gd name="T18" fmla="*/ 5 w 98"/>
                <a:gd name="T19" fmla="*/ 8 h 133"/>
                <a:gd name="T20" fmla="*/ 4 w 98"/>
                <a:gd name="T21" fmla="*/ 4 h 133"/>
                <a:gd name="T22" fmla="*/ 2 w 98"/>
                <a:gd name="T23" fmla="*/ 3 h 133"/>
                <a:gd name="T24" fmla="*/ 0 w 98"/>
                <a:gd name="T25" fmla="*/ 2 h 133"/>
                <a:gd name="T26" fmla="*/ 0 w 98"/>
                <a:gd name="T27" fmla="*/ 0 h 133"/>
                <a:gd name="T28" fmla="*/ 22 w 98"/>
                <a:gd name="T29" fmla="*/ 0 h 133"/>
                <a:gd name="T30" fmla="*/ 22 w 98"/>
                <a:gd name="T31" fmla="*/ 2 h 133"/>
                <a:gd name="T32" fmla="*/ 21 w 98"/>
                <a:gd name="T33" fmla="*/ 2 h 133"/>
                <a:gd name="T34" fmla="*/ 19 w 98"/>
                <a:gd name="T35" fmla="*/ 3 h 133"/>
                <a:gd name="T36" fmla="*/ 17 w 98"/>
                <a:gd name="T37" fmla="*/ 4 h 133"/>
                <a:gd name="T38" fmla="*/ 16 w 98"/>
                <a:gd name="T39" fmla="*/ 4 h 133"/>
                <a:gd name="T40" fmla="*/ 16 w 98"/>
                <a:gd name="T41" fmla="*/ 5 h 133"/>
                <a:gd name="T42" fmla="*/ 16 w 98"/>
                <a:gd name="T43" fmla="*/ 6 h 133"/>
                <a:gd name="T44" fmla="*/ 17 w 98"/>
                <a:gd name="T45" fmla="*/ 8 h 133"/>
                <a:gd name="T46" fmla="*/ 17 w 98"/>
                <a:gd name="T47" fmla="*/ 9 h 133"/>
                <a:gd name="T48" fmla="*/ 19 w 98"/>
                <a:gd name="T49" fmla="*/ 13 h 133"/>
                <a:gd name="T50" fmla="*/ 29 w 98"/>
                <a:gd name="T51" fmla="*/ 46 h 133"/>
                <a:gd name="T52" fmla="*/ 38 w 98"/>
                <a:gd name="T53" fmla="*/ 17 h 133"/>
                <a:gd name="T54" fmla="*/ 39 w 98"/>
                <a:gd name="T55" fmla="*/ 13 h 133"/>
                <a:gd name="T56" fmla="*/ 39 w 98"/>
                <a:gd name="T57" fmla="*/ 10 h 133"/>
                <a:gd name="T58" fmla="*/ 40 w 98"/>
                <a:gd name="T59" fmla="*/ 8 h 133"/>
                <a:gd name="T60" fmla="*/ 40 w 98"/>
                <a:gd name="T61" fmla="*/ 8 h 133"/>
                <a:gd name="T62" fmla="*/ 40 w 98"/>
                <a:gd name="T63" fmla="*/ 6 h 133"/>
                <a:gd name="T64" fmla="*/ 39 w 98"/>
                <a:gd name="T65" fmla="*/ 4 h 133"/>
                <a:gd name="T66" fmla="*/ 39 w 98"/>
                <a:gd name="T67" fmla="*/ 4 h 133"/>
                <a:gd name="T68" fmla="*/ 38 w 98"/>
                <a:gd name="T69" fmla="*/ 3 h 133"/>
                <a:gd name="T70" fmla="*/ 36 w 98"/>
                <a:gd name="T71" fmla="*/ 3 h 133"/>
                <a:gd name="T72" fmla="*/ 34 w 98"/>
                <a:gd name="T73" fmla="*/ 2 h 133"/>
                <a:gd name="T74" fmla="*/ 34 w 98"/>
                <a:gd name="T75" fmla="*/ 0 h 133"/>
                <a:gd name="T76" fmla="*/ 49 w 98"/>
                <a:gd name="T77" fmla="*/ 0 h 13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" h="133">
                  <a:moveTo>
                    <a:pt x="98" y="0"/>
                  </a:moveTo>
                  <a:lnTo>
                    <a:pt x="98" y="3"/>
                  </a:lnTo>
                  <a:lnTo>
                    <a:pt x="93" y="7"/>
                  </a:lnTo>
                  <a:lnTo>
                    <a:pt x="88" y="11"/>
                  </a:lnTo>
                  <a:lnTo>
                    <a:pt x="85" y="20"/>
                  </a:lnTo>
                  <a:lnTo>
                    <a:pt x="80" y="34"/>
                  </a:lnTo>
                  <a:lnTo>
                    <a:pt x="49" y="133"/>
                  </a:lnTo>
                  <a:lnTo>
                    <a:pt x="46" y="133"/>
                  </a:lnTo>
                  <a:lnTo>
                    <a:pt x="14" y="30"/>
                  </a:lnTo>
                  <a:lnTo>
                    <a:pt x="9" y="15"/>
                  </a:lnTo>
                  <a:lnTo>
                    <a:pt x="8" y="8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4" y="7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2" y="11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7" y="26"/>
                  </a:lnTo>
                  <a:lnTo>
                    <a:pt x="57" y="92"/>
                  </a:lnTo>
                  <a:lnTo>
                    <a:pt x="75" y="34"/>
                  </a:lnTo>
                  <a:lnTo>
                    <a:pt x="77" y="25"/>
                  </a:lnTo>
                  <a:lnTo>
                    <a:pt x="78" y="20"/>
                  </a:lnTo>
                  <a:lnTo>
                    <a:pt x="80" y="16"/>
                  </a:lnTo>
                  <a:lnTo>
                    <a:pt x="80" y="15"/>
                  </a:lnTo>
                  <a:lnTo>
                    <a:pt x="80" y="11"/>
                  </a:lnTo>
                  <a:lnTo>
                    <a:pt x="78" y="8"/>
                  </a:lnTo>
                  <a:lnTo>
                    <a:pt x="77" y="7"/>
                  </a:lnTo>
                  <a:lnTo>
                    <a:pt x="75" y="5"/>
                  </a:lnTo>
                  <a:lnTo>
                    <a:pt x="72" y="5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3169" y="1657"/>
              <a:ext cx="49" cy="66"/>
            </a:xfrm>
            <a:custGeom>
              <a:avLst/>
              <a:gdLst>
                <a:gd name="T0" fmla="*/ 29 w 98"/>
                <a:gd name="T1" fmla="*/ 48 h 132"/>
                <a:gd name="T2" fmla="*/ 12 w 98"/>
                <a:gd name="T3" fmla="*/ 48 h 132"/>
                <a:gd name="T4" fmla="*/ 11 w 98"/>
                <a:gd name="T5" fmla="*/ 54 h 132"/>
                <a:gd name="T6" fmla="*/ 10 w 98"/>
                <a:gd name="T7" fmla="*/ 57 h 132"/>
                <a:gd name="T8" fmla="*/ 10 w 98"/>
                <a:gd name="T9" fmla="*/ 60 h 132"/>
                <a:gd name="T10" fmla="*/ 10 w 98"/>
                <a:gd name="T11" fmla="*/ 62 h 132"/>
                <a:gd name="T12" fmla="*/ 12 w 98"/>
                <a:gd name="T13" fmla="*/ 64 h 132"/>
                <a:gd name="T14" fmla="*/ 13 w 98"/>
                <a:gd name="T15" fmla="*/ 64 h 132"/>
                <a:gd name="T16" fmla="*/ 16 w 98"/>
                <a:gd name="T17" fmla="*/ 65 h 132"/>
                <a:gd name="T18" fmla="*/ 16 w 98"/>
                <a:gd name="T19" fmla="*/ 66 h 132"/>
                <a:gd name="T20" fmla="*/ 0 w 98"/>
                <a:gd name="T21" fmla="*/ 66 h 132"/>
                <a:gd name="T22" fmla="*/ 0 w 98"/>
                <a:gd name="T23" fmla="*/ 65 h 132"/>
                <a:gd name="T24" fmla="*/ 3 w 98"/>
                <a:gd name="T25" fmla="*/ 64 h 132"/>
                <a:gd name="T26" fmla="*/ 4 w 98"/>
                <a:gd name="T27" fmla="*/ 61 h 132"/>
                <a:gd name="T28" fmla="*/ 7 w 98"/>
                <a:gd name="T29" fmla="*/ 58 h 132"/>
                <a:gd name="T30" fmla="*/ 8 w 98"/>
                <a:gd name="T31" fmla="*/ 52 h 132"/>
                <a:gd name="T32" fmla="*/ 25 w 98"/>
                <a:gd name="T33" fmla="*/ 0 h 132"/>
                <a:gd name="T34" fmla="*/ 26 w 98"/>
                <a:gd name="T35" fmla="*/ 0 h 132"/>
                <a:gd name="T36" fmla="*/ 42 w 98"/>
                <a:gd name="T37" fmla="*/ 53 h 132"/>
                <a:gd name="T38" fmla="*/ 45 w 98"/>
                <a:gd name="T39" fmla="*/ 60 h 132"/>
                <a:gd name="T40" fmla="*/ 46 w 98"/>
                <a:gd name="T41" fmla="*/ 63 h 132"/>
                <a:gd name="T42" fmla="*/ 48 w 98"/>
                <a:gd name="T43" fmla="*/ 64 h 132"/>
                <a:gd name="T44" fmla="*/ 49 w 98"/>
                <a:gd name="T45" fmla="*/ 65 h 132"/>
                <a:gd name="T46" fmla="*/ 49 w 98"/>
                <a:gd name="T47" fmla="*/ 66 h 132"/>
                <a:gd name="T48" fmla="*/ 27 w 98"/>
                <a:gd name="T49" fmla="*/ 66 h 132"/>
                <a:gd name="T50" fmla="*/ 27 w 98"/>
                <a:gd name="T51" fmla="*/ 65 h 132"/>
                <a:gd name="T52" fmla="*/ 28 w 98"/>
                <a:gd name="T53" fmla="*/ 65 h 132"/>
                <a:gd name="T54" fmla="*/ 31 w 98"/>
                <a:gd name="T55" fmla="*/ 65 h 132"/>
                <a:gd name="T56" fmla="*/ 32 w 98"/>
                <a:gd name="T57" fmla="*/ 64 h 132"/>
                <a:gd name="T58" fmla="*/ 32 w 98"/>
                <a:gd name="T59" fmla="*/ 63 h 132"/>
                <a:gd name="T60" fmla="*/ 33 w 98"/>
                <a:gd name="T61" fmla="*/ 61 h 132"/>
                <a:gd name="T62" fmla="*/ 32 w 98"/>
                <a:gd name="T63" fmla="*/ 60 h 132"/>
                <a:gd name="T64" fmla="*/ 32 w 98"/>
                <a:gd name="T65" fmla="*/ 60 h 132"/>
                <a:gd name="T66" fmla="*/ 32 w 98"/>
                <a:gd name="T67" fmla="*/ 59 h 132"/>
                <a:gd name="T68" fmla="*/ 31 w 98"/>
                <a:gd name="T69" fmla="*/ 56 h 132"/>
                <a:gd name="T70" fmla="*/ 29 w 98"/>
                <a:gd name="T71" fmla="*/ 48 h 132"/>
                <a:gd name="T72" fmla="*/ 28 w 98"/>
                <a:gd name="T73" fmla="*/ 44 h 132"/>
                <a:gd name="T74" fmla="*/ 21 w 98"/>
                <a:gd name="T75" fmla="*/ 22 h 132"/>
                <a:gd name="T76" fmla="*/ 14 w 98"/>
                <a:gd name="T77" fmla="*/ 44 h 132"/>
                <a:gd name="T78" fmla="*/ 28 w 98"/>
                <a:gd name="T79" fmla="*/ 44 h 13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8" h="132">
                  <a:moveTo>
                    <a:pt x="57" y="96"/>
                  </a:moveTo>
                  <a:lnTo>
                    <a:pt x="24" y="96"/>
                  </a:lnTo>
                  <a:lnTo>
                    <a:pt x="21" y="107"/>
                  </a:lnTo>
                  <a:lnTo>
                    <a:pt x="19" y="114"/>
                  </a:lnTo>
                  <a:lnTo>
                    <a:pt x="19" y="119"/>
                  </a:lnTo>
                  <a:lnTo>
                    <a:pt x="19" y="124"/>
                  </a:lnTo>
                  <a:lnTo>
                    <a:pt x="23" y="127"/>
                  </a:lnTo>
                  <a:lnTo>
                    <a:pt x="26" y="127"/>
                  </a:lnTo>
                  <a:lnTo>
                    <a:pt x="31" y="129"/>
                  </a:lnTo>
                  <a:lnTo>
                    <a:pt x="31" y="132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5" y="127"/>
                  </a:lnTo>
                  <a:lnTo>
                    <a:pt x="8" y="122"/>
                  </a:lnTo>
                  <a:lnTo>
                    <a:pt x="13" y="115"/>
                  </a:lnTo>
                  <a:lnTo>
                    <a:pt x="16" y="104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84" y="106"/>
                  </a:lnTo>
                  <a:lnTo>
                    <a:pt x="89" y="119"/>
                  </a:lnTo>
                  <a:lnTo>
                    <a:pt x="92" y="125"/>
                  </a:lnTo>
                  <a:lnTo>
                    <a:pt x="95" y="127"/>
                  </a:lnTo>
                  <a:lnTo>
                    <a:pt x="98" y="129"/>
                  </a:lnTo>
                  <a:lnTo>
                    <a:pt x="98" y="132"/>
                  </a:lnTo>
                  <a:lnTo>
                    <a:pt x="54" y="132"/>
                  </a:lnTo>
                  <a:lnTo>
                    <a:pt x="54" y="129"/>
                  </a:lnTo>
                  <a:lnTo>
                    <a:pt x="56" y="129"/>
                  </a:lnTo>
                  <a:lnTo>
                    <a:pt x="61" y="129"/>
                  </a:lnTo>
                  <a:lnTo>
                    <a:pt x="64" y="127"/>
                  </a:lnTo>
                  <a:lnTo>
                    <a:pt x="64" y="125"/>
                  </a:lnTo>
                  <a:lnTo>
                    <a:pt x="66" y="122"/>
                  </a:lnTo>
                  <a:lnTo>
                    <a:pt x="64" y="120"/>
                  </a:lnTo>
                  <a:lnTo>
                    <a:pt x="64" y="119"/>
                  </a:lnTo>
                  <a:lnTo>
                    <a:pt x="64" y="117"/>
                  </a:lnTo>
                  <a:lnTo>
                    <a:pt x="62" y="112"/>
                  </a:lnTo>
                  <a:lnTo>
                    <a:pt x="57" y="96"/>
                  </a:lnTo>
                  <a:close/>
                  <a:moveTo>
                    <a:pt x="56" y="87"/>
                  </a:moveTo>
                  <a:lnTo>
                    <a:pt x="41" y="43"/>
                  </a:lnTo>
                  <a:lnTo>
                    <a:pt x="28" y="87"/>
                  </a:lnTo>
                  <a:lnTo>
                    <a:pt x="56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3221" y="1658"/>
              <a:ext cx="42" cy="65"/>
            </a:xfrm>
            <a:custGeom>
              <a:avLst/>
              <a:gdLst>
                <a:gd name="T0" fmla="*/ 42 w 86"/>
                <a:gd name="T1" fmla="*/ 42 h 130"/>
                <a:gd name="T2" fmla="*/ 41 w 86"/>
                <a:gd name="T3" fmla="*/ 65 h 130"/>
                <a:gd name="T4" fmla="*/ 0 w 86"/>
                <a:gd name="T5" fmla="*/ 65 h 130"/>
                <a:gd name="T6" fmla="*/ 0 w 86"/>
                <a:gd name="T7" fmla="*/ 64 h 130"/>
                <a:gd name="T8" fmla="*/ 1 w 86"/>
                <a:gd name="T9" fmla="*/ 64 h 130"/>
                <a:gd name="T10" fmla="*/ 3 w 86"/>
                <a:gd name="T11" fmla="*/ 64 h 130"/>
                <a:gd name="T12" fmla="*/ 4 w 86"/>
                <a:gd name="T13" fmla="*/ 63 h 130"/>
                <a:gd name="T14" fmla="*/ 5 w 86"/>
                <a:gd name="T15" fmla="*/ 62 h 130"/>
                <a:gd name="T16" fmla="*/ 6 w 86"/>
                <a:gd name="T17" fmla="*/ 60 h 130"/>
                <a:gd name="T18" fmla="*/ 6 w 86"/>
                <a:gd name="T19" fmla="*/ 58 h 130"/>
                <a:gd name="T20" fmla="*/ 7 w 86"/>
                <a:gd name="T21" fmla="*/ 54 h 130"/>
                <a:gd name="T22" fmla="*/ 7 w 86"/>
                <a:gd name="T23" fmla="*/ 12 h 130"/>
                <a:gd name="T24" fmla="*/ 6 w 86"/>
                <a:gd name="T25" fmla="*/ 8 h 130"/>
                <a:gd name="T26" fmla="*/ 6 w 86"/>
                <a:gd name="T27" fmla="*/ 5 h 130"/>
                <a:gd name="T28" fmla="*/ 5 w 86"/>
                <a:gd name="T29" fmla="*/ 4 h 130"/>
                <a:gd name="T30" fmla="*/ 4 w 86"/>
                <a:gd name="T31" fmla="*/ 4 h 130"/>
                <a:gd name="T32" fmla="*/ 3 w 86"/>
                <a:gd name="T33" fmla="*/ 3 h 130"/>
                <a:gd name="T34" fmla="*/ 1 w 86"/>
                <a:gd name="T35" fmla="*/ 2 h 130"/>
                <a:gd name="T36" fmla="*/ 0 w 86"/>
                <a:gd name="T37" fmla="*/ 2 h 130"/>
                <a:gd name="T38" fmla="*/ 0 w 86"/>
                <a:gd name="T39" fmla="*/ 0 h 130"/>
                <a:gd name="T40" fmla="*/ 24 w 86"/>
                <a:gd name="T41" fmla="*/ 0 h 130"/>
                <a:gd name="T42" fmla="*/ 24 w 86"/>
                <a:gd name="T43" fmla="*/ 2 h 130"/>
                <a:gd name="T44" fmla="*/ 22 w 86"/>
                <a:gd name="T45" fmla="*/ 2 h 130"/>
                <a:gd name="T46" fmla="*/ 20 w 86"/>
                <a:gd name="T47" fmla="*/ 3 h 130"/>
                <a:gd name="T48" fmla="*/ 19 w 86"/>
                <a:gd name="T49" fmla="*/ 4 h 130"/>
                <a:gd name="T50" fmla="*/ 18 w 86"/>
                <a:gd name="T51" fmla="*/ 4 h 130"/>
                <a:gd name="T52" fmla="*/ 17 w 86"/>
                <a:gd name="T53" fmla="*/ 5 h 130"/>
                <a:gd name="T54" fmla="*/ 17 w 86"/>
                <a:gd name="T55" fmla="*/ 8 h 130"/>
                <a:gd name="T56" fmla="*/ 17 w 86"/>
                <a:gd name="T57" fmla="*/ 12 h 130"/>
                <a:gd name="T58" fmla="*/ 17 w 86"/>
                <a:gd name="T59" fmla="*/ 53 h 130"/>
                <a:gd name="T60" fmla="*/ 17 w 86"/>
                <a:gd name="T61" fmla="*/ 57 h 130"/>
                <a:gd name="T62" fmla="*/ 18 w 86"/>
                <a:gd name="T63" fmla="*/ 59 h 130"/>
                <a:gd name="T64" fmla="*/ 18 w 86"/>
                <a:gd name="T65" fmla="*/ 60 h 130"/>
                <a:gd name="T66" fmla="*/ 19 w 86"/>
                <a:gd name="T67" fmla="*/ 61 h 130"/>
                <a:gd name="T68" fmla="*/ 20 w 86"/>
                <a:gd name="T69" fmla="*/ 62 h 130"/>
                <a:gd name="T70" fmla="*/ 22 w 86"/>
                <a:gd name="T71" fmla="*/ 62 h 130"/>
                <a:gd name="T72" fmla="*/ 27 w 86"/>
                <a:gd name="T73" fmla="*/ 62 h 130"/>
                <a:gd name="T74" fmla="*/ 30 w 86"/>
                <a:gd name="T75" fmla="*/ 61 h 130"/>
                <a:gd name="T76" fmla="*/ 33 w 86"/>
                <a:gd name="T77" fmla="*/ 60 h 130"/>
                <a:gd name="T78" fmla="*/ 35 w 86"/>
                <a:gd name="T79" fmla="*/ 58 h 130"/>
                <a:gd name="T80" fmla="*/ 37 w 86"/>
                <a:gd name="T81" fmla="*/ 54 h 130"/>
                <a:gd name="T82" fmla="*/ 39 w 86"/>
                <a:gd name="T83" fmla="*/ 50 h 130"/>
                <a:gd name="T84" fmla="*/ 41 w 86"/>
                <a:gd name="T85" fmla="*/ 42 h 130"/>
                <a:gd name="T86" fmla="*/ 42 w 86"/>
                <a:gd name="T87" fmla="*/ 42 h 13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6" h="130">
                  <a:moveTo>
                    <a:pt x="86" y="84"/>
                  </a:moveTo>
                  <a:lnTo>
                    <a:pt x="83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7" y="127"/>
                  </a:lnTo>
                  <a:lnTo>
                    <a:pt x="9" y="125"/>
                  </a:lnTo>
                  <a:lnTo>
                    <a:pt x="10" y="123"/>
                  </a:lnTo>
                  <a:lnTo>
                    <a:pt x="12" y="120"/>
                  </a:lnTo>
                  <a:lnTo>
                    <a:pt x="12" y="115"/>
                  </a:lnTo>
                  <a:lnTo>
                    <a:pt x="14" y="108"/>
                  </a:lnTo>
                  <a:lnTo>
                    <a:pt x="14" y="23"/>
                  </a:lnTo>
                  <a:lnTo>
                    <a:pt x="12" y="15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9" y="7"/>
                  </a:lnTo>
                  <a:lnTo>
                    <a:pt x="7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1" y="5"/>
                  </a:lnTo>
                  <a:lnTo>
                    <a:pt x="38" y="7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5" y="23"/>
                  </a:lnTo>
                  <a:lnTo>
                    <a:pt x="35" y="105"/>
                  </a:lnTo>
                  <a:lnTo>
                    <a:pt x="35" y="113"/>
                  </a:lnTo>
                  <a:lnTo>
                    <a:pt x="37" y="118"/>
                  </a:lnTo>
                  <a:lnTo>
                    <a:pt x="37" y="120"/>
                  </a:lnTo>
                  <a:lnTo>
                    <a:pt x="38" y="122"/>
                  </a:lnTo>
                  <a:lnTo>
                    <a:pt x="41" y="123"/>
                  </a:lnTo>
                  <a:lnTo>
                    <a:pt x="46" y="123"/>
                  </a:lnTo>
                  <a:lnTo>
                    <a:pt x="55" y="123"/>
                  </a:lnTo>
                  <a:lnTo>
                    <a:pt x="61" y="122"/>
                  </a:lnTo>
                  <a:lnTo>
                    <a:pt x="68" y="120"/>
                  </a:lnTo>
                  <a:lnTo>
                    <a:pt x="71" y="115"/>
                  </a:lnTo>
                  <a:lnTo>
                    <a:pt x="76" y="108"/>
                  </a:lnTo>
                  <a:lnTo>
                    <a:pt x="79" y="99"/>
                  </a:lnTo>
                  <a:lnTo>
                    <a:pt x="83" y="84"/>
                  </a:lnTo>
                  <a:lnTo>
                    <a:pt x="86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3267" y="1658"/>
              <a:ext cx="42" cy="65"/>
            </a:xfrm>
            <a:custGeom>
              <a:avLst/>
              <a:gdLst>
                <a:gd name="T0" fmla="*/ 19 w 84"/>
                <a:gd name="T1" fmla="*/ 31 h 130"/>
                <a:gd name="T2" fmla="*/ 21 w 84"/>
                <a:gd name="T3" fmla="*/ 31 h 130"/>
                <a:gd name="T4" fmla="*/ 24 w 84"/>
                <a:gd name="T5" fmla="*/ 28 h 130"/>
                <a:gd name="T6" fmla="*/ 28 w 84"/>
                <a:gd name="T7" fmla="*/ 22 h 130"/>
                <a:gd name="T8" fmla="*/ 29 w 84"/>
                <a:gd name="T9" fmla="*/ 15 h 130"/>
                <a:gd name="T10" fmla="*/ 28 w 84"/>
                <a:gd name="T11" fmla="*/ 50 h 130"/>
                <a:gd name="T12" fmla="*/ 27 w 84"/>
                <a:gd name="T13" fmla="*/ 41 h 130"/>
                <a:gd name="T14" fmla="*/ 23 w 84"/>
                <a:gd name="T15" fmla="*/ 36 h 130"/>
                <a:gd name="T16" fmla="*/ 19 w 84"/>
                <a:gd name="T17" fmla="*/ 34 h 130"/>
                <a:gd name="T18" fmla="*/ 19 w 84"/>
                <a:gd name="T19" fmla="*/ 57 h 130"/>
                <a:gd name="T20" fmla="*/ 19 w 84"/>
                <a:gd name="T21" fmla="*/ 60 h 130"/>
                <a:gd name="T22" fmla="*/ 21 w 84"/>
                <a:gd name="T23" fmla="*/ 62 h 130"/>
                <a:gd name="T24" fmla="*/ 25 w 84"/>
                <a:gd name="T25" fmla="*/ 62 h 130"/>
                <a:gd name="T26" fmla="*/ 32 w 84"/>
                <a:gd name="T27" fmla="*/ 61 h 130"/>
                <a:gd name="T28" fmla="*/ 36 w 84"/>
                <a:gd name="T29" fmla="*/ 58 h 130"/>
                <a:gd name="T30" fmla="*/ 39 w 84"/>
                <a:gd name="T31" fmla="*/ 52 h 130"/>
                <a:gd name="T32" fmla="*/ 42 w 84"/>
                <a:gd name="T33" fmla="*/ 45 h 130"/>
                <a:gd name="T34" fmla="*/ 41 w 84"/>
                <a:gd name="T35" fmla="*/ 65 h 130"/>
                <a:gd name="T36" fmla="*/ 0 w 84"/>
                <a:gd name="T37" fmla="*/ 64 h 130"/>
                <a:gd name="T38" fmla="*/ 4 w 84"/>
                <a:gd name="T39" fmla="*/ 64 h 130"/>
                <a:gd name="T40" fmla="*/ 6 w 84"/>
                <a:gd name="T41" fmla="*/ 62 h 130"/>
                <a:gd name="T42" fmla="*/ 7 w 84"/>
                <a:gd name="T43" fmla="*/ 58 h 130"/>
                <a:gd name="T44" fmla="*/ 7 w 84"/>
                <a:gd name="T45" fmla="*/ 12 h 130"/>
                <a:gd name="T46" fmla="*/ 7 w 84"/>
                <a:gd name="T47" fmla="*/ 6 h 130"/>
                <a:gd name="T48" fmla="*/ 6 w 84"/>
                <a:gd name="T49" fmla="*/ 4 h 130"/>
                <a:gd name="T50" fmla="*/ 2 w 84"/>
                <a:gd name="T51" fmla="*/ 2 h 130"/>
                <a:gd name="T52" fmla="*/ 0 w 84"/>
                <a:gd name="T53" fmla="*/ 0 h 130"/>
                <a:gd name="T54" fmla="*/ 39 w 84"/>
                <a:gd name="T55" fmla="*/ 20 h 130"/>
                <a:gd name="T56" fmla="*/ 37 w 84"/>
                <a:gd name="T57" fmla="*/ 13 h 130"/>
                <a:gd name="T58" fmla="*/ 33 w 84"/>
                <a:gd name="T59" fmla="*/ 7 h 130"/>
                <a:gd name="T60" fmla="*/ 28 w 84"/>
                <a:gd name="T61" fmla="*/ 4 h 130"/>
                <a:gd name="T62" fmla="*/ 19 w 84"/>
                <a:gd name="T63" fmla="*/ 4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4" h="130">
                  <a:moveTo>
                    <a:pt x="37" y="8"/>
                  </a:moveTo>
                  <a:lnTo>
                    <a:pt x="37" y="61"/>
                  </a:lnTo>
                  <a:lnTo>
                    <a:pt x="38" y="61"/>
                  </a:lnTo>
                  <a:lnTo>
                    <a:pt x="42" y="61"/>
                  </a:lnTo>
                  <a:lnTo>
                    <a:pt x="45" y="59"/>
                  </a:lnTo>
                  <a:lnTo>
                    <a:pt x="48" y="56"/>
                  </a:lnTo>
                  <a:lnTo>
                    <a:pt x="51" y="53"/>
                  </a:lnTo>
                  <a:lnTo>
                    <a:pt x="55" y="43"/>
                  </a:lnTo>
                  <a:lnTo>
                    <a:pt x="56" y="30"/>
                  </a:lnTo>
                  <a:lnTo>
                    <a:pt x="58" y="30"/>
                  </a:lnTo>
                  <a:lnTo>
                    <a:pt x="58" y="99"/>
                  </a:lnTo>
                  <a:lnTo>
                    <a:pt x="56" y="99"/>
                  </a:lnTo>
                  <a:lnTo>
                    <a:pt x="55" y="87"/>
                  </a:lnTo>
                  <a:lnTo>
                    <a:pt x="53" y="81"/>
                  </a:lnTo>
                  <a:lnTo>
                    <a:pt x="50" y="74"/>
                  </a:lnTo>
                  <a:lnTo>
                    <a:pt x="46" y="71"/>
                  </a:lnTo>
                  <a:lnTo>
                    <a:pt x="42" y="69"/>
                  </a:lnTo>
                  <a:lnTo>
                    <a:pt x="37" y="67"/>
                  </a:lnTo>
                  <a:lnTo>
                    <a:pt x="37" y="105"/>
                  </a:lnTo>
                  <a:lnTo>
                    <a:pt x="37" y="113"/>
                  </a:lnTo>
                  <a:lnTo>
                    <a:pt x="37" y="117"/>
                  </a:lnTo>
                  <a:lnTo>
                    <a:pt x="38" y="120"/>
                  </a:lnTo>
                  <a:lnTo>
                    <a:pt x="40" y="122"/>
                  </a:lnTo>
                  <a:lnTo>
                    <a:pt x="42" y="123"/>
                  </a:lnTo>
                  <a:lnTo>
                    <a:pt x="45" y="123"/>
                  </a:lnTo>
                  <a:lnTo>
                    <a:pt x="50" y="123"/>
                  </a:lnTo>
                  <a:lnTo>
                    <a:pt x="56" y="122"/>
                  </a:lnTo>
                  <a:lnTo>
                    <a:pt x="63" y="122"/>
                  </a:lnTo>
                  <a:lnTo>
                    <a:pt x="68" y="118"/>
                  </a:lnTo>
                  <a:lnTo>
                    <a:pt x="71" y="115"/>
                  </a:lnTo>
                  <a:lnTo>
                    <a:pt x="74" y="110"/>
                  </a:lnTo>
                  <a:lnTo>
                    <a:pt x="78" y="104"/>
                  </a:lnTo>
                  <a:lnTo>
                    <a:pt x="81" y="97"/>
                  </a:lnTo>
                  <a:lnTo>
                    <a:pt x="83" y="89"/>
                  </a:lnTo>
                  <a:lnTo>
                    <a:pt x="84" y="89"/>
                  </a:lnTo>
                  <a:lnTo>
                    <a:pt x="81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7" y="127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14" y="120"/>
                  </a:lnTo>
                  <a:lnTo>
                    <a:pt x="14" y="115"/>
                  </a:lnTo>
                  <a:lnTo>
                    <a:pt x="14" y="108"/>
                  </a:lnTo>
                  <a:lnTo>
                    <a:pt x="14" y="23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9" y="5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39"/>
                  </a:lnTo>
                  <a:lnTo>
                    <a:pt x="76" y="39"/>
                  </a:lnTo>
                  <a:lnTo>
                    <a:pt x="73" y="26"/>
                  </a:lnTo>
                  <a:lnTo>
                    <a:pt x="70" y="18"/>
                  </a:lnTo>
                  <a:lnTo>
                    <a:pt x="66" y="13"/>
                  </a:lnTo>
                  <a:lnTo>
                    <a:pt x="60" y="10"/>
                  </a:lnTo>
                  <a:lnTo>
                    <a:pt x="55" y="8"/>
                  </a:lnTo>
                  <a:lnTo>
                    <a:pt x="46" y="8"/>
                  </a:lnTo>
                  <a:lnTo>
                    <a:pt x="37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3313" y="1658"/>
              <a:ext cx="48" cy="67"/>
            </a:xfrm>
            <a:custGeom>
              <a:avLst/>
              <a:gdLst>
                <a:gd name="T0" fmla="*/ 16 w 97"/>
                <a:gd name="T1" fmla="*/ 0 h 133"/>
                <a:gd name="T2" fmla="*/ 39 w 97"/>
                <a:gd name="T3" fmla="*/ 41 h 133"/>
                <a:gd name="T4" fmla="*/ 39 w 97"/>
                <a:gd name="T5" fmla="*/ 13 h 133"/>
                <a:gd name="T6" fmla="*/ 39 w 97"/>
                <a:gd name="T7" fmla="*/ 8 h 133"/>
                <a:gd name="T8" fmla="*/ 38 w 97"/>
                <a:gd name="T9" fmla="*/ 5 h 133"/>
                <a:gd name="T10" fmla="*/ 37 w 97"/>
                <a:gd name="T11" fmla="*/ 4 h 133"/>
                <a:gd name="T12" fmla="*/ 36 w 97"/>
                <a:gd name="T13" fmla="*/ 3 h 133"/>
                <a:gd name="T14" fmla="*/ 34 w 97"/>
                <a:gd name="T15" fmla="*/ 3 h 133"/>
                <a:gd name="T16" fmla="*/ 32 w 97"/>
                <a:gd name="T17" fmla="*/ 2 h 133"/>
                <a:gd name="T18" fmla="*/ 32 w 97"/>
                <a:gd name="T19" fmla="*/ 0 h 133"/>
                <a:gd name="T20" fmla="*/ 48 w 97"/>
                <a:gd name="T21" fmla="*/ 0 h 133"/>
                <a:gd name="T22" fmla="*/ 48 w 97"/>
                <a:gd name="T23" fmla="*/ 2 h 133"/>
                <a:gd name="T24" fmla="*/ 46 w 97"/>
                <a:gd name="T25" fmla="*/ 3 h 133"/>
                <a:gd name="T26" fmla="*/ 44 w 97"/>
                <a:gd name="T27" fmla="*/ 4 h 133"/>
                <a:gd name="T28" fmla="*/ 43 w 97"/>
                <a:gd name="T29" fmla="*/ 4 h 133"/>
                <a:gd name="T30" fmla="*/ 42 w 97"/>
                <a:gd name="T31" fmla="*/ 6 h 133"/>
                <a:gd name="T32" fmla="*/ 41 w 97"/>
                <a:gd name="T33" fmla="*/ 9 h 133"/>
                <a:gd name="T34" fmla="*/ 41 w 97"/>
                <a:gd name="T35" fmla="*/ 13 h 133"/>
                <a:gd name="T36" fmla="*/ 41 w 97"/>
                <a:gd name="T37" fmla="*/ 67 h 133"/>
                <a:gd name="T38" fmla="*/ 41 w 97"/>
                <a:gd name="T39" fmla="*/ 67 h 133"/>
                <a:gd name="T40" fmla="*/ 9 w 97"/>
                <a:gd name="T41" fmla="*/ 13 h 133"/>
                <a:gd name="T42" fmla="*/ 9 w 97"/>
                <a:gd name="T43" fmla="*/ 54 h 133"/>
                <a:gd name="T44" fmla="*/ 9 w 97"/>
                <a:gd name="T45" fmla="*/ 59 h 133"/>
                <a:gd name="T46" fmla="*/ 11 w 97"/>
                <a:gd name="T47" fmla="*/ 62 h 133"/>
                <a:gd name="T48" fmla="*/ 13 w 97"/>
                <a:gd name="T49" fmla="*/ 63 h 133"/>
                <a:gd name="T50" fmla="*/ 15 w 97"/>
                <a:gd name="T51" fmla="*/ 64 h 133"/>
                <a:gd name="T52" fmla="*/ 16 w 97"/>
                <a:gd name="T53" fmla="*/ 64 h 133"/>
                <a:gd name="T54" fmla="*/ 16 w 97"/>
                <a:gd name="T55" fmla="*/ 65 h 133"/>
                <a:gd name="T56" fmla="*/ 0 w 97"/>
                <a:gd name="T57" fmla="*/ 65 h 133"/>
                <a:gd name="T58" fmla="*/ 0 w 97"/>
                <a:gd name="T59" fmla="*/ 64 h 133"/>
                <a:gd name="T60" fmla="*/ 3 w 97"/>
                <a:gd name="T61" fmla="*/ 63 h 133"/>
                <a:gd name="T62" fmla="*/ 5 w 97"/>
                <a:gd name="T63" fmla="*/ 61 h 133"/>
                <a:gd name="T64" fmla="*/ 6 w 97"/>
                <a:gd name="T65" fmla="*/ 59 h 133"/>
                <a:gd name="T66" fmla="*/ 7 w 97"/>
                <a:gd name="T67" fmla="*/ 54 h 133"/>
                <a:gd name="T68" fmla="*/ 7 w 97"/>
                <a:gd name="T69" fmla="*/ 8 h 133"/>
                <a:gd name="T70" fmla="*/ 6 w 97"/>
                <a:gd name="T71" fmla="*/ 7 h 133"/>
                <a:gd name="T72" fmla="*/ 4 w 97"/>
                <a:gd name="T73" fmla="*/ 4 h 133"/>
                <a:gd name="T74" fmla="*/ 3 w 97"/>
                <a:gd name="T75" fmla="*/ 4 h 133"/>
                <a:gd name="T76" fmla="*/ 2 w 97"/>
                <a:gd name="T77" fmla="*/ 3 h 133"/>
                <a:gd name="T78" fmla="*/ 0 w 97"/>
                <a:gd name="T79" fmla="*/ 2 h 133"/>
                <a:gd name="T80" fmla="*/ 0 w 97"/>
                <a:gd name="T81" fmla="*/ 0 h 133"/>
                <a:gd name="T82" fmla="*/ 16 w 97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7" h="133">
                  <a:moveTo>
                    <a:pt x="32" y="0"/>
                  </a:moveTo>
                  <a:lnTo>
                    <a:pt x="78" y="81"/>
                  </a:lnTo>
                  <a:lnTo>
                    <a:pt x="78" y="25"/>
                  </a:lnTo>
                  <a:lnTo>
                    <a:pt x="78" y="15"/>
                  </a:lnTo>
                  <a:lnTo>
                    <a:pt x="77" y="10"/>
                  </a:lnTo>
                  <a:lnTo>
                    <a:pt x="74" y="7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5" y="0"/>
                  </a:lnTo>
                  <a:lnTo>
                    <a:pt x="97" y="0"/>
                  </a:lnTo>
                  <a:lnTo>
                    <a:pt x="97" y="3"/>
                  </a:lnTo>
                  <a:lnTo>
                    <a:pt x="92" y="5"/>
                  </a:lnTo>
                  <a:lnTo>
                    <a:pt x="88" y="7"/>
                  </a:lnTo>
                  <a:lnTo>
                    <a:pt x="87" y="8"/>
                  </a:lnTo>
                  <a:lnTo>
                    <a:pt x="85" y="11"/>
                  </a:lnTo>
                  <a:lnTo>
                    <a:pt x="83" y="18"/>
                  </a:lnTo>
                  <a:lnTo>
                    <a:pt x="83" y="25"/>
                  </a:lnTo>
                  <a:lnTo>
                    <a:pt x="83" y="133"/>
                  </a:lnTo>
                  <a:lnTo>
                    <a:pt x="82" y="133"/>
                  </a:lnTo>
                  <a:lnTo>
                    <a:pt x="19" y="25"/>
                  </a:lnTo>
                  <a:lnTo>
                    <a:pt x="19" y="107"/>
                  </a:lnTo>
                  <a:lnTo>
                    <a:pt x="19" y="117"/>
                  </a:lnTo>
                  <a:lnTo>
                    <a:pt x="23" y="123"/>
                  </a:lnTo>
                  <a:lnTo>
                    <a:pt x="26" y="125"/>
                  </a:lnTo>
                  <a:lnTo>
                    <a:pt x="31" y="127"/>
                  </a:lnTo>
                  <a:lnTo>
                    <a:pt x="32" y="127"/>
                  </a:lnTo>
                  <a:lnTo>
                    <a:pt x="32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6" y="125"/>
                  </a:lnTo>
                  <a:lnTo>
                    <a:pt x="11" y="122"/>
                  </a:lnTo>
                  <a:lnTo>
                    <a:pt x="13" y="117"/>
                  </a:lnTo>
                  <a:lnTo>
                    <a:pt x="14" y="107"/>
                  </a:lnTo>
                  <a:lnTo>
                    <a:pt x="14" y="16"/>
                  </a:lnTo>
                  <a:lnTo>
                    <a:pt x="13" y="13"/>
                  </a:lnTo>
                  <a:lnTo>
                    <a:pt x="9" y="8"/>
                  </a:lnTo>
                  <a:lnTo>
                    <a:pt x="6" y="7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3365" y="1658"/>
              <a:ext cx="41" cy="65"/>
            </a:xfrm>
            <a:custGeom>
              <a:avLst/>
              <a:gdLst>
                <a:gd name="T0" fmla="*/ 41 w 82"/>
                <a:gd name="T1" fmla="*/ 0 h 130"/>
                <a:gd name="T2" fmla="*/ 41 w 82"/>
                <a:gd name="T3" fmla="*/ 18 h 130"/>
                <a:gd name="T4" fmla="*/ 40 w 82"/>
                <a:gd name="T5" fmla="*/ 18 h 130"/>
                <a:gd name="T6" fmla="*/ 39 w 82"/>
                <a:gd name="T7" fmla="*/ 13 h 130"/>
                <a:gd name="T8" fmla="*/ 38 w 82"/>
                <a:gd name="T9" fmla="*/ 9 h 130"/>
                <a:gd name="T10" fmla="*/ 36 w 82"/>
                <a:gd name="T11" fmla="*/ 7 h 130"/>
                <a:gd name="T12" fmla="*/ 34 w 82"/>
                <a:gd name="T13" fmla="*/ 5 h 130"/>
                <a:gd name="T14" fmla="*/ 32 w 82"/>
                <a:gd name="T15" fmla="*/ 4 h 130"/>
                <a:gd name="T16" fmla="*/ 30 w 82"/>
                <a:gd name="T17" fmla="*/ 4 h 130"/>
                <a:gd name="T18" fmla="*/ 26 w 82"/>
                <a:gd name="T19" fmla="*/ 4 h 130"/>
                <a:gd name="T20" fmla="*/ 26 w 82"/>
                <a:gd name="T21" fmla="*/ 54 h 130"/>
                <a:gd name="T22" fmla="*/ 26 w 82"/>
                <a:gd name="T23" fmla="*/ 59 h 130"/>
                <a:gd name="T24" fmla="*/ 26 w 82"/>
                <a:gd name="T25" fmla="*/ 60 h 130"/>
                <a:gd name="T26" fmla="*/ 27 w 82"/>
                <a:gd name="T27" fmla="*/ 62 h 130"/>
                <a:gd name="T28" fmla="*/ 28 w 82"/>
                <a:gd name="T29" fmla="*/ 63 h 130"/>
                <a:gd name="T30" fmla="*/ 29 w 82"/>
                <a:gd name="T31" fmla="*/ 64 h 130"/>
                <a:gd name="T32" fmla="*/ 31 w 82"/>
                <a:gd name="T33" fmla="*/ 64 h 130"/>
                <a:gd name="T34" fmla="*/ 32 w 82"/>
                <a:gd name="T35" fmla="*/ 64 h 130"/>
                <a:gd name="T36" fmla="*/ 32 w 82"/>
                <a:gd name="T37" fmla="*/ 65 h 130"/>
                <a:gd name="T38" fmla="*/ 8 w 82"/>
                <a:gd name="T39" fmla="*/ 65 h 130"/>
                <a:gd name="T40" fmla="*/ 8 w 82"/>
                <a:gd name="T41" fmla="*/ 64 h 130"/>
                <a:gd name="T42" fmla="*/ 10 w 82"/>
                <a:gd name="T43" fmla="*/ 64 h 130"/>
                <a:gd name="T44" fmla="*/ 12 w 82"/>
                <a:gd name="T45" fmla="*/ 64 h 130"/>
                <a:gd name="T46" fmla="*/ 13 w 82"/>
                <a:gd name="T47" fmla="*/ 63 h 130"/>
                <a:gd name="T48" fmla="*/ 14 w 82"/>
                <a:gd name="T49" fmla="*/ 62 h 130"/>
                <a:gd name="T50" fmla="*/ 15 w 82"/>
                <a:gd name="T51" fmla="*/ 60 h 130"/>
                <a:gd name="T52" fmla="*/ 15 w 82"/>
                <a:gd name="T53" fmla="*/ 58 h 130"/>
                <a:gd name="T54" fmla="*/ 15 w 82"/>
                <a:gd name="T55" fmla="*/ 54 h 130"/>
                <a:gd name="T56" fmla="*/ 15 w 82"/>
                <a:gd name="T57" fmla="*/ 4 h 130"/>
                <a:gd name="T58" fmla="*/ 12 w 82"/>
                <a:gd name="T59" fmla="*/ 4 h 130"/>
                <a:gd name="T60" fmla="*/ 9 w 82"/>
                <a:gd name="T61" fmla="*/ 4 h 130"/>
                <a:gd name="T62" fmla="*/ 8 w 82"/>
                <a:gd name="T63" fmla="*/ 5 h 130"/>
                <a:gd name="T64" fmla="*/ 6 w 82"/>
                <a:gd name="T65" fmla="*/ 6 h 130"/>
                <a:gd name="T66" fmla="*/ 5 w 82"/>
                <a:gd name="T67" fmla="*/ 7 h 130"/>
                <a:gd name="T68" fmla="*/ 3 w 82"/>
                <a:gd name="T69" fmla="*/ 12 h 130"/>
                <a:gd name="T70" fmla="*/ 1 w 82"/>
                <a:gd name="T71" fmla="*/ 18 h 130"/>
                <a:gd name="T72" fmla="*/ 0 w 82"/>
                <a:gd name="T73" fmla="*/ 18 h 130"/>
                <a:gd name="T74" fmla="*/ 0 w 82"/>
                <a:gd name="T75" fmla="*/ 0 h 130"/>
                <a:gd name="T76" fmla="*/ 41 w 82"/>
                <a:gd name="T77" fmla="*/ 0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2" h="130">
                  <a:moveTo>
                    <a:pt x="82" y="0"/>
                  </a:moveTo>
                  <a:lnTo>
                    <a:pt x="82" y="36"/>
                  </a:lnTo>
                  <a:lnTo>
                    <a:pt x="80" y="36"/>
                  </a:lnTo>
                  <a:lnTo>
                    <a:pt x="77" y="25"/>
                  </a:lnTo>
                  <a:lnTo>
                    <a:pt x="75" y="18"/>
                  </a:lnTo>
                  <a:lnTo>
                    <a:pt x="72" y="13"/>
                  </a:lnTo>
                  <a:lnTo>
                    <a:pt x="67" y="10"/>
                  </a:lnTo>
                  <a:lnTo>
                    <a:pt x="64" y="8"/>
                  </a:lnTo>
                  <a:lnTo>
                    <a:pt x="59" y="8"/>
                  </a:lnTo>
                  <a:lnTo>
                    <a:pt x="51" y="8"/>
                  </a:lnTo>
                  <a:lnTo>
                    <a:pt x="51" y="108"/>
                  </a:lnTo>
                  <a:lnTo>
                    <a:pt x="52" y="117"/>
                  </a:lnTo>
                  <a:lnTo>
                    <a:pt x="52" y="120"/>
                  </a:lnTo>
                  <a:lnTo>
                    <a:pt x="54" y="123"/>
                  </a:lnTo>
                  <a:lnTo>
                    <a:pt x="56" y="125"/>
                  </a:lnTo>
                  <a:lnTo>
                    <a:pt x="57" y="127"/>
                  </a:lnTo>
                  <a:lnTo>
                    <a:pt x="62" y="127"/>
                  </a:lnTo>
                  <a:lnTo>
                    <a:pt x="64" y="127"/>
                  </a:lnTo>
                  <a:lnTo>
                    <a:pt x="64" y="130"/>
                  </a:lnTo>
                  <a:lnTo>
                    <a:pt x="16" y="130"/>
                  </a:lnTo>
                  <a:lnTo>
                    <a:pt x="16" y="127"/>
                  </a:lnTo>
                  <a:lnTo>
                    <a:pt x="20" y="127"/>
                  </a:lnTo>
                  <a:lnTo>
                    <a:pt x="23" y="127"/>
                  </a:lnTo>
                  <a:lnTo>
                    <a:pt x="26" y="125"/>
                  </a:lnTo>
                  <a:lnTo>
                    <a:pt x="28" y="123"/>
                  </a:lnTo>
                  <a:lnTo>
                    <a:pt x="29" y="120"/>
                  </a:lnTo>
                  <a:lnTo>
                    <a:pt x="29" y="115"/>
                  </a:lnTo>
                  <a:lnTo>
                    <a:pt x="29" y="108"/>
                  </a:lnTo>
                  <a:lnTo>
                    <a:pt x="29" y="8"/>
                  </a:lnTo>
                  <a:lnTo>
                    <a:pt x="23" y="8"/>
                  </a:lnTo>
                  <a:lnTo>
                    <a:pt x="18" y="8"/>
                  </a:lnTo>
                  <a:lnTo>
                    <a:pt x="15" y="10"/>
                  </a:lnTo>
                  <a:lnTo>
                    <a:pt x="11" y="11"/>
                  </a:lnTo>
                  <a:lnTo>
                    <a:pt x="10" y="13"/>
                  </a:lnTo>
                  <a:lnTo>
                    <a:pt x="5" y="23"/>
                  </a:lnTo>
                  <a:lnTo>
                    <a:pt x="1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3411" y="1658"/>
              <a:ext cx="23" cy="65"/>
            </a:xfrm>
            <a:custGeom>
              <a:avLst/>
              <a:gdLst>
                <a:gd name="T0" fmla="*/ 23 w 48"/>
                <a:gd name="T1" fmla="*/ 64 h 130"/>
                <a:gd name="T2" fmla="*/ 23 w 48"/>
                <a:gd name="T3" fmla="*/ 65 h 130"/>
                <a:gd name="T4" fmla="*/ 0 w 48"/>
                <a:gd name="T5" fmla="*/ 65 h 130"/>
                <a:gd name="T6" fmla="*/ 0 w 48"/>
                <a:gd name="T7" fmla="*/ 64 h 130"/>
                <a:gd name="T8" fmla="*/ 1 w 48"/>
                <a:gd name="T9" fmla="*/ 64 h 130"/>
                <a:gd name="T10" fmla="*/ 3 w 48"/>
                <a:gd name="T11" fmla="*/ 64 h 130"/>
                <a:gd name="T12" fmla="*/ 5 w 48"/>
                <a:gd name="T13" fmla="*/ 63 h 130"/>
                <a:gd name="T14" fmla="*/ 6 w 48"/>
                <a:gd name="T15" fmla="*/ 62 h 130"/>
                <a:gd name="T16" fmla="*/ 6 w 48"/>
                <a:gd name="T17" fmla="*/ 60 h 130"/>
                <a:gd name="T18" fmla="*/ 6 w 48"/>
                <a:gd name="T19" fmla="*/ 58 h 130"/>
                <a:gd name="T20" fmla="*/ 6 w 48"/>
                <a:gd name="T21" fmla="*/ 54 h 130"/>
                <a:gd name="T22" fmla="*/ 6 w 48"/>
                <a:gd name="T23" fmla="*/ 12 h 130"/>
                <a:gd name="T24" fmla="*/ 6 w 48"/>
                <a:gd name="T25" fmla="*/ 8 h 130"/>
                <a:gd name="T26" fmla="*/ 6 w 48"/>
                <a:gd name="T27" fmla="*/ 5 h 130"/>
                <a:gd name="T28" fmla="*/ 6 w 48"/>
                <a:gd name="T29" fmla="*/ 4 h 130"/>
                <a:gd name="T30" fmla="*/ 4 w 48"/>
                <a:gd name="T31" fmla="*/ 4 h 130"/>
                <a:gd name="T32" fmla="*/ 3 w 48"/>
                <a:gd name="T33" fmla="*/ 3 h 130"/>
                <a:gd name="T34" fmla="*/ 1 w 48"/>
                <a:gd name="T35" fmla="*/ 2 h 130"/>
                <a:gd name="T36" fmla="*/ 0 w 48"/>
                <a:gd name="T37" fmla="*/ 2 h 130"/>
                <a:gd name="T38" fmla="*/ 0 w 48"/>
                <a:gd name="T39" fmla="*/ 0 h 130"/>
                <a:gd name="T40" fmla="*/ 23 w 48"/>
                <a:gd name="T41" fmla="*/ 0 h 130"/>
                <a:gd name="T42" fmla="*/ 23 w 48"/>
                <a:gd name="T43" fmla="*/ 2 h 130"/>
                <a:gd name="T44" fmla="*/ 22 w 48"/>
                <a:gd name="T45" fmla="*/ 2 h 130"/>
                <a:gd name="T46" fmla="*/ 20 w 48"/>
                <a:gd name="T47" fmla="*/ 3 h 130"/>
                <a:gd name="T48" fmla="*/ 18 w 48"/>
                <a:gd name="T49" fmla="*/ 4 h 130"/>
                <a:gd name="T50" fmla="*/ 17 w 48"/>
                <a:gd name="T51" fmla="*/ 4 h 130"/>
                <a:gd name="T52" fmla="*/ 17 w 48"/>
                <a:gd name="T53" fmla="*/ 5 h 130"/>
                <a:gd name="T54" fmla="*/ 17 w 48"/>
                <a:gd name="T55" fmla="*/ 8 h 130"/>
                <a:gd name="T56" fmla="*/ 17 w 48"/>
                <a:gd name="T57" fmla="*/ 12 h 130"/>
                <a:gd name="T58" fmla="*/ 17 w 48"/>
                <a:gd name="T59" fmla="*/ 54 h 130"/>
                <a:gd name="T60" fmla="*/ 17 w 48"/>
                <a:gd name="T61" fmla="*/ 59 h 130"/>
                <a:gd name="T62" fmla="*/ 17 w 48"/>
                <a:gd name="T63" fmla="*/ 60 h 130"/>
                <a:gd name="T64" fmla="*/ 17 w 48"/>
                <a:gd name="T65" fmla="*/ 62 h 130"/>
                <a:gd name="T66" fmla="*/ 19 w 48"/>
                <a:gd name="T67" fmla="*/ 63 h 130"/>
                <a:gd name="T68" fmla="*/ 20 w 48"/>
                <a:gd name="T69" fmla="*/ 64 h 130"/>
                <a:gd name="T70" fmla="*/ 22 w 48"/>
                <a:gd name="T71" fmla="*/ 64 h 130"/>
                <a:gd name="T72" fmla="*/ 23 w 48"/>
                <a:gd name="T73" fmla="*/ 64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" h="130">
                  <a:moveTo>
                    <a:pt x="48" y="127"/>
                  </a:moveTo>
                  <a:lnTo>
                    <a:pt x="48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3" y="127"/>
                  </a:lnTo>
                  <a:lnTo>
                    <a:pt x="7" y="127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12" y="120"/>
                  </a:lnTo>
                  <a:lnTo>
                    <a:pt x="13" y="115"/>
                  </a:lnTo>
                  <a:lnTo>
                    <a:pt x="13" y="108"/>
                  </a:lnTo>
                  <a:lnTo>
                    <a:pt x="13" y="23"/>
                  </a:lnTo>
                  <a:lnTo>
                    <a:pt x="13" y="15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8" y="7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3"/>
                  </a:lnTo>
                  <a:lnTo>
                    <a:pt x="45" y="3"/>
                  </a:lnTo>
                  <a:lnTo>
                    <a:pt x="41" y="5"/>
                  </a:lnTo>
                  <a:lnTo>
                    <a:pt x="38" y="7"/>
                  </a:lnTo>
                  <a:lnTo>
                    <a:pt x="36" y="8"/>
                  </a:lnTo>
                  <a:lnTo>
                    <a:pt x="36" y="10"/>
                  </a:lnTo>
                  <a:lnTo>
                    <a:pt x="35" y="15"/>
                  </a:lnTo>
                  <a:lnTo>
                    <a:pt x="35" y="23"/>
                  </a:lnTo>
                  <a:lnTo>
                    <a:pt x="35" y="108"/>
                  </a:lnTo>
                  <a:lnTo>
                    <a:pt x="35" y="117"/>
                  </a:lnTo>
                  <a:lnTo>
                    <a:pt x="36" y="120"/>
                  </a:lnTo>
                  <a:lnTo>
                    <a:pt x="36" y="123"/>
                  </a:lnTo>
                  <a:lnTo>
                    <a:pt x="40" y="125"/>
                  </a:lnTo>
                  <a:lnTo>
                    <a:pt x="41" y="127"/>
                  </a:lnTo>
                  <a:lnTo>
                    <a:pt x="45" y="12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3437" y="1658"/>
              <a:ext cx="48" cy="67"/>
            </a:xfrm>
            <a:custGeom>
              <a:avLst/>
              <a:gdLst>
                <a:gd name="T0" fmla="*/ 17 w 95"/>
                <a:gd name="T1" fmla="*/ 0 h 133"/>
                <a:gd name="T2" fmla="*/ 40 w 95"/>
                <a:gd name="T3" fmla="*/ 41 h 133"/>
                <a:gd name="T4" fmla="*/ 40 w 95"/>
                <a:gd name="T5" fmla="*/ 13 h 133"/>
                <a:gd name="T6" fmla="*/ 40 w 95"/>
                <a:gd name="T7" fmla="*/ 8 h 133"/>
                <a:gd name="T8" fmla="*/ 39 w 95"/>
                <a:gd name="T9" fmla="*/ 5 h 133"/>
                <a:gd name="T10" fmla="*/ 37 w 95"/>
                <a:gd name="T11" fmla="*/ 4 h 133"/>
                <a:gd name="T12" fmla="*/ 36 w 95"/>
                <a:gd name="T13" fmla="*/ 3 h 133"/>
                <a:gd name="T14" fmla="*/ 35 w 95"/>
                <a:gd name="T15" fmla="*/ 3 h 133"/>
                <a:gd name="T16" fmla="*/ 33 w 95"/>
                <a:gd name="T17" fmla="*/ 2 h 133"/>
                <a:gd name="T18" fmla="*/ 33 w 95"/>
                <a:gd name="T19" fmla="*/ 0 h 133"/>
                <a:gd name="T20" fmla="*/ 48 w 95"/>
                <a:gd name="T21" fmla="*/ 0 h 133"/>
                <a:gd name="T22" fmla="*/ 48 w 95"/>
                <a:gd name="T23" fmla="*/ 2 h 133"/>
                <a:gd name="T24" fmla="*/ 45 w 95"/>
                <a:gd name="T25" fmla="*/ 3 h 133"/>
                <a:gd name="T26" fmla="*/ 45 w 95"/>
                <a:gd name="T27" fmla="*/ 4 h 133"/>
                <a:gd name="T28" fmla="*/ 44 w 95"/>
                <a:gd name="T29" fmla="*/ 4 h 133"/>
                <a:gd name="T30" fmla="*/ 43 w 95"/>
                <a:gd name="T31" fmla="*/ 6 h 133"/>
                <a:gd name="T32" fmla="*/ 42 w 95"/>
                <a:gd name="T33" fmla="*/ 9 h 133"/>
                <a:gd name="T34" fmla="*/ 42 w 95"/>
                <a:gd name="T35" fmla="*/ 13 h 133"/>
                <a:gd name="T36" fmla="*/ 42 w 95"/>
                <a:gd name="T37" fmla="*/ 67 h 133"/>
                <a:gd name="T38" fmla="*/ 41 w 95"/>
                <a:gd name="T39" fmla="*/ 67 h 133"/>
                <a:gd name="T40" fmla="*/ 10 w 95"/>
                <a:gd name="T41" fmla="*/ 13 h 133"/>
                <a:gd name="T42" fmla="*/ 10 w 95"/>
                <a:gd name="T43" fmla="*/ 54 h 133"/>
                <a:gd name="T44" fmla="*/ 10 w 95"/>
                <a:gd name="T45" fmla="*/ 59 h 133"/>
                <a:gd name="T46" fmla="*/ 12 w 95"/>
                <a:gd name="T47" fmla="*/ 62 h 133"/>
                <a:gd name="T48" fmla="*/ 13 w 95"/>
                <a:gd name="T49" fmla="*/ 63 h 133"/>
                <a:gd name="T50" fmla="*/ 16 w 95"/>
                <a:gd name="T51" fmla="*/ 64 h 133"/>
                <a:gd name="T52" fmla="*/ 17 w 95"/>
                <a:gd name="T53" fmla="*/ 64 h 133"/>
                <a:gd name="T54" fmla="*/ 17 w 95"/>
                <a:gd name="T55" fmla="*/ 65 h 133"/>
                <a:gd name="T56" fmla="*/ 0 w 95"/>
                <a:gd name="T57" fmla="*/ 65 h 133"/>
                <a:gd name="T58" fmla="*/ 0 w 95"/>
                <a:gd name="T59" fmla="*/ 64 h 133"/>
                <a:gd name="T60" fmla="*/ 3 w 95"/>
                <a:gd name="T61" fmla="*/ 63 h 133"/>
                <a:gd name="T62" fmla="*/ 6 w 95"/>
                <a:gd name="T63" fmla="*/ 61 h 133"/>
                <a:gd name="T64" fmla="*/ 7 w 95"/>
                <a:gd name="T65" fmla="*/ 59 h 133"/>
                <a:gd name="T66" fmla="*/ 8 w 95"/>
                <a:gd name="T67" fmla="*/ 54 h 133"/>
                <a:gd name="T68" fmla="*/ 8 w 95"/>
                <a:gd name="T69" fmla="*/ 8 h 133"/>
                <a:gd name="T70" fmla="*/ 6 w 95"/>
                <a:gd name="T71" fmla="*/ 7 h 133"/>
                <a:gd name="T72" fmla="*/ 5 w 95"/>
                <a:gd name="T73" fmla="*/ 4 h 133"/>
                <a:gd name="T74" fmla="*/ 3 w 95"/>
                <a:gd name="T75" fmla="*/ 4 h 133"/>
                <a:gd name="T76" fmla="*/ 3 w 95"/>
                <a:gd name="T77" fmla="*/ 3 h 133"/>
                <a:gd name="T78" fmla="*/ 0 w 95"/>
                <a:gd name="T79" fmla="*/ 2 h 133"/>
                <a:gd name="T80" fmla="*/ 0 w 95"/>
                <a:gd name="T81" fmla="*/ 0 h 133"/>
                <a:gd name="T82" fmla="*/ 17 w 95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5" h="133">
                  <a:moveTo>
                    <a:pt x="33" y="0"/>
                  </a:moveTo>
                  <a:lnTo>
                    <a:pt x="79" y="81"/>
                  </a:lnTo>
                  <a:lnTo>
                    <a:pt x="79" y="25"/>
                  </a:lnTo>
                  <a:lnTo>
                    <a:pt x="79" y="15"/>
                  </a:lnTo>
                  <a:lnTo>
                    <a:pt x="77" y="10"/>
                  </a:lnTo>
                  <a:lnTo>
                    <a:pt x="74" y="7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6" y="3"/>
                  </a:lnTo>
                  <a:lnTo>
                    <a:pt x="66" y="0"/>
                  </a:lnTo>
                  <a:lnTo>
                    <a:pt x="95" y="0"/>
                  </a:lnTo>
                  <a:lnTo>
                    <a:pt x="95" y="3"/>
                  </a:lnTo>
                  <a:lnTo>
                    <a:pt x="90" y="5"/>
                  </a:lnTo>
                  <a:lnTo>
                    <a:pt x="89" y="7"/>
                  </a:lnTo>
                  <a:lnTo>
                    <a:pt x="87" y="8"/>
                  </a:lnTo>
                  <a:lnTo>
                    <a:pt x="85" y="11"/>
                  </a:lnTo>
                  <a:lnTo>
                    <a:pt x="84" y="18"/>
                  </a:lnTo>
                  <a:lnTo>
                    <a:pt x="84" y="25"/>
                  </a:lnTo>
                  <a:lnTo>
                    <a:pt x="84" y="133"/>
                  </a:lnTo>
                  <a:lnTo>
                    <a:pt x="82" y="133"/>
                  </a:lnTo>
                  <a:lnTo>
                    <a:pt x="20" y="25"/>
                  </a:lnTo>
                  <a:lnTo>
                    <a:pt x="20" y="107"/>
                  </a:lnTo>
                  <a:lnTo>
                    <a:pt x="20" y="117"/>
                  </a:lnTo>
                  <a:lnTo>
                    <a:pt x="23" y="123"/>
                  </a:lnTo>
                  <a:lnTo>
                    <a:pt x="26" y="125"/>
                  </a:lnTo>
                  <a:lnTo>
                    <a:pt x="31" y="127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6" y="125"/>
                  </a:lnTo>
                  <a:lnTo>
                    <a:pt x="11" y="122"/>
                  </a:lnTo>
                  <a:lnTo>
                    <a:pt x="13" y="117"/>
                  </a:lnTo>
                  <a:lnTo>
                    <a:pt x="15" y="107"/>
                  </a:lnTo>
                  <a:lnTo>
                    <a:pt x="15" y="16"/>
                  </a:lnTo>
                  <a:lnTo>
                    <a:pt x="11" y="13"/>
                  </a:lnTo>
                  <a:lnTo>
                    <a:pt x="10" y="8"/>
                  </a:lnTo>
                  <a:lnTo>
                    <a:pt x="6" y="7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3487" y="1657"/>
              <a:ext cx="49" cy="66"/>
            </a:xfrm>
            <a:custGeom>
              <a:avLst/>
              <a:gdLst>
                <a:gd name="T0" fmla="*/ 29 w 99"/>
                <a:gd name="T1" fmla="*/ 48 h 132"/>
                <a:gd name="T2" fmla="*/ 12 w 99"/>
                <a:gd name="T3" fmla="*/ 48 h 132"/>
                <a:gd name="T4" fmla="*/ 11 w 99"/>
                <a:gd name="T5" fmla="*/ 54 h 132"/>
                <a:gd name="T6" fmla="*/ 10 w 99"/>
                <a:gd name="T7" fmla="*/ 57 h 132"/>
                <a:gd name="T8" fmla="*/ 9 w 99"/>
                <a:gd name="T9" fmla="*/ 60 h 132"/>
                <a:gd name="T10" fmla="*/ 10 w 99"/>
                <a:gd name="T11" fmla="*/ 62 h 132"/>
                <a:gd name="T12" fmla="*/ 11 w 99"/>
                <a:gd name="T13" fmla="*/ 64 h 132"/>
                <a:gd name="T14" fmla="*/ 12 w 99"/>
                <a:gd name="T15" fmla="*/ 64 h 132"/>
                <a:gd name="T16" fmla="*/ 15 w 99"/>
                <a:gd name="T17" fmla="*/ 65 h 132"/>
                <a:gd name="T18" fmla="*/ 15 w 99"/>
                <a:gd name="T19" fmla="*/ 66 h 132"/>
                <a:gd name="T20" fmla="*/ 0 w 99"/>
                <a:gd name="T21" fmla="*/ 66 h 132"/>
                <a:gd name="T22" fmla="*/ 0 w 99"/>
                <a:gd name="T23" fmla="*/ 65 h 132"/>
                <a:gd name="T24" fmla="*/ 2 w 99"/>
                <a:gd name="T25" fmla="*/ 64 h 132"/>
                <a:gd name="T26" fmla="*/ 4 w 99"/>
                <a:gd name="T27" fmla="*/ 61 h 132"/>
                <a:gd name="T28" fmla="*/ 6 w 99"/>
                <a:gd name="T29" fmla="*/ 58 h 132"/>
                <a:gd name="T30" fmla="*/ 8 w 99"/>
                <a:gd name="T31" fmla="*/ 52 h 132"/>
                <a:gd name="T32" fmla="*/ 24 w 99"/>
                <a:gd name="T33" fmla="*/ 0 h 132"/>
                <a:gd name="T34" fmla="*/ 25 w 99"/>
                <a:gd name="T35" fmla="*/ 0 h 132"/>
                <a:gd name="T36" fmla="*/ 42 w 99"/>
                <a:gd name="T37" fmla="*/ 53 h 132"/>
                <a:gd name="T38" fmla="*/ 44 w 99"/>
                <a:gd name="T39" fmla="*/ 60 h 132"/>
                <a:gd name="T40" fmla="*/ 46 w 99"/>
                <a:gd name="T41" fmla="*/ 63 h 132"/>
                <a:gd name="T42" fmla="*/ 47 w 99"/>
                <a:gd name="T43" fmla="*/ 64 h 132"/>
                <a:gd name="T44" fmla="*/ 49 w 99"/>
                <a:gd name="T45" fmla="*/ 65 h 132"/>
                <a:gd name="T46" fmla="*/ 49 w 99"/>
                <a:gd name="T47" fmla="*/ 66 h 132"/>
                <a:gd name="T48" fmla="*/ 27 w 99"/>
                <a:gd name="T49" fmla="*/ 66 h 132"/>
                <a:gd name="T50" fmla="*/ 27 w 99"/>
                <a:gd name="T51" fmla="*/ 65 h 132"/>
                <a:gd name="T52" fmla="*/ 28 w 99"/>
                <a:gd name="T53" fmla="*/ 65 h 132"/>
                <a:gd name="T54" fmla="*/ 29 w 99"/>
                <a:gd name="T55" fmla="*/ 65 h 132"/>
                <a:gd name="T56" fmla="*/ 31 w 99"/>
                <a:gd name="T57" fmla="*/ 64 h 132"/>
                <a:gd name="T58" fmla="*/ 32 w 99"/>
                <a:gd name="T59" fmla="*/ 63 h 132"/>
                <a:gd name="T60" fmla="*/ 32 w 99"/>
                <a:gd name="T61" fmla="*/ 61 h 132"/>
                <a:gd name="T62" fmla="*/ 32 w 99"/>
                <a:gd name="T63" fmla="*/ 60 h 132"/>
                <a:gd name="T64" fmla="*/ 32 w 99"/>
                <a:gd name="T65" fmla="*/ 60 h 132"/>
                <a:gd name="T66" fmla="*/ 32 w 99"/>
                <a:gd name="T67" fmla="*/ 59 h 132"/>
                <a:gd name="T68" fmla="*/ 31 w 99"/>
                <a:gd name="T69" fmla="*/ 56 h 132"/>
                <a:gd name="T70" fmla="*/ 29 w 99"/>
                <a:gd name="T71" fmla="*/ 48 h 132"/>
                <a:gd name="T72" fmla="*/ 27 w 99"/>
                <a:gd name="T73" fmla="*/ 44 h 132"/>
                <a:gd name="T74" fmla="*/ 20 w 99"/>
                <a:gd name="T75" fmla="*/ 22 h 132"/>
                <a:gd name="T76" fmla="*/ 13 w 99"/>
                <a:gd name="T77" fmla="*/ 44 h 132"/>
                <a:gd name="T78" fmla="*/ 27 w 99"/>
                <a:gd name="T79" fmla="*/ 44 h 13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9" h="132">
                  <a:moveTo>
                    <a:pt x="58" y="96"/>
                  </a:moveTo>
                  <a:lnTo>
                    <a:pt x="25" y="96"/>
                  </a:lnTo>
                  <a:lnTo>
                    <a:pt x="22" y="107"/>
                  </a:lnTo>
                  <a:lnTo>
                    <a:pt x="20" y="114"/>
                  </a:lnTo>
                  <a:lnTo>
                    <a:pt x="18" y="119"/>
                  </a:lnTo>
                  <a:lnTo>
                    <a:pt x="20" y="124"/>
                  </a:lnTo>
                  <a:lnTo>
                    <a:pt x="22" y="127"/>
                  </a:lnTo>
                  <a:lnTo>
                    <a:pt x="25" y="127"/>
                  </a:lnTo>
                  <a:lnTo>
                    <a:pt x="31" y="129"/>
                  </a:lnTo>
                  <a:lnTo>
                    <a:pt x="31" y="132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5" y="127"/>
                  </a:lnTo>
                  <a:lnTo>
                    <a:pt x="8" y="122"/>
                  </a:lnTo>
                  <a:lnTo>
                    <a:pt x="12" y="115"/>
                  </a:lnTo>
                  <a:lnTo>
                    <a:pt x="17" y="104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84" y="106"/>
                  </a:lnTo>
                  <a:lnTo>
                    <a:pt x="89" y="119"/>
                  </a:lnTo>
                  <a:lnTo>
                    <a:pt x="92" y="125"/>
                  </a:lnTo>
                  <a:lnTo>
                    <a:pt x="94" y="127"/>
                  </a:lnTo>
                  <a:lnTo>
                    <a:pt x="99" y="129"/>
                  </a:lnTo>
                  <a:lnTo>
                    <a:pt x="99" y="132"/>
                  </a:lnTo>
                  <a:lnTo>
                    <a:pt x="54" y="132"/>
                  </a:lnTo>
                  <a:lnTo>
                    <a:pt x="54" y="129"/>
                  </a:lnTo>
                  <a:lnTo>
                    <a:pt x="56" y="129"/>
                  </a:lnTo>
                  <a:lnTo>
                    <a:pt x="59" y="129"/>
                  </a:lnTo>
                  <a:lnTo>
                    <a:pt x="63" y="127"/>
                  </a:lnTo>
                  <a:lnTo>
                    <a:pt x="64" y="125"/>
                  </a:lnTo>
                  <a:lnTo>
                    <a:pt x="64" y="122"/>
                  </a:lnTo>
                  <a:lnTo>
                    <a:pt x="64" y="120"/>
                  </a:lnTo>
                  <a:lnTo>
                    <a:pt x="64" y="119"/>
                  </a:lnTo>
                  <a:lnTo>
                    <a:pt x="64" y="117"/>
                  </a:lnTo>
                  <a:lnTo>
                    <a:pt x="63" y="112"/>
                  </a:lnTo>
                  <a:lnTo>
                    <a:pt x="58" y="96"/>
                  </a:lnTo>
                  <a:close/>
                  <a:moveTo>
                    <a:pt x="54" y="87"/>
                  </a:moveTo>
                  <a:lnTo>
                    <a:pt x="41" y="43"/>
                  </a:lnTo>
                  <a:lnTo>
                    <a:pt x="26" y="87"/>
                  </a:lnTo>
                  <a:lnTo>
                    <a:pt x="54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2620" y="1821"/>
              <a:ext cx="104" cy="74"/>
            </a:xfrm>
            <a:custGeom>
              <a:avLst/>
              <a:gdLst>
                <a:gd name="T0" fmla="*/ 30 w 207"/>
                <a:gd name="T1" fmla="*/ 43 h 148"/>
                <a:gd name="T2" fmla="*/ 29 w 207"/>
                <a:gd name="T3" fmla="*/ 18 h 148"/>
                <a:gd name="T4" fmla="*/ 19 w 207"/>
                <a:gd name="T5" fmla="*/ 16 h 148"/>
                <a:gd name="T6" fmla="*/ 15 w 207"/>
                <a:gd name="T7" fmla="*/ 15 h 148"/>
                <a:gd name="T8" fmla="*/ 12 w 207"/>
                <a:gd name="T9" fmla="*/ 14 h 148"/>
                <a:gd name="T10" fmla="*/ 8 w 207"/>
                <a:gd name="T11" fmla="*/ 15 h 148"/>
                <a:gd name="T12" fmla="*/ 5 w 207"/>
                <a:gd name="T13" fmla="*/ 16 h 148"/>
                <a:gd name="T14" fmla="*/ 4 w 207"/>
                <a:gd name="T15" fmla="*/ 19 h 148"/>
                <a:gd name="T16" fmla="*/ 4 w 207"/>
                <a:gd name="T17" fmla="*/ 23 h 148"/>
                <a:gd name="T18" fmla="*/ 0 w 207"/>
                <a:gd name="T19" fmla="*/ 23 h 148"/>
                <a:gd name="T20" fmla="*/ 0 w 207"/>
                <a:gd name="T21" fmla="*/ 0 h 148"/>
                <a:gd name="T22" fmla="*/ 4 w 207"/>
                <a:gd name="T23" fmla="*/ 0 h 148"/>
                <a:gd name="T24" fmla="*/ 5 w 207"/>
                <a:gd name="T25" fmla="*/ 3 h 148"/>
                <a:gd name="T26" fmla="*/ 8 w 207"/>
                <a:gd name="T27" fmla="*/ 7 h 148"/>
                <a:gd name="T28" fmla="*/ 13 w 207"/>
                <a:gd name="T29" fmla="*/ 9 h 148"/>
                <a:gd name="T30" fmla="*/ 23 w 207"/>
                <a:gd name="T31" fmla="*/ 12 h 148"/>
                <a:gd name="T32" fmla="*/ 104 w 207"/>
                <a:gd name="T33" fmla="*/ 37 h 148"/>
                <a:gd name="T34" fmla="*/ 104 w 207"/>
                <a:gd name="T35" fmla="*/ 38 h 148"/>
                <a:gd name="T36" fmla="*/ 21 w 207"/>
                <a:gd name="T37" fmla="*/ 63 h 148"/>
                <a:gd name="T38" fmla="*/ 12 w 207"/>
                <a:gd name="T39" fmla="*/ 67 h 148"/>
                <a:gd name="T40" fmla="*/ 6 w 207"/>
                <a:gd name="T41" fmla="*/ 69 h 148"/>
                <a:gd name="T42" fmla="*/ 4 w 207"/>
                <a:gd name="T43" fmla="*/ 72 h 148"/>
                <a:gd name="T44" fmla="*/ 4 w 207"/>
                <a:gd name="T45" fmla="*/ 74 h 148"/>
                <a:gd name="T46" fmla="*/ 1 w 207"/>
                <a:gd name="T47" fmla="*/ 74 h 148"/>
                <a:gd name="T48" fmla="*/ 1 w 207"/>
                <a:gd name="T49" fmla="*/ 40 h 148"/>
                <a:gd name="T50" fmla="*/ 4 w 207"/>
                <a:gd name="T51" fmla="*/ 40 h 148"/>
                <a:gd name="T52" fmla="*/ 4 w 207"/>
                <a:gd name="T53" fmla="*/ 42 h 148"/>
                <a:gd name="T54" fmla="*/ 4 w 207"/>
                <a:gd name="T55" fmla="*/ 45 h 148"/>
                <a:gd name="T56" fmla="*/ 5 w 207"/>
                <a:gd name="T57" fmla="*/ 48 h 148"/>
                <a:gd name="T58" fmla="*/ 7 w 207"/>
                <a:gd name="T59" fmla="*/ 49 h 148"/>
                <a:gd name="T60" fmla="*/ 8 w 207"/>
                <a:gd name="T61" fmla="*/ 49 h 148"/>
                <a:gd name="T62" fmla="*/ 10 w 207"/>
                <a:gd name="T63" fmla="*/ 49 h 148"/>
                <a:gd name="T64" fmla="*/ 11 w 207"/>
                <a:gd name="T65" fmla="*/ 49 h 148"/>
                <a:gd name="T66" fmla="*/ 13 w 207"/>
                <a:gd name="T67" fmla="*/ 48 h 148"/>
                <a:gd name="T68" fmla="*/ 17 w 207"/>
                <a:gd name="T69" fmla="*/ 47 h 148"/>
                <a:gd name="T70" fmla="*/ 30 w 207"/>
                <a:gd name="T71" fmla="*/ 43 h 148"/>
                <a:gd name="T72" fmla="*/ 35 w 207"/>
                <a:gd name="T73" fmla="*/ 41 h 148"/>
                <a:gd name="T74" fmla="*/ 69 w 207"/>
                <a:gd name="T75" fmla="*/ 30 h 148"/>
                <a:gd name="T76" fmla="*/ 35 w 207"/>
                <a:gd name="T77" fmla="*/ 20 h 148"/>
                <a:gd name="T78" fmla="*/ 35 w 207"/>
                <a:gd name="T79" fmla="*/ 41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7" h="148">
                  <a:moveTo>
                    <a:pt x="59" y="85"/>
                  </a:moveTo>
                  <a:lnTo>
                    <a:pt x="57" y="36"/>
                  </a:lnTo>
                  <a:lnTo>
                    <a:pt x="38" y="31"/>
                  </a:lnTo>
                  <a:lnTo>
                    <a:pt x="30" y="29"/>
                  </a:lnTo>
                  <a:lnTo>
                    <a:pt x="23" y="28"/>
                  </a:lnTo>
                  <a:lnTo>
                    <a:pt x="15" y="29"/>
                  </a:lnTo>
                  <a:lnTo>
                    <a:pt x="10" y="32"/>
                  </a:lnTo>
                  <a:lnTo>
                    <a:pt x="8" y="37"/>
                  </a:lnTo>
                  <a:lnTo>
                    <a:pt x="7" y="46"/>
                  </a:lnTo>
                  <a:lnTo>
                    <a:pt x="0" y="46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6"/>
                  </a:lnTo>
                  <a:lnTo>
                    <a:pt x="15" y="13"/>
                  </a:lnTo>
                  <a:lnTo>
                    <a:pt x="26" y="18"/>
                  </a:lnTo>
                  <a:lnTo>
                    <a:pt x="46" y="24"/>
                  </a:lnTo>
                  <a:lnTo>
                    <a:pt x="207" y="74"/>
                  </a:lnTo>
                  <a:lnTo>
                    <a:pt x="207" y="75"/>
                  </a:lnTo>
                  <a:lnTo>
                    <a:pt x="41" y="126"/>
                  </a:lnTo>
                  <a:lnTo>
                    <a:pt x="23" y="133"/>
                  </a:lnTo>
                  <a:lnTo>
                    <a:pt x="11" y="138"/>
                  </a:lnTo>
                  <a:lnTo>
                    <a:pt x="8" y="143"/>
                  </a:lnTo>
                  <a:lnTo>
                    <a:pt x="7" y="148"/>
                  </a:lnTo>
                  <a:lnTo>
                    <a:pt x="2" y="148"/>
                  </a:lnTo>
                  <a:lnTo>
                    <a:pt x="2" y="80"/>
                  </a:lnTo>
                  <a:lnTo>
                    <a:pt x="7" y="80"/>
                  </a:lnTo>
                  <a:lnTo>
                    <a:pt x="7" y="83"/>
                  </a:lnTo>
                  <a:lnTo>
                    <a:pt x="7" y="90"/>
                  </a:lnTo>
                  <a:lnTo>
                    <a:pt x="10" y="95"/>
                  </a:lnTo>
                  <a:lnTo>
                    <a:pt x="13" y="97"/>
                  </a:lnTo>
                  <a:lnTo>
                    <a:pt x="16" y="97"/>
                  </a:lnTo>
                  <a:lnTo>
                    <a:pt x="20" y="97"/>
                  </a:lnTo>
                  <a:lnTo>
                    <a:pt x="21" y="97"/>
                  </a:lnTo>
                  <a:lnTo>
                    <a:pt x="26" y="95"/>
                  </a:lnTo>
                  <a:lnTo>
                    <a:pt x="33" y="93"/>
                  </a:lnTo>
                  <a:lnTo>
                    <a:pt x="59" y="85"/>
                  </a:lnTo>
                  <a:close/>
                  <a:moveTo>
                    <a:pt x="69" y="82"/>
                  </a:moveTo>
                  <a:lnTo>
                    <a:pt x="138" y="60"/>
                  </a:lnTo>
                  <a:lnTo>
                    <a:pt x="69" y="39"/>
                  </a:lnTo>
                  <a:lnTo>
                    <a:pt x="69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2619" y="1897"/>
              <a:ext cx="103" cy="73"/>
            </a:xfrm>
            <a:custGeom>
              <a:avLst/>
              <a:gdLst>
                <a:gd name="T0" fmla="*/ 103 w 207"/>
                <a:gd name="T1" fmla="*/ 25 h 144"/>
                <a:gd name="T2" fmla="*/ 41 w 207"/>
                <a:gd name="T3" fmla="*/ 61 h 144"/>
                <a:gd name="T4" fmla="*/ 84 w 207"/>
                <a:gd name="T5" fmla="*/ 60 h 144"/>
                <a:gd name="T6" fmla="*/ 92 w 207"/>
                <a:gd name="T7" fmla="*/ 60 h 144"/>
                <a:gd name="T8" fmla="*/ 96 w 207"/>
                <a:gd name="T9" fmla="*/ 58 h 144"/>
                <a:gd name="T10" fmla="*/ 98 w 207"/>
                <a:gd name="T11" fmla="*/ 56 h 144"/>
                <a:gd name="T12" fmla="*/ 99 w 207"/>
                <a:gd name="T13" fmla="*/ 55 h 144"/>
                <a:gd name="T14" fmla="*/ 100 w 207"/>
                <a:gd name="T15" fmla="*/ 52 h 144"/>
                <a:gd name="T16" fmla="*/ 100 w 207"/>
                <a:gd name="T17" fmla="*/ 50 h 144"/>
                <a:gd name="T18" fmla="*/ 103 w 207"/>
                <a:gd name="T19" fmla="*/ 50 h 144"/>
                <a:gd name="T20" fmla="*/ 103 w 207"/>
                <a:gd name="T21" fmla="*/ 73 h 144"/>
                <a:gd name="T22" fmla="*/ 101 w 207"/>
                <a:gd name="T23" fmla="*/ 73 h 144"/>
                <a:gd name="T24" fmla="*/ 99 w 207"/>
                <a:gd name="T25" fmla="*/ 70 h 144"/>
                <a:gd name="T26" fmla="*/ 98 w 207"/>
                <a:gd name="T27" fmla="*/ 67 h 144"/>
                <a:gd name="T28" fmla="*/ 97 w 207"/>
                <a:gd name="T29" fmla="*/ 65 h 144"/>
                <a:gd name="T30" fmla="*/ 94 w 207"/>
                <a:gd name="T31" fmla="*/ 65 h 144"/>
                <a:gd name="T32" fmla="*/ 90 w 207"/>
                <a:gd name="T33" fmla="*/ 64 h 144"/>
                <a:gd name="T34" fmla="*/ 84 w 207"/>
                <a:gd name="T35" fmla="*/ 64 h 144"/>
                <a:gd name="T36" fmla="*/ 0 w 207"/>
                <a:gd name="T37" fmla="*/ 64 h 144"/>
                <a:gd name="T38" fmla="*/ 0 w 207"/>
                <a:gd name="T39" fmla="*/ 62 h 144"/>
                <a:gd name="T40" fmla="*/ 83 w 207"/>
                <a:gd name="T41" fmla="*/ 14 h 144"/>
                <a:gd name="T42" fmla="*/ 19 w 207"/>
                <a:gd name="T43" fmla="*/ 15 h 144"/>
                <a:gd name="T44" fmla="*/ 15 w 207"/>
                <a:gd name="T45" fmla="*/ 15 h 144"/>
                <a:gd name="T46" fmla="*/ 12 w 207"/>
                <a:gd name="T47" fmla="*/ 16 h 144"/>
                <a:gd name="T48" fmla="*/ 9 w 207"/>
                <a:gd name="T49" fmla="*/ 16 h 144"/>
                <a:gd name="T50" fmla="*/ 8 w 207"/>
                <a:gd name="T51" fmla="*/ 17 h 144"/>
                <a:gd name="T52" fmla="*/ 5 w 207"/>
                <a:gd name="T53" fmla="*/ 21 h 144"/>
                <a:gd name="T54" fmla="*/ 5 w 207"/>
                <a:gd name="T55" fmla="*/ 24 h 144"/>
                <a:gd name="T56" fmla="*/ 5 w 207"/>
                <a:gd name="T57" fmla="*/ 26 h 144"/>
                <a:gd name="T58" fmla="*/ 2 w 207"/>
                <a:gd name="T59" fmla="*/ 26 h 144"/>
                <a:gd name="T60" fmla="*/ 2 w 207"/>
                <a:gd name="T61" fmla="*/ 1 h 144"/>
                <a:gd name="T62" fmla="*/ 5 w 207"/>
                <a:gd name="T63" fmla="*/ 1 h 144"/>
                <a:gd name="T64" fmla="*/ 5 w 207"/>
                <a:gd name="T65" fmla="*/ 3 h 144"/>
                <a:gd name="T66" fmla="*/ 5 w 207"/>
                <a:gd name="T67" fmla="*/ 6 h 144"/>
                <a:gd name="T68" fmla="*/ 7 w 207"/>
                <a:gd name="T69" fmla="*/ 7 h 144"/>
                <a:gd name="T70" fmla="*/ 8 w 207"/>
                <a:gd name="T71" fmla="*/ 8 h 144"/>
                <a:gd name="T72" fmla="*/ 13 w 207"/>
                <a:gd name="T73" fmla="*/ 10 h 144"/>
                <a:gd name="T74" fmla="*/ 19 w 207"/>
                <a:gd name="T75" fmla="*/ 11 h 144"/>
                <a:gd name="T76" fmla="*/ 91 w 207"/>
                <a:gd name="T77" fmla="*/ 11 h 144"/>
                <a:gd name="T78" fmla="*/ 93 w 207"/>
                <a:gd name="T79" fmla="*/ 9 h 144"/>
                <a:gd name="T80" fmla="*/ 97 w 207"/>
                <a:gd name="T81" fmla="*/ 7 h 144"/>
                <a:gd name="T82" fmla="*/ 98 w 207"/>
                <a:gd name="T83" fmla="*/ 5 h 144"/>
                <a:gd name="T84" fmla="*/ 100 w 207"/>
                <a:gd name="T85" fmla="*/ 3 h 144"/>
                <a:gd name="T86" fmla="*/ 100 w 207"/>
                <a:gd name="T87" fmla="*/ 0 h 144"/>
                <a:gd name="T88" fmla="*/ 102 w 207"/>
                <a:gd name="T89" fmla="*/ 0 h 144"/>
                <a:gd name="T90" fmla="*/ 103 w 207"/>
                <a:gd name="T91" fmla="*/ 25 h 1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07" h="144">
                  <a:moveTo>
                    <a:pt x="207" y="49"/>
                  </a:moveTo>
                  <a:lnTo>
                    <a:pt x="82" y="120"/>
                  </a:lnTo>
                  <a:lnTo>
                    <a:pt x="169" y="118"/>
                  </a:lnTo>
                  <a:lnTo>
                    <a:pt x="184" y="118"/>
                  </a:lnTo>
                  <a:lnTo>
                    <a:pt x="192" y="115"/>
                  </a:lnTo>
                  <a:lnTo>
                    <a:pt x="197" y="111"/>
                  </a:lnTo>
                  <a:lnTo>
                    <a:pt x="199" y="108"/>
                  </a:lnTo>
                  <a:lnTo>
                    <a:pt x="200" y="103"/>
                  </a:lnTo>
                  <a:lnTo>
                    <a:pt x="200" y="98"/>
                  </a:lnTo>
                  <a:lnTo>
                    <a:pt x="207" y="98"/>
                  </a:lnTo>
                  <a:lnTo>
                    <a:pt x="207" y="144"/>
                  </a:lnTo>
                  <a:lnTo>
                    <a:pt x="202" y="144"/>
                  </a:lnTo>
                  <a:lnTo>
                    <a:pt x="199" y="138"/>
                  </a:lnTo>
                  <a:lnTo>
                    <a:pt x="197" y="133"/>
                  </a:lnTo>
                  <a:lnTo>
                    <a:pt x="194" y="129"/>
                  </a:lnTo>
                  <a:lnTo>
                    <a:pt x="189" y="128"/>
                  </a:lnTo>
                  <a:lnTo>
                    <a:pt x="181" y="126"/>
                  </a:lnTo>
                  <a:lnTo>
                    <a:pt x="169" y="126"/>
                  </a:lnTo>
                  <a:lnTo>
                    <a:pt x="1" y="126"/>
                  </a:lnTo>
                  <a:lnTo>
                    <a:pt x="0" y="123"/>
                  </a:lnTo>
                  <a:lnTo>
                    <a:pt x="167" y="27"/>
                  </a:lnTo>
                  <a:lnTo>
                    <a:pt x="39" y="29"/>
                  </a:lnTo>
                  <a:lnTo>
                    <a:pt x="31" y="29"/>
                  </a:lnTo>
                  <a:lnTo>
                    <a:pt x="24" y="31"/>
                  </a:lnTo>
                  <a:lnTo>
                    <a:pt x="19" y="32"/>
                  </a:lnTo>
                  <a:lnTo>
                    <a:pt x="16" y="34"/>
                  </a:lnTo>
                  <a:lnTo>
                    <a:pt x="11" y="41"/>
                  </a:lnTo>
                  <a:lnTo>
                    <a:pt x="10" y="47"/>
                  </a:lnTo>
                  <a:lnTo>
                    <a:pt x="10" y="51"/>
                  </a:lnTo>
                  <a:lnTo>
                    <a:pt x="5" y="5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6" y="19"/>
                  </a:lnTo>
                  <a:lnTo>
                    <a:pt x="39" y="21"/>
                  </a:lnTo>
                  <a:lnTo>
                    <a:pt x="182" y="21"/>
                  </a:lnTo>
                  <a:lnTo>
                    <a:pt x="187" y="18"/>
                  </a:lnTo>
                  <a:lnTo>
                    <a:pt x="194" y="13"/>
                  </a:lnTo>
                  <a:lnTo>
                    <a:pt x="197" y="9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07" y="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2621" y="1975"/>
              <a:ext cx="101" cy="37"/>
            </a:xfrm>
            <a:custGeom>
              <a:avLst/>
              <a:gdLst>
                <a:gd name="T0" fmla="*/ 3 w 202"/>
                <a:gd name="T1" fmla="*/ 37 h 74"/>
                <a:gd name="T2" fmla="*/ 1 w 202"/>
                <a:gd name="T3" fmla="*/ 37 h 74"/>
                <a:gd name="T4" fmla="*/ 0 w 202"/>
                <a:gd name="T5" fmla="*/ 0 h 74"/>
                <a:gd name="T6" fmla="*/ 3 w 202"/>
                <a:gd name="T7" fmla="*/ 0 h 74"/>
                <a:gd name="T8" fmla="*/ 3 w 202"/>
                <a:gd name="T9" fmla="*/ 3 h 74"/>
                <a:gd name="T10" fmla="*/ 3 w 202"/>
                <a:gd name="T11" fmla="*/ 5 h 74"/>
                <a:gd name="T12" fmla="*/ 5 w 202"/>
                <a:gd name="T13" fmla="*/ 8 h 74"/>
                <a:gd name="T14" fmla="*/ 6 w 202"/>
                <a:gd name="T15" fmla="*/ 9 h 74"/>
                <a:gd name="T16" fmla="*/ 8 w 202"/>
                <a:gd name="T17" fmla="*/ 9 h 74"/>
                <a:gd name="T18" fmla="*/ 12 w 202"/>
                <a:gd name="T19" fmla="*/ 10 h 74"/>
                <a:gd name="T20" fmla="*/ 17 w 202"/>
                <a:gd name="T21" fmla="*/ 10 h 74"/>
                <a:gd name="T22" fmla="*/ 84 w 202"/>
                <a:gd name="T23" fmla="*/ 10 h 74"/>
                <a:gd name="T24" fmla="*/ 90 w 202"/>
                <a:gd name="T25" fmla="*/ 9 h 74"/>
                <a:gd name="T26" fmla="*/ 94 w 202"/>
                <a:gd name="T27" fmla="*/ 9 h 74"/>
                <a:gd name="T28" fmla="*/ 95 w 202"/>
                <a:gd name="T29" fmla="*/ 9 h 74"/>
                <a:gd name="T30" fmla="*/ 97 w 202"/>
                <a:gd name="T31" fmla="*/ 7 h 74"/>
                <a:gd name="T32" fmla="*/ 98 w 202"/>
                <a:gd name="T33" fmla="*/ 5 h 74"/>
                <a:gd name="T34" fmla="*/ 99 w 202"/>
                <a:gd name="T35" fmla="*/ 2 h 74"/>
                <a:gd name="T36" fmla="*/ 99 w 202"/>
                <a:gd name="T37" fmla="*/ 0 h 74"/>
                <a:gd name="T38" fmla="*/ 101 w 202"/>
                <a:gd name="T39" fmla="*/ 0 h 74"/>
                <a:gd name="T40" fmla="*/ 101 w 202"/>
                <a:gd name="T41" fmla="*/ 36 h 74"/>
                <a:gd name="T42" fmla="*/ 99 w 202"/>
                <a:gd name="T43" fmla="*/ 36 h 74"/>
                <a:gd name="T44" fmla="*/ 99 w 202"/>
                <a:gd name="T45" fmla="*/ 34 h 74"/>
                <a:gd name="T46" fmla="*/ 98 w 202"/>
                <a:gd name="T47" fmla="*/ 32 h 74"/>
                <a:gd name="T48" fmla="*/ 97 w 202"/>
                <a:gd name="T49" fmla="*/ 29 h 74"/>
                <a:gd name="T50" fmla="*/ 95 w 202"/>
                <a:gd name="T51" fmla="*/ 28 h 74"/>
                <a:gd name="T52" fmla="*/ 94 w 202"/>
                <a:gd name="T53" fmla="*/ 27 h 74"/>
                <a:gd name="T54" fmla="*/ 90 w 202"/>
                <a:gd name="T55" fmla="*/ 27 h 74"/>
                <a:gd name="T56" fmla="*/ 84 w 202"/>
                <a:gd name="T57" fmla="*/ 27 h 74"/>
                <a:gd name="T58" fmla="*/ 18 w 202"/>
                <a:gd name="T59" fmla="*/ 27 h 74"/>
                <a:gd name="T60" fmla="*/ 12 w 202"/>
                <a:gd name="T61" fmla="*/ 27 h 74"/>
                <a:gd name="T62" fmla="*/ 8 w 202"/>
                <a:gd name="T63" fmla="*/ 27 h 74"/>
                <a:gd name="T64" fmla="*/ 7 w 202"/>
                <a:gd name="T65" fmla="*/ 28 h 74"/>
                <a:gd name="T66" fmla="*/ 5 w 202"/>
                <a:gd name="T67" fmla="*/ 30 h 74"/>
                <a:gd name="T68" fmla="*/ 3 w 202"/>
                <a:gd name="T69" fmla="*/ 32 h 74"/>
                <a:gd name="T70" fmla="*/ 3 w 202"/>
                <a:gd name="T71" fmla="*/ 35 h 74"/>
                <a:gd name="T72" fmla="*/ 3 w 202"/>
                <a:gd name="T73" fmla="*/ 37 h 7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2" h="74">
                  <a:moveTo>
                    <a:pt x="6" y="74"/>
                  </a:moveTo>
                  <a:lnTo>
                    <a:pt x="1" y="7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10"/>
                  </a:lnTo>
                  <a:lnTo>
                    <a:pt x="9" y="15"/>
                  </a:lnTo>
                  <a:lnTo>
                    <a:pt x="11" y="17"/>
                  </a:lnTo>
                  <a:lnTo>
                    <a:pt x="16" y="18"/>
                  </a:lnTo>
                  <a:lnTo>
                    <a:pt x="23" y="20"/>
                  </a:lnTo>
                  <a:lnTo>
                    <a:pt x="34" y="20"/>
                  </a:lnTo>
                  <a:lnTo>
                    <a:pt x="167" y="20"/>
                  </a:lnTo>
                  <a:lnTo>
                    <a:pt x="180" y="18"/>
                  </a:lnTo>
                  <a:lnTo>
                    <a:pt x="187" y="18"/>
                  </a:lnTo>
                  <a:lnTo>
                    <a:pt x="190" y="17"/>
                  </a:lnTo>
                  <a:lnTo>
                    <a:pt x="194" y="13"/>
                  </a:lnTo>
                  <a:lnTo>
                    <a:pt x="195" y="10"/>
                  </a:lnTo>
                  <a:lnTo>
                    <a:pt x="197" y="3"/>
                  </a:lnTo>
                  <a:lnTo>
                    <a:pt x="197" y="0"/>
                  </a:lnTo>
                  <a:lnTo>
                    <a:pt x="202" y="0"/>
                  </a:lnTo>
                  <a:lnTo>
                    <a:pt x="202" y="72"/>
                  </a:lnTo>
                  <a:lnTo>
                    <a:pt x="197" y="72"/>
                  </a:lnTo>
                  <a:lnTo>
                    <a:pt x="197" y="68"/>
                  </a:lnTo>
                  <a:lnTo>
                    <a:pt x="195" y="63"/>
                  </a:lnTo>
                  <a:lnTo>
                    <a:pt x="194" y="58"/>
                  </a:lnTo>
                  <a:lnTo>
                    <a:pt x="190" y="56"/>
                  </a:lnTo>
                  <a:lnTo>
                    <a:pt x="187" y="54"/>
                  </a:lnTo>
                  <a:lnTo>
                    <a:pt x="180" y="53"/>
                  </a:lnTo>
                  <a:lnTo>
                    <a:pt x="167" y="53"/>
                  </a:lnTo>
                  <a:lnTo>
                    <a:pt x="36" y="54"/>
                  </a:lnTo>
                  <a:lnTo>
                    <a:pt x="23" y="54"/>
                  </a:lnTo>
                  <a:lnTo>
                    <a:pt x="16" y="54"/>
                  </a:lnTo>
                  <a:lnTo>
                    <a:pt x="13" y="56"/>
                  </a:lnTo>
                  <a:lnTo>
                    <a:pt x="9" y="59"/>
                  </a:lnTo>
                  <a:lnTo>
                    <a:pt x="6" y="64"/>
                  </a:lnTo>
                  <a:lnTo>
                    <a:pt x="6" y="69"/>
                  </a:lnTo>
                  <a:lnTo>
                    <a:pt x="6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622" y="2016"/>
              <a:ext cx="101" cy="96"/>
            </a:xfrm>
            <a:custGeom>
              <a:avLst/>
              <a:gdLst>
                <a:gd name="T0" fmla="*/ 35 w 202"/>
                <a:gd name="T1" fmla="*/ 48 h 193"/>
                <a:gd name="T2" fmla="*/ 101 w 202"/>
                <a:gd name="T3" fmla="*/ 67 h 193"/>
                <a:gd name="T4" fmla="*/ 101 w 202"/>
                <a:gd name="T5" fmla="*/ 95 h 193"/>
                <a:gd name="T6" fmla="*/ 99 w 202"/>
                <a:gd name="T7" fmla="*/ 95 h 193"/>
                <a:gd name="T8" fmla="*/ 99 w 202"/>
                <a:gd name="T9" fmla="*/ 93 h 193"/>
                <a:gd name="T10" fmla="*/ 98 w 202"/>
                <a:gd name="T11" fmla="*/ 90 h 193"/>
                <a:gd name="T12" fmla="*/ 97 w 202"/>
                <a:gd name="T13" fmla="*/ 88 h 193"/>
                <a:gd name="T14" fmla="*/ 96 w 202"/>
                <a:gd name="T15" fmla="*/ 87 h 193"/>
                <a:gd name="T16" fmla="*/ 93 w 202"/>
                <a:gd name="T17" fmla="*/ 86 h 193"/>
                <a:gd name="T18" fmla="*/ 90 w 202"/>
                <a:gd name="T19" fmla="*/ 85 h 193"/>
                <a:gd name="T20" fmla="*/ 84 w 202"/>
                <a:gd name="T21" fmla="*/ 85 h 193"/>
                <a:gd name="T22" fmla="*/ 18 w 202"/>
                <a:gd name="T23" fmla="*/ 85 h 193"/>
                <a:gd name="T24" fmla="*/ 12 w 202"/>
                <a:gd name="T25" fmla="*/ 86 h 193"/>
                <a:gd name="T26" fmla="*/ 9 w 202"/>
                <a:gd name="T27" fmla="*/ 86 h 193"/>
                <a:gd name="T28" fmla="*/ 6 w 202"/>
                <a:gd name="T29" fmla="*/ 87 h 193"/>
                <a:gd name="T30" fmla="*/ 4 w 202"/>
                <a:gd name="T31" fmla="*/ 89 h 193"/>
                <a:gd name="T32" fmla="*/ 4 w 202"/>
                <a:gd name="T33" fmla="*/ 91 h 193"/>
                <a:gd name="T34" fmla="*/ 4 w 202"/>
                <a:gd name="T35" fmla="*/ 94 h 193"/>
                <a:gd name="T36" fmla="*/ 4 w 202"/>
                <a:gd name="T37" fmla="*/ 96 h 193"/>
                <a:gd name="T38" fmla="*/ 0 w 202"/>
                <a:gd name="T39" fmla="*/ 96 h 193"/>
                <a:gd name="T40" fmla="*/ 0 w 202"/>
                <a:gd name="T41" fmla="*/ 59 h 193"/>
                <a:gd name="T42" fmla="*/ 3 w 202"/>
                <a:gd name="T43" fmla="*/ 59 h 193"/>
                <a:gd name="T44" fmla="*/ 3 w 202"/>
                <a:gd name="T45" fmla="*/ 62 h 193"/>
                <a:gd name="T46" fmla="*/ 4 w 202"/>
                <a:gd name="T47" fmla="*/ 64 h 193"/>
                <a:gd name="T48" fmla="*/ 4 w 202"/>
                <a:gd name="T49" fmla="*/ 67 h 193"/>
                <a:gd name="T50" fmla="*/ 6 w 202"/>
                <a:gd name="T51" fmla="*/ 67 h 193"/>
                <a:gd name="T52" fmla="*/ 9 w 202"/>
                <a:gd name="T53" fmla="*/ 68 h 193"/>
                <a:gd name="T54" fmla="*/ 12 w 202"/>
                <a:gd name="T55" fmla="*/ 69 h 193"/>
                <a:gd name="T56" fmla="*/ 18 w 202"/>
                <a:gd name="T57" fmla="*/ 69 h 193"/>
                <a:gd name="T58" fmla="*/ 92 w 202"/>
                <a:gd name="T59" fmla="*/ 69 h 193"/>
                <a:gd name="T60" fmla="*/ 0 w 202"/>
                <a:gd name="T61" fmla="*/ 43 h 193"/>
                <a:gd name="T62" fmla="*/ 0 w 202"/>
                <a:gd name="T63" fmla="*/ 41 h 193"/>
                <a:gd name="T64" fmla="*/ 92 w 202"/>
                <a:gd name="T65" fmla="*/ 13 h 193"/>
                <a:gd name="T66" fmla="*/ 20 w 202"/>
                <a:gd name="T67" fmla="*/ 14 h 193"/>
                <a:gd name="T68" fmla="*/ 14 w 202"/>
                <a:gd name="T69" fmla="*/ 14 h 193"/>
                <a:gd name="T70" fmla="*/ 11 w 202"/>
                <a:gd name="T71" fmla="*/ 14 h 193"/>
                <a:gd name="T72" fmla="*/ 8 w 202"/>
                <a:gd name="T73" fmla="*/ 15 h 193"/>
                <a:gd name="T74" fmla="*/ 5 w 202"/>
                <a:gd name="T75" fmla="*/ 17 h 193"/>
                <a:gd name="T76" fmla="*/ 4 w 202"/>
                <a:gd name="T77" fmla="*/ 20 h 193"/>
                <a:gd name="T78" fmla="*/ 3 w 202"/>
                <a:gd name="T79" fmla="*/ 24 h 193"/>
                <a:gd name="T80" fmla="*/ 0 w 202"/>
                <a:gd name="T81" fmla="*/ 24 h 193"/>
                <a:gd name="T82" fmla="*/ 0 w 202"/>
                <a:gd name="T83" fmla="*/ 0 h 193"/>
                <a:gd name="T84" fmla="*/ 3 w 202"/>
                <a:gd name="T85" fmla="*/ 0 h 193"/>
                <a:gd name="T86" fmla="*/ 3 w 202"/>
                <a:gd name="T87" fmla="*/ 1 h 193"/>
                <a:gd name="T88" fmla="*/ 3 w 202"/>
                <a:gd name="T89" fmla="*/ 3 h 193"/>
                <a:gd name="T90" fmla="*/ 4 w 202"/>
                <a:gd name="T91" fmla="*/ 5 h 193"/>
                <a:gd name="T92" fmla="*/ 5 w 202"/>
                <a:gd name="T93" fmla="*/ 7 h 193"/>
                <a:gd name="T94" fmla="*/ 7 w 202"/>
                <a:gd name="T95" fmla="*/ 8 h 193"/>
                <a:gd name="T96" fmla="*/ 9 w 202"/>
                <a:gd name="T97" fmla="*/ 9 h 193"/>
                <a:gd name="T98" fmla="*/ 13 w 202"/>
                <a:gd name="T99" fmla="*/ 10 h 193"/>
                <a:gd name="T100" fmla="*/ 15 w 202"/>
                <a:gd name="T101" fmla="*/ 10 h 193"/>
                <a:gd name="T102" fmla="*/ 20 w 202"/>
                <a:gd name="T103" fmla="*/ 10 h 193"/>
                <a:gd name="T104" fmla="*/ 84 w 202"/>
                <a:gd name="T105" fmla="*/ 10 h 193"/>
                <a:gd name="T106" fmla="*/ 90 w 202"/>
                <a:gd name="T107" fmla="*/ 9 h 193"/>
                <a:gd name="T108" fmla="*/ 93 w 202"/>
                <a:gd name="T109" fmla="*/ 9 h 193"/>
                <a:gd name="T110" fmla="*/ 95 w 202"/>
                <a:gd name="T111" fmla="*/ 8 h 193"/>
                <a:gd name="T112" fmla="*/ 97 w 202"/>
                <a:gd name="T113" fmla="*/ 7 h 193"/>
                <a:gd name="T114" fmla="*/ 98 w 202"/>
                <a:gd name="T115" fmla="*/ 5 h 193"/>
                <a:gd name="T116" fmla="*/ 98 w 202"/>
                <a:gd name="T117" fmla="*/ 2 h 193"/>
                <a:gd name="T118" fmla="*/ 98 w 202"/>
                <a:gd name="T119" fmla="*/ 0 h 193"/>
                <a:gd name="T120" fmla="*/ 101 w 202"/>
                <a:gd name="T121" fmla="*/ 0 h 193"/>
                <a:gd name="T122" fmla="*/ 101 w 202"/>
                <a:gd name="T123" fmla="*/ 28 h 193"/>
                <a:gd name="T124" fmla="*/ 35 w 202"/>
                <a:gd name="T125" fmla="*/ 48 h 1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2" h="193">
                  <a:moveTo>
                    <a:pt x="69" y="97"/>
                  </a:moveTo>
                  <a:lnTo>
                    <a:pt x="202" y="134"/>
                  </a:lnTo>
                  <a:lnTo>
                    <a:pt x="202" y="191"/>
                  </a:lnTo>
                  <a:lnTo>
                    <a:pt x="198" y="191"/>
                  </a:lnTo>
                  <a:lnTo>
                    <a:pt x="198" y="186"/>
                  </a:lnTo>
                  <a:lnTo>
                    <a:pt x="196" y="181"/>
                  </a:lnTo>
                  <a:lnTo>
                    <a:pt x="194" y="176"/>
                  </a:lnTo>
                  <a:lnTo>
                    <a:pt x="191" y="175"/>
                  </a:lnTo>
                  <a:lnTo>
                    <a:pt x="186" y="173"/>
                  </a:lnTo>
                  <a:lnTo>
                    <a:pt x="179" y="171"/>
                  </a:lnTo>
                  <a:lnTo>
                    <a:pt x="168" y="171"/>
                  </a:lnTo>
                  <a:lnTo>
                    <a:pt x="35" y="171"/>
                  </a:lnTo>
                  <a:lnTo>
                    <a:pt x="23" y="173"/>
                  </a:lnTo>
                  <a:lnTo>
                    <a:pt x="17" y="173"/>
                  </a:lnTo>
                  <a:lnTo>
                    <a:pt x="12" y="175"/>
                  </a:lnTo>
                  <a:lnTo>
                    <a:pt x="8" y="178"/>
                  </a:lnTo>
                  <a:lnTo>
                    <a:pt x="7" y="183"/>
                  </a:lnTo>
                  <a:lnTo>
                    <a:pt x="7" y="188"/>
                  </a:lnTo>
                  <a:lnTo>
                    <a:pt x="7" y="193"/>
                  </a:lnTo>
                  <a:lnTo>
                    <a:pt x="0" y="193"/>
                  </a:lnTo>
                  <a:lnTo>
                    <a:pt x="0" y="119"/>
                  </a:lnTo>
                  <a:lnTo>
                    <a:pt x="5" y="119"/>
                  </a:lnTo>
                  <a:lnTo>
                    <a:pt x="5" y="124"/>
                  </a:lnTo>
                  <a:lnTo>
                    <a:pt x="7" y="129"/>
                  </a:lnTo>
                  <a:lnTo>
                    <a:pt x="8" y="134"/>
                  </a:lnTo>
                  <a:lnTo>
                    <a:pt x="12" y="135"/>
                  </a:lnTo>
                  <a:lnTo>
                    <a:pt x="17" y="137"/>
                  </a:lnTo>
                  <a:lnTo>
                    <a:pt x="23" y="138"/>
                  </a:lnTo>
                  <a:lnTo>
                    <a:pt x="35" y="138"/>
                  </a:lnTo>
                  <a:lnTo>
                    <a:pt x="184" y="138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183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2" y="28"/>
                  </a:lnTo>
                  <a:lnTo>
                    <a:pt x="15" y="30"/>
                  </a:lnTo>
                  <a:lnTo>
                    <a:pt x="10" y="35"/>
                  </a:lnTo>
                  <a:lnTo>
                    <a:pt x="7" y="40"/>
                  </a:lnTo>
                  <a:lnTo>
                    <a:pt x="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3" y="17"/>
                  </a:lnTo>
                  <a:lnTo>
                    <a:pt x="18" y="18"/>
                  </a:lnTo>
                  <a:lnTo>
                    <a:pt x="25" y="20"/>
                  </a:lnTo>
                  <a:lnTo>
                    <a:pt x="30" y="20"/>
                  </a:lnTo>
                  <a:lnTo>
                    <a:pt x="40" y="20"/>
                  </a:lnTo>
                  <a:lnTo>
                    <a:pt x="168" y="20"/>
                  </a:lnTo>
                  <a:lnTo>
                    <a:pt x="179" y="18"/>
                  </a:lnTo>
                  <a:lnTo>
                    <a:pt x="186" y="18"/>
                  </a:lnTo>
                  <a:lnTo>
                    <a:pt x="189" y="17"/>
                  </a:lnTo>
                  <a:lnTo>
                    <a:pt x="193" y="14"/>
                  </a:lnTo>
                  <a:lnTo>
                    <a:pt x="196" y="10"/>
                  </a:lnTo>
                  <a:lnTo>
                    <a:pt x="196" y="4"/>
                  </a:lnTo>
                  <a:lnTo>
                    <a:pt x="196" y="0"/>
                  </a:lnTo>
                  <a:lnTo>
                    <a:pt x="201" y="0"/>
                  </a:lnTo>
                  <a:lnTo>
                    <a:pt x="201" y="56"/>
                  </a:lnTo>
                  <a:lnTo>
                    <a:pt x="69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5"/>
            <p:cNvSpPr>
              <a:spLocks noEditPoints="1"/>
            </p:cNvSpPr>
            <p:nvPr/>
          </p:nvSpPr>
          <p:spPr bwMode="auto">
            <a:xfrm>
              <a:off x="2625" y="2127"/>
              <a:ext cx="110" cy="72"/>
            </a:xfrm>
            <a:custGeom>
              <a:avLst/>
              <a:gdLst>
                <a:gd name="T0" fmla="*/ 38 w 219"/>
                <a:gd name="T1" fmla="*/ 35 h 145"/>
                <a:gd name="T2" fmla="*/ 32 w 219"/>
                <a:gd name="T3" fmla="*/ 11 h 145"/>
                <a:gd name="T4" fmla="*/ 22 w 219"/>
                <a:gd name="T5" fmla="*/ 11 h 145"/>
                <a:gd name="T6" fmla="*/ 17 w 219"/>
                <a:gd name="T7" fmla="*/ 11 h 145"/>
                <a:gd name="T8" fmla="*/ 14 w 219"/>
                <a:gd name="T9" fmla="*/ 11 h 145"/>
                <a:gd name="T10" fmla="*/ 11 w 219"/>
                <a:gd name="T11" fmla="*/ 13 h 145"/>
                <a:gd name="T12" fmla="*/ 8 w 219"/>
                <a:gd name="T13" fmla="*/ 16 h 145"/>
                <a:gd name="T14" fmla="*/ 8 w 219"/>
                <a:gd name="T15" fmla="*/ 18 h 145"/>
                <a:gd name="T16" fmla="*/ 8 w 219"/>
                <a:gd name="T17" fmla="*/ 22 h 145"/>
                <a:gd name="T18" fmla="*/ 6 w 219"/>
                <a:gd name="T19" fmla="*/ 23 h 145"/>
                <a:gd name="T20" fmla="*/ 0 w 219"/>
                <a:gd name="T21" fmla="*/ 0 h 145"/>
                <a:gd name="T22" fmla="*/ 3 w 219"/>
                <a:gd name="T23" fmla="*/ 0 h 145"/>
                <a:gd name="T24" fmla="*/ 5 w 219"/>
                <a:gd name="T25" fmla="*/ 2 h 145"/>
                <a:gd name="T26" fmla="*/ 9 w 219"/>
                <a:gd name="T27" fmla="*/ 5 h 145"/>
                <a:gd name="T28" fmla="*/ 15 w 219"/>
                <a:gd name="T29" fmla="*/ 6 h 145"/>
                <a:gd name="T30" fmla="*/ 25 w 219"/>
                <a:gd name="T31" fmla="*/ 7 h 145"/>
                <a:gd name="T32" fmla="*/ 109 w 219"/>
                <a:gd name="T33" fmla="*/ 12 h 145"/>
                <a:gd name="T34" fmla="*/ 110 w 219"/>
                <a:gd name="T35" fmla="*/ 13 h 145"/>
                <a:gd name="T36" fmla="*/ 35 w 219"/>
                <a:gd name="T37" fmla="*/ 57 h 145"/>
                <a:gd name="T38" fmla="*/ 26 w 219"/>
                <a:gd name="T39" fmla="*/ 62 h 145"/>
                <a:gd name="T40" fmla="*/ 22 w 219"/>
                <a:gd name="T41" fmla="*/ 67 h 145"/>
                <a:gd name="T42" fmla="*/ 20 w 219"/>
                <a:gd name="T43" fmla="*/ 69 h 145"/>
                <a:gd name="T44" fmla="*/ 20 w 219"/>
                <a:gd name="T45" fmla="*/ 72 h 145"/>
                <a:gd name="T46" fmla="*/ 17 w 219"/>
                <a:gd name="T47" fmla="*/ 72 h 145"/>
                <a:gd name="T48" fmla="*/ 10 w 219"/>
                <a:gd name="T49" fmla="*/ 39 h 145"/>
                <a:gd name="T50" fmla="*/ 12 w 219"/>
                <a:gd name="T51" fmla="*/ 39 h 145"/>
                <a:gd name="T52" fmla="*/ 12 w 219"/>
                <a:gd name="T53" fmla="*/ 40 h 145"/>
                <a:gd name="T54" fmla="*/ 14 w 219"/>
                <a:gd name="T55" fmla="*/ 44 h 145"/>
                <a:gd name="T56" fmla="*/ 16 w 219"/>
                <a:gd name="T57" fmla="*/ 45 h 145"/>
                <a:gd name="T58" fmla="*/ 17 w 219"/>
                <a:gd name="T59" fmla="*/ 46 h 145"/>
                <a:gd name="T60" fmla="*/ 19 w 219"/>
                <a:gd name="T61" fmla="*/ 46 h 145"/>
                <a:gd name="T62" fmla="*/ 21 w 219"/>
                <a:gd name="T63" fmla="*/ 45 h 145"/>
                <a:gd name="T64" fmla="*/ 22 w 219"/>
                <a:gd name="T65" fmla="*/ 45 h 145"/>
                <a:gd name="T66" fmla="*/ 23 w 219"/>
                <a:gd name="T67" fmla="*/ 44 h 145"/>
                <a:gd name="T68" fmla="*/ 26 w 219"/>
                <a:gd name="T69" fmla="*/ 42 h 145"/>
                <a:gd name="T70" fmla="*/ 38 w 219"/>
                <a:gd name="T71" fmla="*/ 35 h 145"/>
                <a:gd name="T72" fmla="*/ 43 w 219"/>
                <a:gd name="T73" fmla="*/ 33 h 145"/>
                <a:gd name="T74" fmla="*/ 75 w 219"/>
                <a:gd name="T75" fmla="*/ 14 h 145"/>
                <a:gd name="T76" fmla="*/ 38 w 219"/>
                <a:gd name="T77" fmla="*/ 12 h 145"/>
                <a:gd name="T78" fmla="*/ 43 w 219"/>
                <a:gd name="T79" fmla="*/ 33 h 1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9" h="145">
                  <a:moveTo>
                    <a:pt x="75" y="71"/>
                  </a:moveTo>
                  <a:lnTo>
                    <a:pt x="64" y="23"/>
                  </a:lnTo>
                  <a:lnTo>
                    <a:pt x="44" y="22"/>
                  </a:lnTo>
                  <a:lnTo>
                    <a:pt x="34" y="22"/>
                  </a:lnTo>
                  <a:lnTo>
                    <a:pt x="28" y="23"/>
                  </a:lnTo>
                  <a:lnTo>
                    <a:pt x="21" y="27"/>
                  </a:lnTo>
                  <a:lnTo>
                    <a:pt x="16" y="32"/>
                  </a:lnTo>
                  <a:lnTo>
                    <a:pt x="16" y="37"/>
                  </a:lnTo>
                  <a:lnTo>
                    <a:pt x="16" y="45"/>
                  </a:lnTo>
                  <a:lnTo>
                    <a:pt x="11" y="4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5"/>
                  </a:lnTo>
                  <a:lnTo>
                    <a:pt x="18" y="10"/>
                  </a:lnTo>
                  <a:lnTo>
                    <a:pt x="29" y="12"/>
                  </a:lnTo>
                  <a:lnTo>
                    <a:pt x="49" y="14"/>
                  </a:lnTo>
                  <a:lnTo>
                    <a:pt x="217" y="25"/>
                  </a:lnTo>
                  <a:lnTo>
                    <a:pt x="219" y="27"/>
                  </a:lnTo>
                  <a:lnTo>
                    <a:pt x="69" y="115"/>
                  </a:lnTo>
                  <a:lnTo>
                    <a:pt x="51" y="125"/>
                  </a:lnTo>
                  <a:lnTo>
                    <a:pt x="43" y="134"/>
                  </a:lnTo>
                  <a:lnTo>
                    <a:pt x="39" y="139"/>
                  </a:lnTo>
                  <a:lnTo>
                    <a:pt x="39" y="145"/>
                  </a:lnTo>
                  <a:lnTo>
                    <a:pt x="34" y="145"/>
                  </a:lnTo>
                  <a:lnTo>
                    <a:pt x="20" y="79"/>
                  </a:lnTo>
                  <a:lnTo>
                    <a:pt x="24" y="78"/>
                  </a:lnTo>
                  <a:lnTo>
                    <a:pt x="24" y="81"/>
                  </a:lnTo>
                  <a:lnTo>
                    <a:pt x="28" y="88"/>
                  </a:lnTo>
                  <a:lnTo>
                    <a:pt x="31" y="91"/>
                  </a:lnTo>
                  <a:lnTo>
                    <a:pt x="34" y="92"/>
                  </a:lnTo>
                  <a:lnTo>
                    <a:pt x="38" y="92"/>
                  </a:lnTo>
                  <a:lnTo>
                    <a:pt x="41" y="91"/>
                  </a:lnTo>
                  <a:lnTo>
                    <a:pt x="43" y="91"/>
                  </a:lnTo>
                  <a:lnTo>
                    <a:pt x="46" y="89"/>
                  </a:lnTo>
                  <a:lnTo>
                    <a:pt x="52" y="84"/>
                  </a:lnTo>
                  <a:lnTo>
                    <a:pt x="75" y="71"/>
                  </a:lnTo>
                  <a:close/>
                  <a:moveTo>
                    <a:pt x="85" y="66"/>
                  </a:moveTo>
                  <a:lnTo>
                    <a:pt x="149" y="28"/>
                  </a:lnTo>
                  <a:lnTo>
                    <a:pt x="75" y="25"/>
                  </a:lnTo>
                  <a:lnTo>
                    <a:pt x="85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3411" y="1817"/>
              <a:ext cx="113" cy="335"/>
            </a:xfrm>
            <a:custGeom>
              <a:avLst/>
              <a:gdLst>
                <a:gd name="T0" fmla="*/ 11 w 227"/>
                <a:gd name="T1" fmla="*/ 272 h 671"/>
                <a:gd name="T2" fmla="*/ 15 w 227"/>
                <a:gd name="T3" fmla="*/ 329 h 671"/>
                <a:gd name="T4" fmla="*/ 6 w 227"/>
                <a:gd name="T5" fmla="*/ 304 h 671"/>
                <a:gd name="T6" fmla="*/ 12 w 227"/>
                <a:gd name="T7" fmla="*/ 312 h 671"/>
                <a:gd name="T8" fmla="*/ 23 w 227"/>
                <a:gd name="T9" fmla="*/ 280 h 671"/>
                <a:gd name="T10" fmla="*/ 8 w 227"/>
                <a:gd name="T11" fmla="*/ 280 h 671"/>
                <a:gd name="T12" fmla="*/ 108 w 227"/>
                <a:gd name="T13" fmla="*/ 231 h 671"/>
                <a:gd name="T14" fmla="*/ 106 w 227"/>
                <a:gd name="T15" fmla="*/ 258 h 671"/>
                <a:gd name="T16" fmla="*/ 15 w 227"/>
                <a:gd name="T17" fmla="*/ 253 h 671"/>
                <a:gd name="T18" fmla="*/ 6 w 227"/>
                <a:gd name="T19" fmla="*/ 262 h 671"/>
                <a:gd name="T20" fmla="*/ 7 w 227"/>
                <a:gd name="T21" fmla="*/ 234 h 671"/>
                <a:gd name="T22" fmla="*/ 99 w 227"/>
                <a:gd name="T23" fmla="*/ 239 h 671"/>
                <a:gd name="T24" fmla="*/ 108 w 227"/>
                <a:gd name="T25" fmla="*/ 231 h 671"/>
                <a:gd name="T26" fmla="*/ 20 w 227"/>
                <a:gd name="T27" fmla="*/ 165 h 671"/>
                <a:gd name="T28" fmla="*/ 7 w 227"/>
                <a:gd name="T29" fmla="*/ 186 h 671"/>
                <a:gd name="T30" fmla="*/ 26 w 227"/>
                <a:gd name="T31" fmla="*/ 201 h 671"/>
                <a:gd name="T32" fmla="*/ 65 w 227"/>
                <a:gd name="T33" fmla="*/ 206 h 671"/>
                <a:gd name="T34" fmla="*/ 99 w 227"/>
                <a:gd name="T35" fmla="*/ 199 h 671"/>
                <a:gd name="T36" fmla="*/ 107 w 227"/>
                <a:gd name="T37" fmla="*/ 183 h 671"/>
                <a:gd name="T38" fmla="*/ 73 w 227"/>
                <a:gd name="T39" fmla="*/ 175 h 671"/>
                <a:gd name="T40" fmla="*/ 66 w 227"/>
                <a:gd name="T41" fmla="*/ 182 h 671"/>
                <a:gd name="T42" fmla="*/ 74 w 227"/>
                <a:gd name="T43" fmla="*/ 158 h 671"/>
                <a:gd name="T44" fmla="*/ 112 w 227"/>
                <a:gd name="T45" fmla="*/ 180 h 671"/>
                <a:gd name="T46" fmla="*/ 104 w 227"/>
                <a:gd name="T47" fmla="*/ 208 h 671"/>
                <a:gd name="T48" fmla="*/ 65 w 227"/>
                <a:gd name="T49" fmla="*/ 223 h 671"/>
                <a:gd name="T50" fmla="*/ 13 w 227"/>
                <a:gd name="T51" fmla="*/ 209 h 671"/>
                <a:gd name="T52" fmla="*/ 1 w 227"/>
                <a:gd name="T53" fmla="*/ 188 h 671"/>
                <a:gd name="T54" fmla="*/ 7 w 227"/>
                <a:gd name="T55" fmla="*/ 165 h 671"/>
                <a:gd name="T56" fmla="*/ 1 w 227"/>
                <a:gd name="T57" fmla="*/ 156 h 671"/>
                <a:gd name="T58" fmla="*/ 7 w 227"/>
                <a:gd name="T59" fmla="*/ 92 h 671"/>
                <a:gd name="T60" fmla="*/ 45 w 227"/>
                <a:gd name="T61" fmla="*/ 76 h 671"/>
                <a:gd name="T62" fmla="*/ 98 w 227"/>
                <a:gd name="T63" fmla="*/ 86 h 671"/>
                <a:gd name="T64" fmla="*/ 113 w 227"/>
                <a:gd name="T65" fmla="*/ 108 h 671"/>
                <a:gd name="T66" fmla="*/ 106 w 227"/>
                <a:gd name="T67" fmla="*/ 131 h 671"/>
                <a:gd name="T68" fmla="*/ 66 w 227"/>
                <a:gd name="T69" fmla="*/ 145 h 671"/>
                <a:gd name="T70" fmla="*/ 13 w 227"/>
                <a:gd name="T71" fmla="*/ 131 h 671"/>
                <a:gd name="T72" fmla="*/ 1 w 227"/>
                <a:gd name="T73" fmla="*/ 113 h 671"/>
                <a:gd name="T74" fmla="*/ 11 w 227"/>
                <a:gd name="T75" fmla="*/ 117 h 671"/>
                <a:gd name="T76" fmla="*/ 57 w 227"/>
                <a:gd name="T77" fmla="*/ 128 h 671"/>
                <a:gd name="T78" fmla="*/ 105 w 227"/>
                <a:gd name="T79" fmla="*/ 118 h 671"/>
                <a:gd name="T80" fmla="*/ 103 w 227"/>
                <a:gd name="T81" fmla="*/ 104 h 671"/>
                <a:gd name="T82" fmla="*/ 75 w 227"/>
                <a:gd name="T83" fmla="*/ 94 h 671"/>
                <a:gd name="T84" fmla="*/ 26 w 227"/>
                <a:gd name="T85" fmla="*/ 94 h 671"/>
                <a:gd name="T86" fmla="*/ 7 w 227"/>
                <a:gd name="T87" fmla="*/ 104 h 671"/>
                <a:gd name="T88" fmla="*/ 103 w 227"/>
                <a:gd name="T89" fmla="*/ 46 h 671"/>
                <a:gd name="T90" fmla="*/ 111 w 227"/>
                <a:gd name="T91" fmla="*/ 71 h 671"/>
                <a:gd name="T92" fmla="*/ 99 w 227"/>
                <a:gd name="T93" fmla="*/ 62 h 671"/>
                <a:gd name="T94" fmla="*/ 7 w 227"/>
                <a:gd name="T95" fmla="*/ 62 h 671"/>
                <a:gd name="T96" fmla="*/ 4 w 227"/>
                <a:gd name="T97" fmla="*/ 27 h 671"/>
                <a:gd name="T98" fmla="*/ 16 w 227"/>
                <a:gd name="T99" fmla="*/ 11 h 671"/>
                <a:gd name="T100" fmla="*/ 44 w 227"/>
                <a:gd name="T101" fmla="*/ 10 h 671"/>
                <a:gd name="T102" fmla="*/ 60 w 227"/>
                <a:gd name="T103" fmla="*/ 24 h 671"/>
                <a:gd name="T104" fmla="*/ 111 w 227"/>
                <a:gd name="T105" fmla="*/ 1 h 671"/>
                <a:gd name="T106" fmla="*/ 57 w 227"/>
                <a:gd name="T107" fmla="*/ 43 h 671"/>
                <a:gd name="T108" fmla="*/ 33 w 227"/>
                <a:gd name="T109" fmla="*/ 25 h 671"/>
                <a:gd name="T110" fmla="*/ 11 w 227"/>
                <a:gd name="T111" fmla="*/ 32 h 6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7" h="671">
                  <a:moveTo>
                    <a:pt x="5" y="532"/>
                  </a:moveTo>
                  <a:lnTo>
                    <a:pt x="12" y="532"/>
                  </a:lnTo>
                  <a:lnTo>
                    <a:pt x="13" y="535"/>
                  </a:lnTo>
                  <a:lnTo>
                    <a:pt x="15" y="538"/>
                  </a:lnTo>
                  <a:lnTo>
                    <a:pt x="20" y="541"/>
                  </a:lnTo>
                  <a:lnTo>
                    <a:pt x="23" y="545"/>
                  </a:lnTo>
                  <a:lnTo>
                    <a:pt x="38" y="550"/>
                  </a:lnTo>
                  <a:lnTo>
                    <a:pt x="61" y="558"/>
                  </a:lnTo>
                  <a:lnTo>
                    <a:pt x="225" y="607"/>
                  </a:lnTo>
                  <a:lnTo>
                    <a:pt x="225" y="611"/>
                  </a:lnTo>
                  <a:lnTo>
                    <a:pt x="54" y="652"/>
                  </a:lnTo>
                  <a:lnTo>
                    <a:pt x="30" y="658"/>
                  </a:lnTo>
                  <a:lnTo>
                    <a:pt x="18" y="661"/>
                  </a:lnTo>
                  <a:lnTo>
                    <a:pt x="13" y="665"/>
                  </a:lnTo>
                  <a:lnTo>
                    <a:pt x="12" y="671"/>
                  </a:lnTo>
                  <a:lnTo>
                    <a:pt x="5" y="671"/>
                  </a:lnTo>
                  <a:lnTo>
                    <a:pt x="5" y="609"/>
                  </a:lnTo>
                  <a:lnTo>
                    <a:pt x="12" y="609"/>
                  </a:lnTo>
                  <a:lnTo>
                    <a:pt x="12" y="611"/>
                  </a:lnTo>
                  <a:lnTo>
                    <a:pt x="12" y="617"/>
                  </a:lnTo>
                  <a:lnTo>
                    <a:pt x="15" y="622"/>
                  </a:lnTo>
                  <a:lnTo>
                    <a:pt x="18" y="624"/>
                  </a:lnTo>
                  <a:lnTo>
                    <a:pt x="22" y="625"/>
                  </a:lnTo>
                  <a:lnTo>
                    <a:pt x="25" y="624"/>
                  </a:lnTo>
                  <a:lnTo>
                    <a:pt x="28" y="624"/>
                  </a:lnTo>
                  <a:lnTo>
                    <a:pt x="36" y="622"/>
                  </a:lnTo>
                  <a:lnTo>
                    <a:pt x="50" y="619"/>
                  </a:lnTo>
                  <a:lnTo>
                    <a:pt x="156" y="594"/>
                  </a:lnTo>
                  <a:lnTo>
                    <a:pt x="61" y="566"/>
                  </a:lnTo>
                  <a:lnTo>
                    <a:pt x="46" y="561"/>
                  </a:lnTo>
                  <a:lnTo>
                    <a:pt x="38" y="560"/>
                  </a:lnTo>
                  <a:lnTo>
                    <a:pt x="33" y="558"/>
                  </a:lnTo>
                  <a:lnTo>
                    <a:pt x="28" y="558"/>
                  </a:lnTo>
                  <a:lnTo>
                    <a:pt x="23" y="558"/>
                  </a:lnTo>
                  <a:lnTo>
                    <a:pt x="20" y="560"/>
                  </a:lnTo>
                  <a:lnTo>
                    <a:pt x="17" y="561"/>
                  </a:lnTo>
                  <a:lnTo>
                    <a:pt x="13" y="563"/>
                  </a:lnTo>
                  <a:lnTo>
                    <a:pt x="12" y="568"/>
                  </a:lnTo>
                  <a:lnTo>
                    <a:pt x="12" y="574"/>
                  </a:lnTo>
                  <a:lnTo>
                    <a:pt x="5" y="574"/>
                  </a:lnTo>
                  <a:lnTo>
                    <a:pt x="5" y="532"/>
                  </a:lnTo>
                  <a:close/>
                  <a:moveTo>
                    <a:pt x="216" y="462"/>
                  </a:moveTo>
                  <a:lnTo>
                    <a:pt x="222" y="462"/>
                  </a:lnTo>
                  <a:lnTo>
                    <a:pt x="222" y="532"/>
                  </a:lnTo>
                  <a:lnTo>
                    <a:pt x="216" y="530"/>
                  </a:lnTo>
                  <a:lnTo>
                    <a:pt x="216" y="527"/>
                  </a:lnTo>
                  <a:lnTo>
                    <a:pt x="214" y="522"/>
                  </a:lnTo>
                  <a:lnTo>
                    <a:pt x="212" y="517"/>
                  </a:lnTo>
                  <a:lnTo>
                    <a:pt x="209" y="515"/>
                  </a:lnTo>
                  <a:lnTo>
                    <a:pt x="204" y="513"/>
                  </a:lnTo>
                  <a:lnTo>
                    <a:pt x="198" y="512"/>
                  </a:lnTo>
                  <a:lnTo>
                    <a:pt x="184" y="512"/>
                  </a:lnTo>
                  <a:lnTo>
                    <a:pt x="43" y="507"/>
                  </a:lnTo>
                  <a:lnTo>
                    <a:pt x="30" y="507"/>
                  </a:lnTo>
                  <a:lnTo>
                    <a:pt x="22" y="509"/>
                  </a:lnTo>
                  <a:lnTo>
                    <a:pt x="18" y="509"/>
                  </a:lnTo>
                  <a:lnTo>
                    <a:pt x="15" y="512"/>
                  </a:lnTo>
                  <a:lnTo>
                    <a:pt x="12" y="515"/>
                  </a:lnTo>
                  <a:lnTo>
                    <a:pt x="12" y="520"/>
                  </a:lnTo>
                  <a:lnTo>
                    <a:pt x="12" y="525"/>
                  </a:lnTo>
                  <a:lnTo>
                    <a:pt x="5" y="525"/>
                  </a:lnTo>
                  <a:lnTo>
                    <a:pt x="5" y="456"/>
                  </a:lnTo>
                  <a:lnTo>
                    <a:pt x="12" y="456"/>
                  </a:lnTo>
                  <a:lnTo>
                    <a:pt x="12" y="461"/>
                  </a:lnTo>
                  <a:lnTo>
                    <a:pt x="12" y="466"/>
                  </a:lnTo>
                  <a:lnTo>
                    <a:pt x="15" y="469"/>
                  </a:lnTo>
                  <a:lnTo>
                    <a:pt x="18" y="472"/>
                  </a:lnTo>
                  <a:lnTo>
                    <a:pt x="23" y="474"/>
                  </a:lnTo>
                  <a:lnTo>
                    <a:pt x="30" y="476"/>
                  </a:lnTo>
                  <a:lnTo>
                    <a:pt x="43" y="476"/>
                  </a:lnTo>
                  <a:lnTo>
                    <a:pt x="184" y="479"/>
                  </a:lnTo>
                  <a:lnTo>
                    <a:pt x="198" y="479"/>
                  </a:lnTo>
                  <a:lnTo>
                    <a:pt x="206" y="479"/>
                  </a:lnTo>
                  <a:lnTo>
                    <a:pt x="209" y="477"/>
                  </a:lnTo>
                  <a:lnTo>
                    <a:pt x="212" y="474"/>
                  </a:lnTo>
                  <a:lnTo>
                    <a:pt x="216" y="471"/>
                  </a:lnTo>
                  <a:lnTo>
                    <a:pt x="216" y="466"/>
                  </a:lnTo>
                  <a:lnTo>
                    <a:pt x="216" y="462"/>
                  </a:lnTo>
                  <a:close/>
                  <a:moveTo>
                    <a:pt x="2" y="313"/>
                  </a:moveTo>
                  <a:lnTo>
                    <a:pt x="77" y="316"/>
                  </a:lnTo>
                  <a:lnTo>
                    <a:pt x="77" y="319"/>
                  </a:lnTo>
                  <a:lnTo>
                    <a:pt x="63" y="323"/>
                  </a:lnTo>
                  <a:lnTo>
                    <a:pt x="50" y="326"/>
                  </a:lnTo>
                  <a:lnTo>
                    <a:pt x="40" y="331"/>
                  </a:lnTo>
                  <a:lnTo>
                    <a:pt x="30" y="338"/>
                  </a:lnTo>
                  <a:lnTo>
                    <a:pt x="23" y="344"/>
                  </a:lnTo>
                  <a:lnTo>
                    <a:pt x="18" y="351"/>
                  </a:lnTo>
                  <a:lnTo>
                    <a:pt x="15" y="357"/>
                  </a:lnTo>
                  <a:lnTo>
                    <a:pt x="13" y="365"/>
                  </a:lnTo>
                  <a:lnTo>
                    <a:pt x="15" y="372"/>
                  </a:lnTo>
                  <a:lnTo>
                    <a:pt x="17" y="379"/>
                  </a:lnTo>
                  <a:lnTo>
                    <a:pt x="22" y="385"/>
                  </a:lnTo>
                  <a:lnTo>
                    <a:pt x="27" y="390"/>
                  </a:lnTo>
                  <a:lnTo>
                    <a:pt x="35" y="395"/>
                  </a:lnTo>
                  <a:lnTo>
                    <a:pt x="43" y="400"/>
                  </a:lnTo>
                  <a:lnTo>
                    <a:pt x="53" y="403"/>
                  </a:lnTo>
                  <a:lnTo>
                    <a:pt x="64" y="405"/>
                  </a:lnTo>
                  <a:lnTo>
                    <a:pt x="77" y="408"/>
                  </a:lnTo>
                  <a:lnTo>
                    <a:pt x="89" y="410"/>
                  </a:lnTo>
                  <a:lnTo>
                    <a:pt x="102" y="410"/>
                  </a:lnTo>
                  <a:lnTo>
                    <a:pt x="115" y="412"/>
                  </a:lnTo>
                  <a:lnTo>
                    <a:pt x="130" y="412"/>
                  </a:lnTo>
                  <a:lnTo>
                    <a:pt x="143" y="412"/>
                  </a:lnTo>
                  <a:lnTo>
                    <a:pt x="156" y="410"/>
                  </a:lnTo>
                  <a:lnTo>
                    <a:pt x="170" y="408"/>
                  </a:lnTo>
                  <a:lnTo>
                    <a:pt x="181" y="407"/>
                  </a:lnTo>
                  <a:lnTo>
                    <a:pt x="189" y="403"/>
                  </a:lnTo>
                  <a:lnTo>
                    <a:pt x="198" y="398"/>
                  </a:lnTo>
                  <a:lnTo>
                    <a:pt x="204" y="395"/>
                  </a:lnTo>
                  <a:lnTo>
                    <a:pt x="209" y="390"/>
                  </a:lnTo>
                  <a:lnTo>
                    <a:pt x="212" y="384"/>
                  </a:lnTo>
                  <a:lnTo>
                    <a:pt x="214" y="379"/>
                  </a:lnTo>
                  <a:lnTo>
                    <a:pt x="216" y="370"/>
                  </a:lnTo>
                  <a:lnTo>
                    <a:pt x="214" y="367"/>
                  </a:lnTo>
                  <a:lnTo>
                    <a:pt x="214" y="362"/>
                  </a:lnTo>
                  <a:lnTo>
                    <a:pt x="211" y="356"/>
                  </a:lnTo>
                  <a:lnTo>
                    <a:pt x="209" y="351"/>
                  </a:lnTo>
                  <a:lnTo>
                    <a:pt x="163" y="349"/>
                  </a:lnTo>
                  <a:lnTo>
                    <a:pt x="153" y="349"/>
                  </a:lnTo>
                  <a:lnTo>
                    <a:pt x="147" y="351"/>
                  </a:lnTo>
                  <a:lnTo>
                    <a:pt x="143" y="352"/>
                  </a:lnTo>
                  <a:lnTo>
                    <a:pt x="140" y="354"/>
                  </a:lnTo>
                  <a:lnTo>
                    <a:pt x="138" y="359"/>
                  </a:lnTo>
                  <a:lnTo>
                    <a:pt x="137" y="362"/>
                  </a:lnTo>
                  <a:lnTo>
                    <a:pt x="137" y="365"/>
                  </a:lnTo>
                  <a:lnTo>
                    <a:pt x="132" y="365"/>
                  </a:lnTo>
                  <a:lnTo>
                    <a:pt x="132" y="301"/>
                  </a:lnTo>
                  <a:lnTo>
                    <a:pt x="137" y="301"/>
                  </a:lnTo>
                  <a:lnTo>
                    <a:pt x="138" y="308"/>
                  </a:lnTo>
                  <a:lnTo>
                    <a:pt x="140" y="313"/>
                  </a:lnTo>
                  <a:lnTo>
                    <a:pt x="143" y="314"/>
                  </a:lnTo>
                  <a:lnTo>
                    <a:pt x="148" y="316"/>
                  </a:lnTo>
                  <a:lnTo>
                    <a:pt x="155" y="318"/>
                  </a:lnTo>
                  <a:lnTo>
                    <a:pt x="163" y="318"/>
                  </a:lnTo>
                  <a:lnTo>
                    <a:pt x="209" y="319"/>
                  </a:lnTo>
                  <a:lnTo>
                    <a:pt x="217" y="333"/>
                  </a:lnTo>
                  <a:lnTo>
                    <a:pt x="222" y="346"/>
                  </a:lnTo>
                  <a:lnTo>
                    <a:pt x="225" y="361"/>
                  </a:lnTo>
                  <a:lnTo>
                    <a:pt x="227" y="375"/>
                  </a:lnTo>
                  <a:lnTo>
                    <a:pt x="227" y="384"/>
                  </a:lnTo>
                  <a:lnTo>
                    <a:pt x="225" y="392"/>
                  </a:lnTo>
                  <a:lnTo>
                    <a:pt x="222" y="398"/>
                  </a:lnTo>
                  <a:lnTo>
                    <a:pt x="219" y="405"/>
                  </a:lnTo>
                  <a:lnTo>
                    <a:pt x="209" y="416"/>
                  </a:lnTo>
                  <a:lnTo>
                    <a:pt x="196" y="426"/>
                  </a:lnTo>
                  <a:lnTo>
                    <a:pt x="183" y="435"/>
                  </a:lnTo>
                  <a:lnTo>
                    <a:pt x="166" y="441"/>
                  </a:lnTo>
                  <a:lnTo>
                    <a:pt x="155" y="443"/>
                  </a:lnTo>
                  <a:lnTo>
                    <a:pt x="143" y="446"/>
                  </a:lnTo>
                  <a:lnTo>
                    <a:pt x="130" y="446"/>
                  </a:lnTo>
                  <a:lnTo>
                    <a:pt x="117" y="446"/>
                  </a:lnTo>
                  <a:lnTo>
                    <a:pt x="94" y="444"/>
                  </a:lnTo>
                  <a:lnTo>
                    <a:pt x="71" y="439"/>
                  </a:lnTo>
                  <a:lnTo>
                    <a:pt x="53" y="433"/>
                  </a:lnTo>
                  <a:lnTo>
                    <a:pt x="35" y="423"/>
                  </a:lnTo>
                  <a:lnTo>
                    <a:pt x="27" y="418"/>
                  </a:lnTo>
                  <a:lnTo>
                    <a:pt x="20" y="412"/>
                  </a:lnTo>
                  <a:lnTo>
                    <a:pt x="13" y="405"/>
                  </a:lnTo>
                  <a:lnTo>
                    <a:pt x="10" y="398"/>
                  </a:lnTo>
                  <a:lnTo>
                    <a:pt x="5" y="392"/>
                  </a:lnTo>
                  <a:lnTo>
                    <a:pt x="3" y="385"/>
                  </a:lnTo>
                  <a:lnTo>
                    <a:pt x="2" y="377"/>
                  </a:lnTo>
                  <a:lnTo>
                    <a:pt x="0" y="369"/>
                  </a:lnTo>
                  <a:lnTo>
                    <a:pt x="2" y="361"/>
                  </a:lnTo>
                  <a:lnTo>
                    <a:pt x="3" y="352"/>
                  </a:lnTo>
                  <a:lnTo>
                    <a:pt x="7" y="346"/>
                  </a:lnTo>
                  <a:lnTo>
                    <a:pt x="10" y="338"/>
                  </a:lnTo>
                  <a:lnTo>
                    <a:pt x="15" y="331"/>
                  </a:lnTo>
                  <a:lnTo>
                    <a:pt x="17" y="328"/>
                  </a:lnTo>
                  <a:lnTo>
                    <a:pt x="17" y="324"/>
                  </a:lnTo>
                  <a:lnTo>
                    <a:pt x="13" y="321"/>
                  </a:lnTo>
                  <a:lnTo>
                    <a:pt x="8" y="319"/>
                  </a:lnTo>
                  <a:lnTo>
                    <a:pt x="2" y="318"/>
                  </a:lnTo>
                  <a:lnTo>
                    <a:pt x="2" y="313"/>
                  </a:lnTo>
                  <a:close/>
                  <a:moveTo>
                    <a:pt x="3" y="219"/>
                  </a:moveTo>
                  <a:lnTo>
                    <a:pt x="3" y="211"/>
                  </a:lnTo>
                  <a:lnTo>
                    <a:pt x="5" y="204"/>
                  </a:lnTo>
                  <a:lnTo>
                    <a:pt x="7" y="198"/>
                  </a:lnTo>
                  <a:lnTo>
                    <a:pt x="10" y="191"/>
                  </a:lnTo>
                  <a:lnTo>
                    <a:pt x="15" y="185"/>
                  </a:lnTo>
                  <a:lnTo>
                    <a:pt x="20" y="180"/>
                  </a:lnTo>
                  <a:lnTo>
                    <a:pt x="27" y="173"/>
                  </a:lnTo>
                  <a:lnTo>
                    <a:pt x="33" y="168"/>
                  </a:lnTo>
                  <a:lnTo>
                    <a:pt x="51" y="160"/>
                  </a:lnTo>
                  <a:lnTo>
                    <a:pt x="69" y="155"/>
                  </a:lnTo>
                  <a:lnTo>
                    <a:pt x="91" y="152"/>
                  </a:lnTo>
                  <a:lnTo>
                    <a:pt x="114" y="152"/>
                  </a:lnTo>
                  <a:lnTo>
                    <a:pt x="133" y="153"/>
                  </a:lnTo>
                  <a:lnTo>
                    <a:pt x="151" y="157"/>
                  </a:lnTo>
                  <a:lnTo>
                    <a:pt x="170" y="162"/>
                  </a:lnTo>
                  <a:lnTo>
                    <a:pt x="186" y="168"/>
                  </a:lnTo>
                  <a:lnTo>
                    <a:pt x="196" y="173"/>
                  </a:lnTo>
                  <a:lnTo>
                    <a:pt x="204" y="180"/>
                  </a:lnTo>
                  <a:lnTo>
                    <a:pt x="211" y="186"/>
                  </a:lnTo>
                  <a:lnTo>
                    <a:pt x="217" y="193"/>
                  </a:lnTo>
                  <a:lnTo>
                    <a:pt x="222" y="199"/>
                  </a:lnTo>
                  <a:lnTo>
                    <a:pt x="224" y="208"/>
                  </a:lnTo>
                  <a:lnTo>
                    <a:pt x="227" y="216"/>
                  </a:lnTo>
                  <a:lnTo>
                    <a:pt x="227" y="224"/>
                  </a:lnTo>
                  <a:lnTo>
                    <a:pt x="227" y="232"/>
                  </a:lnTo>
                  <a:lnTo>
                    <a:pt x="225" y="240"/>
                  </a:lnTo>
                  <a:lnTo>
                    <a:pt x="222" y="249"/>
                  </a:lnTo>
                  <a:lnTo>
                    <a:pt x="217" y="255"/>
                  </a:lnTo>
                  <a:lnTo>
                    <a:pt x="212" y="262"/>
                  </a:lnTo>
                  <a:lnTo>
                    <a:pt x="204" y="268"/>
                  </a:lnTo>
                  <a:lnTo>
                    <a:pt x="198" y="273"/>
                  </a:lnTo>
                  <a:lnTo>
                    <a:pt x="188" y="278"/>
                  </a:lnTo>
                  <a:lnTo>
                    <a:pt x="171" y="285"/>
                  </a:lnTo>
                  <a:lnTo>
                    <a:pt x="153" y="288"/>
                  </a:lnTo>
                  <a:lnTo>
                    <a:pt x="133" y="291"/>
                  </a:lnTo>
                  <a:lnTo>
                    <a:pt x="114" y="291"/>
                  </a:lnTo>
                  <a:lnTo>
                    <a:pt x="91" y="290"/>
                  </a:lnTo>
                  <a:lnTo>
                    <a:pt x="69" y="285"/>
                  </a:lnTo>
                  <a:lnTo>
                    <a:pt x="51" y="278"/>
                  </a:lnTo>
                  <a:lnTo>
                    <a:pt x="33" y="268"/>
                  </a:lnTo>
                  <a:lnTo>
                    <a:pt x="27" y="263"/>
                  </a:lnTo>
                  <a:lnTo>
                    <a:pt x="20" y="259"/>
                  </a:lnTo>
                  <a:lnTo>
                    <a:pt x="13" y="252"/>
                  </a:lnTo>
                  <a:lnTo>
                    <a:pt x="10" y="245"/>
                  </a:lnTo>
                  <a:lnTo>
                    <a:pt x="7" y="240"/>
                  </a:lnTo>
                  <a:lnTo>
                    <a:pt x="5" y="234"/>
                  </a:lnTo>
                  <a:lnTo>
                    <a:pt x="3" y="226"/>
                  </a:lnTo>
                  <a:lnTo>
                    <a:pt x="3" y="219"/>
                  </a:lnTo>
                  <a:close/>
                  <a:moveTo>
                    <a:pt x="13" y="217"/>
                  </a:moveTo>
                  <a:lnTo>
                    <a:pt x="13" y="222"/>
                  </a:lnTo>
                  <a:lnTo>
                    <a:pt x="15" y="227"/>
                  </a:lnTo>
                  <a:lnTo>
                    <a:pt x="18" y="231"/>
                  </a:lnTo>
                  <a:lnTo>
                    <a:pt x="22" y="234"/>
                  </a:lnTo>
                  <a:lnTo>
                    <a:pt x="30" y="240"/>
                  </a:lnTo>
                  <a:lnTo>
                    <a:pt x="43" y="247"/>
                  </a:lnTo>
                  <a:lnTo>
                    <a:pt x="58" y="250"/>
                  </a:lnTo>
                  <a:lnTo>
                    <a:pt x="74" y="254"/>
                  </a:lnTo>
                  <a:lnTo>
                    <a:pt x="94" y="255"/>
                  </a:lnTo>
                  <a:lnTo>
                    <a:pt x="115" y="257"/>
                  </a:lnTo>
                  <a:lnTo>
                    <a:pt x="142" y="257"/>
                  </a:lnTo>
                  <a:lnTo>
                    <a:pt x="163" y="255"/>
                  </a:lnTo>
                  <a:lnTo>
                    <a:pt x="181" y="252"/>
                  </a:lnTo>
                  <a:lnTo>
                    <a:pt x="198" y="247"/>
                  </a:lnTo>
                  <a:lnTo>
                    <a:pt x="204" y="242"/>
                  </a:lnTo>
                  <a:lnTo>
                    <a:pt x="211" y="237"/>
                  </a:lnTo>
                  <a:lnTo>
                    <a:pt x="214" y="231"/>
                  </a:lnTo>
                  <a:lnTo>
                    <a:pt x="216" y="224"/>
                  </a:lnTo>
                  <a:lnTo>
                    <a:pt x="214" y="219"/>
                  </a:lnTo>
                  <a:lnTo>
                    <a:pt x="214" y="214"/>
                  </a:lnTo>
                  <a:lnTo>
                    <a:pt x="211" y="211"/>
                  </a:lnTo>
                  <a:lnTo>
                    <a:pt x="207" y="208"/>
                  </a:lnTo>
                  <a:lnTo>
                    <a:pt x="201" y="203"/>
                  </a:lnTo>
                  <a:lnTo>
                    <a:pt x="194" y="199"/>
                  </a:lnTo>
                  <a:lnTo>
                    <a:pt x="186" y="196"/>
                  </a:lnTo>
                  <a:lnTo>
                    <a:pt x="175" y="193"/>
                  </a:lnTo>
                  <a:lnTo>
                    <a:pt x="163" y="191"/>
                  </a:lnTo>
                  <a:lnTo>
                    <a:pt x="150" y="188"/>
                  </a:lnTo>
                  <a:lnTo>
                    <a:pt x="133" y="188"/>
                  </a:lnTo>
                  <a:lnTo>
                    <a:pt x="117" y="186"/>
                  </a:lnTo>
                  <a:lnTo>
                    <a:pt x="97" y="186"/>
                  </a:lnTo>
                  <a:lnTo>
                    <a:pt x="79" y="186"/>
                  </a:lnTo>
                  <a:lnTo>
                    <a:pt x="64" y="188"/>
                  </a:lnTo>
                  <a:lnTo>
                    <a:pt x="53" y="189"/>
                  </a:lnTo>
                  <a:lnTo>
                    <a:pt x="43" y="191"/>
                  </a:lnTo>
                  <a:lnTo>
                    <a:pt x="35" y="194"/>
                  </a:lnTo>
                  <a:lnTo>
                    <a:pt x="28" y="198"/>
                  </a:lnTo>
                  <a:lnTo>
                    <a:pt x="22" y="201"/>
                  </a:lnTo>
                  <a:lnTo>
                    <a:pt x="18" y="204"/>
                  </a:lnTo>
                  <a:lnTo>
                    <a:pt x="15" y="209"/>
                  </a:lnTo>
                  <a:lnTo>
                    <a:pt x="13" y="214"/>
                  </a:lnTo>
                  <a:lnTo>
                    <a:pt x="13" y="217"/>
                  </a:lnTo>
                  <a:close/>
                  <a:moveTo>
                    <a:pt x="124" y="91"/>
                  </a:moveTo>
                  <a:lnTo>
                    <a:pt x="184" y="92"/>
                  </a:lnTo>
                  <a:lnTo>
                    <a:pt x="199" y="92"/>
                  </a:lnTo>
                  <a:lnTo>
                    <a:pt x="207" y="92"/>
                  </a:lnTo>
                  <a:lnTo>
                    <a:pt x="211" y="91"/>
                  </a:lnTo>
                  <a:lnTo>
                    <a:pt x="214" y="88"/>
                  </a:lnTo>
                  <a:lnTo>
                    <a:pt x="216" y="83"/>
                  </a:lnTo>
                  <a:lnTo>
                    <a:pt x="217" y="76"/>
                  </a:lnTo>
                  <a:lnTo>
                    <a:pt x="222" y="76"/>
                  </a:lnTo>
                  <a:lnTo>
                    <a:pt x="222" y="143"/>
                  </a:lnTo>
                  <a:lnTo>
                    <a:pt x="217" y="143"/>
                  </a:lnTo>
                  <a:lnTo>
                    <a:pt x="216" y="135"/>
                  </a:lnTo>
                  <a:lnTo>
                    <a:pt x="214" y="130"/>
                  </a:lnTo>
                  <a:lnTo>
                    <a:pt x="211" y="129"/>
                  </a:lnTo>
                  <a:lnTo>
                    <a:pt x="207" y="125"/>
                  </a:lnTo>
                  <a:lnTo>
                    <a:pt x="199" y="125"/>
                  </a:lnTo>
                  <a:lnTo>
                    <a:pt x="184" y="124"/>
                  </a:lnTo>
                  <a:lnTo>
                    <a:pt x="45" y="120"/>
                  </a:lnTo>
                  <a:lnTo>
                    <a:pt x="30" y="120"/>
                  </a:lnTo>
                  <a:lnTo>
                    <a:pt x="23" y="120"/>
                  </a:lnTo>
                  <a:lnTo>
                    <a:pt x="18" y="122"/>
                  </a:lnTo>
                  <a:lnTo>
                    <a:pt x="15" y="125"/>
                  </a:lnTo>
                  <a:lnTo>
                    <a:pt x="13" y="130"/>
                  </a:lnTo>
                  <a:lnTo>
                    <a:pt x="12" y="137"/>
                  </a:lnTo>
                  <a:lnTo>
                    <a:pt x="7" y="137"/>
                  </a:lnTo>
                  <a:lnTo>
                    <a:pt x="7" y="76"/>
                  </a:lnTo>
                  <a:lnTo>
                    <a:pt x="7" y="64"/>
                  </a:lnTo>
                  <a:lnTo>
                    <a:pt x="8" y="55"/>
                  </a:lnTo>
                  <a:lnTo>
                    <a:pt x="10" y="48"/>
                  </a:lnTo>
                  <a:lnTo>
                    <a:pt x="12" y="41"/>
                  </a:lnTo>
                  <a:lnTo>
                    <a:pt x="15" y="37"/>
                  </a:lnTo>
                  <a:lnTo>
                    <a:pt x="20" y="32"/>
                  </a:lnTo>
                  <a:lnTo>
                    <a:pt x="25" y="27"/>
                  </a:lnTo>
                  <a:lnTo>
                    <a:pt x="33" y="23"/>
                  </a:lnTo>
                  <a:lnTo>
                    <a:pt x="40" y="20"/>
                  </a:lnTo>
                  <a:lnTo>
                    <a:pt x="48" y="18"/>
                  </a:lnTo>
                  <a:lnTo>
                    <a:pt x="58" y="18"/>
                  </a:lnTo>
                  <a:lnTo>
                    <a:pt x="66" y="17"/>
                  </a:lnTo>
                  <a:lnTo>
                    <a:pt x="77" y="18"/>
                  </a:lnTo>
                  <a:lnTo>
                    <a:pt x="89" y="20"/>
                  </a:lnTo>
                  <a:lnTo>
                    <a:pt x="97" y="25"/>
                  </a:lnTo>
                  <a:lnTo>
                    <a:pt x="105" y="28"/>
                  </a:lnTo>
                  <a:lnTo>
                    <a:pt x="110" y="33"/>
                  </a:lnTo>
                  <a:lnTo>
                    <a:pt x="115" y="38"/>
                  </a:lnTo>
                  <a:lnTo>
                    <a:pt x="119" y="43"/>
                  </a:lnTo>
                  <a:lnTo>
                    <a:pt x="120" y="48"/>
                  </a:lnTo>
                  <a:lnTo>
                    <a:pt x="194" y="18"/>
                  </a:lnTo>
                  <a:lnTo>
                    <a:pt x="206" y="14"/>
                  </a:lnTo>
                  <a:lnTo>
                    <a:pt x="212" y="10"/>
                  </a:lnTo>
                  <a:lnTo>
                    <a:pt x="216" y="5"/>
                  </a:lnTo>
                  <a:lnTo>
                    <a:pt x="217" y="0"/>
                  </a:lnTo>
                  <a:lnTo>
                    <a:pt x="222" y="2"/>
                  </a:lnTo>
                  <a:lnTo>
                    <a:pt x="222" y="43"/>
                  </a:lnTo>
                  <a:lnTo>
                    <a:pt x="124" y="83"/>
                  </a:lnTo>
                  <a:lnTo>
                    <a:pt x="124" y="91"/>
                  </a:lnTo>
                  <a:close/>
                  <a:moveTo>
                    <a:pt x="18" y="89"/>
                  </a:moveTo>
                  <a:lnTo>
                    <a:pt x="114" y="91"/>
                  </a:lnTo>
                  <a:lnTo>
                    <a:pt x="114" y="86"/>
                  </a:lnTo>
                  <a:lnTo>
                    <a:pt x="112" y="74"/>
                  </a:lnTo>
                  <a:lnTo>
                    <a:pt x="109" y="64"/>
                  </a:lnTo>
                  <a:lnTo>
                    <a:pt x="104" y="60"/>
                  </a:lnTo>
                  <a:lnTo>
                    <a:pt x="94" y="55"/>
                  </a:lnTo>
                  <a:lnTo>
                    <a:pt x="82" y="51"/>
                  </a:lnTo>
                  <a:lnTo>
                    <a:pt x="66" y="50"/>
                  </a:lnTo>
                  <a:lnTo>
                    <a:pt x="54" y="50"/>
                  </a:lnTo>
                  <a:lnTo>
                    <a:pt x="45" y="51"/>
                  </a:lnTo>
                  <a:lnTo>
                    <a:pt x="36" y="53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71"/>
                  </a:lnTo>
                  <a:lnTo>
                    <a:pt x="18" y="78"/>
                  </a:lnTo>
                  <a:lnTo>
                    <a:pt x="18" y="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37"/>
            <p:cNvSpPr>
              <a:spLocks/>
            </p:cNvSpPr>
            <p:nvPr/>
          </p:nvSpPr>
          <p:spPr bwMode="auto">
            <a:xfrm>
              <a:off x="3324" y="2255"/>
              <a:ext cx="112" cy="108"/>
            </a:xfrm>
            <a:custGeom>
              <a:avLst/>
              <a:gdLst>
                <a:gd name="T0" fmla="*/ 51 w 223"/>
                <a:gd name="T1" fmla="*/ 54 h 215"/>
                <a:gd name="T2" fmla="*/ 53 w 223"/>
                <a:gd name="T3" fmla="*/ 50 h 215"/>
                <a:gd name="T4" fmla="*/ 54 w 223"/>
                <a:gd name="T5" fmla="*/ 45 h 215"/>
                <a:gd name="T6" fmla="*/ 50 w 223"/>
                <a:gd name="T7" fmla="*/ 35 h 215"/>
                <a:gd name="T8" fmla="*/ 44 w 223"/>
                <a:gd name="T9" fmla="*/ 26 h 215"/>
                <a:gd name="T10" fmla="*/ 82 w 223"/>
                <a:gd name="T11" fmla="*/ 61 h 215"/>
                <a:gd name="T12" fmla="*/ 70 w 223"/>
                <a:gd name="T13" fmla="*/ 54 h 215"/>
                <a:gd name="T14" fmla="*/ 62 w 223"/>
                <a:gd name="T15" fmla="*/ 53 h 215"/>
                <a:gd name="T16" fmla="*/ 55 w 223"/>
                <a:gd name="T17" fmla="*/ 57 h 215"/>
                <a:gd name="T18" fmla="*/ 81 w 223"/>
                <a:gd name="T19" fmla="*/ 79 h 215"/>
                <a:gd name="T20" fmla="*/ 86 w 223"/>
                <a:gd name="T21" fmla="*/ 82 h 215"/>
                <a:gd name="T22" fmla="*/ 89 w 223"/>
                <a:gd name="T23" fmla="*/ 81 h 215"/>
                <a:gd name="T24" fmla="*/ 94 w 223"/>
                <a:gd name="T25" fmla="*/ 76 h 215"/>
                <a:gd name="T26" fmla="*/ 98 w 223"/>
                <a:gd name="T27" fmla="*/ 68 h 215"/>
                <a:gd name="T28" fmla="*/ 99 w 223"/>
                <a:gd name="T29" fmla="*/ 60 h 215"/>
                <a:gd name="T30" fmla="*/ 96 w 223"/>
                <a:gd name="T31" fmla="*/ 51 h 215"/>
                <a:gd name="T32" fmla="*/ 90 w 223"/>
                <a:gd name="T33" fmla="*/ 41 h 215"/>
                <a:gd name="T34" fmla="*/ 112 w 223"/>
                <a:gd name="T35" fmla="*/ 62 h 215"/>
                <a:gd name="T36" fmla="*/ 72 w 223"/>
                <a:gd name="T37" fmla="*/ 106 h 215"/>
                <a:gd name="T38" fmla="*/ 75 w 223"/>
                <a:gd name="T39" fmla="*/ 102 h 215"/>
                <a:gd name="T40" fmla="*/ 75 w 223"/>
                <a:gd name="T41" fmla="*/ 98 h 215"/>
                <a:gd name="T42" fmla="*/ 72 w 223"/>
                <a:gd name="T43" fmla="*/ 94 h 215"/>
                <a:gd name="T44" fmla="*/ 19 w 223"/>
                <a:gd name="T45" fmla="*/ 48 h 215"/>
                <a:gd name="T46" fmla="*/ 12 w 223"/>
                <a:gd name="T47" fmla="*/ 43 h 215"/>
                <a:gd name="T48" fmla="*/ 8 w 223"/>
                <a:gd name="T49" fmla="*/ 41 h 215"/>
                <a:gd name="T50" fmla="*/ 3 w 223"/>
                <a:gd name="T51" fmla="*/ 45 h 215"/>
                <a:gd name="T52" fmla="*/ 0 w 223"/>
                <a:gd name="T53" fmla="*/ 45 h 215"/>
                <a:gd name="T54" fmla="*/ 59 w 223"/>
                <a:gd name="T55" fmla="*/ 18 h 215"/>
                <a:gd name="T56" fmla="*/ 50 w 223"/>
                <a:gd name="T57" fmla="*/ 16 h 215"/>
                <a:gd name="T58" fmla="*/ 41 w 223"/>
                <a:gd name="T59" fmla="*/ 13 h 215"/>
                <a:gd name="T60" fmla="*/ 36 w 223"/>
                <a:gd name="T61" fmla="*/ 14 h 215"/>
                <a:gd name="T62" fmla="*/ 30 w 223"/>
                <a:gd name="T63" fmla="*/ 17 h 215"/>
                <a:gd name="T64" fmla="*/ 21 w 223"/>
                <a:gd name="T65" fmla="*/ 27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23" h="215">
                  <a:moveTo>
                    <a:pt x="42" y="54"/>
                  </a:moveTo>
                  <a:lnTo>
                    <a:pt x="102" y="107"/>
                  </a:lnTo>
                  <a:lnTo>
                    <a:pt x="103" y="105"/>
                  </a:lnTo>
                  <a:lnTo>
                    <a:pt x="106" y="100"/>
                  </a:lnTo>
                  <a:lnTo>
                    <a:pt x="108" y="94"/>
                  </a:lnTo>
                  <a:lnTo>
                    <a:pt x="108" y="89"/>
                  </a:lnTo>
                  <a:lnTo>
                    <a:pt x="106" y="82"/>
                  </a:lnTo>
                  <a:lnTo>
                    <a:pt x="100" y="69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166" y="118"/>
                  </a:lnTo>
                  <a:lnTo>
                    <a:pt x="164" y="122"/>
                  </a:lnTo>
                  <a:lnTo>
                    <a:pt x="151" y="112"/>
                  </a:lnTo>
                  <a:lnTo>
                    <a:pt x="139" y="107"/>
                  </a:lnTo>
                  <a:lnTo>
                    <a:pt x="129" y="105"/>
                  </a:lnTo>
                  <a:lnTo>
                    <a:pt x="123" y="105"/>
                  </a:lnTo>
                  <a:lnTo>
                    <a:pt x="116" y="108"/>
                  </a:lnTo>
                  <a:lnTo>
                    <a:pt x="110" y="113"/>
                  </a:lnTo>
                  <a:lnTo>
                    <a:pt x="151" y="150"/>
                  </a:lnTo>
                  <a:lnTo>
                    <a:pt x="161" y="158"/>
                  </a:lnTo>
                  <a:lnTo>
                    <a:pt x="167" y="163"/>
                  </a:lnTo>
                  <a:lnTo>
                    <a:pt x="171" y="163"/>
                  </a:lnTo>
                  <a:lnTo>
                    <a:pt x="174" y="163"/>
                  </a:lnTo>
                  <a:lnTo>
                    <a:pt x="177" y="161"/>
                  </a:lnTo>
                  <a:lnTo>
                    <a:pt x="180" y="158"/>
                  </a:lnTo>
                  <a:lnTo>
                    <a:pt x="187" y="151"/>
                  </a:lnTo>
                  <a:lnTo>
                    <a:pt x="192" y="145"/>
                  </a:lnTo>
                  <a:lnTo>
                    <a:pt x="195" y="136"/>
                  </a:lnTo>
                  <a:lnTo>
                    <a:pt x="197" y="128"/>
                  </a:lnTo>
                  <a:lnTo>
                    <a:pt x="197" y="120"/>
                  </a:lnTo>
                  <a:lnTo>
                    <a:pt x="195" y="110"/>
                  </a:lnTo>
                  <a:lnTo>
                    <a:pt x="192" y="102"/>
                  </a:lnTo>
                  <a:lnTo>
                    <a:pt x="185" y="92"/>
                  </a:lnTo>
                  <a:lnTo>
                    <a:pt x="179" y="81"/>
                  </a:lnTo>
                  <a:lnTo>
                    <a:pt x="180" y="79"/>
                  </a:lnTo>
                  <a:lnTo>
                    <a:pt x="223" y="123"/>
                  </a:lnTo>
                  <a:lnTo>
                    <a:pt x="146" y="215"/>
                  </a:lnTo>
                  <a:lnTo>
                    <a:pt x="143" y="212"/>
                  </a:lnTo>
                  <a:lnTo>
                    <a:pt x="146" y="209"/>
                  </a:lnTo>
                  <a:lnTo>
                    <a:pt x="149" y="204"/>
                  </a:lnTo>
                  <a:lnTo>
                    <a:pt x="149" y="199"/>
                  </a:lnTo>
                  <a:lnTo>
                    <a:pt x="149" y="196"/>
                  </a:lnTo>
                  <a:lnTo>
                    <a:pt x="148" y="192"/>
                  </a:lnTo>
                  <a:lnTo>
                    <a:pt x="143" y="187"/>
                  </a:lnTo>
                  <a:lnTo>
                    <a:pt x="134" y="179"/>
                  </a:lnTo>
                  <a:lnTo>
                    <a:pt x="37" y="95"/>
                  </a:lnTo>
                  <a:lnTo>
                    <a:pt x="29" y="89"/>
                  </a:lnTo>
                  <a:lnTo>
                    <a:pt x="24" y="85"/>
                  </a:lnTo>
                  <a:lnTo>
                    <a:pt x="21" y="84"/>
                  </a:lnTo>
                  <a:lnTo>
                    <a:pt x="16" y="82"/>
                  </a:lnTo>
                  <a:lnTo>
                    <a:pt x="11" y="84"/>
                  </a:lnTo>
                  <a:lnTo>
                    <a:pt x="6" y="89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74" y="0"/>
                  </a:lnTo>
                  <a:lnTo>
                    <a:pt x="118" y="36"/>
                  </a:lnTo>
                  <a:lnTo>
                    <a:pt x="115" y="39"/>
                  </a:lnTo>
                  <a:lnTo>
                    <a:pt x="100" y="31"/>
                  </a:lnTo>
                  <a:lnTo>
                    <a:pt x="87" y="26"/>
                  </a:lnTo>
                  <a:lnTo>
                    <a:pt x="82" y="26"/>
                  </a:lnTo>
                  <a:lnTo>
                    <a:pt x="77" y="26"/>
                  </a:lnTo>
                  <a:lnTo>
                    <a:pt x="72" y="28"/>
                  </a:lnTo>
                  <a:lnTo>
                    <a:pt x="67" y="30"/>
                  </a:lnTo>
                  <a:lnTo>
                    <a:pt x="60" y="34"/>
                  </a:lnTo>
                  <a:lnTo>
                    <a:pt x="51" y="4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38"/>
            <p:cNvSpPr>
              <a:spLocks/>
            </p:cNvSpPr>
            <p:nvPr/>
          </p:nvSpPr>
          <p:spPr bwMode="auto">
            <a:xfrm>
              <a:off x="3370" y="2197"/>
              <a:ext cx="106" cy="101"/>
            </a:xfrm>
            <a:custGeom>
              <a:avLst/>
              <a:gdLst>
                <a:gd name="T0" fmla="*/ 40 w 210"/>
                <a:gd name="T1" fmla="*/ 0 h 202"/>
                <a:gd name="T2" fmla="*/ 61 w 210"/>
                <a:gd name="T3" fmla="*/ 18 h 202"/>
                <a:gd name="T4" fmla="*/ 60 w 210"/>
                <a:gd name="T5" fmla="*/ 18 h 202"/>
                <a:gd name="T6" fmla="*/ 52 w 210"/>
                <a:gd name="T7" fmla="*/ 15 h 202"/>
                <a:gd name="T8" fmla="*/ 47 w 210"/>
                <a:gd name="T9" fmla="*/ 13 h 202"/>
                <a:gd name="T10" fmla="*/ 43 w 210"/>
                <a:gd name="T11" fmla="*/ 13 h 202"/>
                <a:gd name="T12" fmla="*/ 39 w 210"/>
                <a:gd name="T13" fmla="*/ 13 h 202"/>
                <a:gd name="T14" fmla="*/ 36 w 210"/>
                <a:gd name="T15" fmla="*/ 14 h 202"/>
                <a:gd name="T16" fmla="*/ 33 w 210"/>
                <a:gd name="T17" fmla="*/ 18 h 202"/>
                <a:gd name="T18" fmla="*/ 30 w 210"/>
                <a:gd name="T19" fmla="*/ 22 h 202"/>
                <a:gd name="T20" fmla="*/ 87 w 210"/>
                <a:gd name="T21" fmla="*/ 70 h 202"/>
                <a:gd name="T22" fmla="*/ 92 w 210"/>
                <a:gd name="T23" fmla="*/ 74 h 202"/>
                <a:gd name="T24" fmla="*/ 94 w 210"/>
                <a:gd name="T25" fmla="*/ 76 h 202"/>
                <a:gd name="T26" fmla="*/ 96 w 210"/>
                <a:gd name="T27" fmla="*/ 77 h 202"/>
                <a:gd name="T28" fmla="*/ 98 w 210"/>
                <a:gd name="T29" fmla="*/ 77 h 202"/>
                <a:gd name="T30" fmla="*/ 100 w 210"/>
                <a:gd name="T31" fmla="*/ 76 h 202"/>
                <a:gd name="T32" fmla="*/ 103 w 210"/>
                <a:gd name="T33" fmla="*/ 74 h 202"/>
                <a:gd name="T34" fmla="*/ 104 w 210"/>
                <a:gd name="T35" fmla="*/ 72 h 202"/>
                <a:gd name="T36" fmla="*/ 106 w 210"/>
                <a:gd name="T37" fmla="*/ 74 h 202"/>
                <a:gd name="T38" fmla="*/ 83 w 210"/>
                <a:gd name="T39" fmla="*/ 101 h 202"/>
                <a:gd name="T40" fmla="*/ 80 w 210"/>
                <a:gd name="T41" fmla="*/ 100 h 202"/>
                <a:gd name="T42" fmla="*/ 82 w 210"/>
                <a:gd name="T43" fmla="*/ 98 h 202"/>
                <a:gd name="T44" fmla="*/ 84 w 210"/>
                <a:gd name="T45" fmla="*/ 96 h 202"/>
                <a:gd name="T46" fmla="*/ 84 w 210"/>
                <a:gd name="T47" fmla="*/ 93 h 202"/>
                <a:gd name="T48" fmla="*/ 84 w 210"/>
                <a:gd name="T49" fmla="*/ 92 h 202"/>
                <a:gd name="T50" fmla="*/ 83 w 210"/>
                <a:gd name="T51" fmla="*/ 90 h 202"/>
                <a:gd name="T52" fmla="*/ 80 w 210"/>
                <a:gd name="T53" fmla="*/ 87 h 202"/>
                <a:gd name="T54" fmla="*/ 76 w 210"/>
                <a:gd name="T55" fmla="*/ 83 h 202"/>
                <a:gd name="T56" fmla="*/ 19 w 210"/>
                <a:gd name="T57" fmla="*/ 34 h 202"/>
                <a:gd name="T58" fmla="*/ 16 w 210"/>
                <a:gd name="T59" fmla="*/ 38 h 202"/>
                <a:gd name="T60" fmla="*/ 14 w 210"/>
                <a:gd name="T61" fmla="*/ 41 h 202"/>
                <a:gd name="T62" fmla="*/ 12 w 210"/>
                <a:gd name="T63" fmla="*/ 43 h 202"/>
                <a:gd name="T64" fmla="*/ 12 w 210"/>
                <a:gd name="T65" fmla="*/ 46 h 202"/>
                <a:gd name="T66" fmla="*/ 12 w 210"/>
                <a:gd name="T67" fmla="*/ 49 h 202"/>
                <a:gd name="T68" fmla="*/ 13 w 210"/>
                <a:gd name="T69" fmla="*/ 52 h 202"/>
                <a:gd name="T70" fmla="*/ 16 w 210"/>
                <a:gd name="T71" fmla="*/ 56 h 202"/>
                <a:gd name="T72" fmla="*/ 18 w 210"/>
                <a:gd name="T73" fmla="*/ 60 h 202"/>
                <a:gd name="T74" fmla="*/ 21 w 210"/>
                <a:gd name="T75" fmla="*/ 64 h 202"/>
                <a:gd name="T76" fmla="*/ 20 w 210"/>
                <a:gd name="T77" fmla="*/ 65 h 202"/>
                <a:gd name="T78" fmla="*/ 0 w 210"/>
                <a:gd name="T79" fmla="*/ 48 h 202"/>
                <a:gd name="T80" fmla="*/ 40 w 210"/>
                <a:gd name="T81" fmla="*/ 0 h 2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0" h="202">
                  <a:moveTo>
                    <a:pt x="80" y="0"/>
                  </a:moveTo>
                  <a:lnTo>
                    <a:pt x="120" y="35"/>
                  </a:lnTo>
                  <a:lnTo>
                    <a:pt x="118" y="36"/>
                  </a:lnTo>
                  <a:lnTo>
                    <a:pt x="103" y="30"/>
                  </a:lnTo>
                  <a:lnTo>
                    <a:pt x="93" y="25"/>
                  </a:lnTo>
                  <a:lnTo>
                    <a:pt x="85" y="25"/>
                  </a:lnTo>
                  <a:lnTo>
                    <a:pt x="77" y="26"/>
                  </a:lnTo>
                  <a:lnTo>
                    <a:pt x="72" y="28"/>
                  </a:lnTo>
                  <a:lnTo>
                    <a:pt x="65" y="35"/>
                  </a:lnTo>
                  <a:lnTo>
                    <a:pt x="59" y="43"/>
                  </a:lnTo>
                  <a:lnTo>
                    <a:pt x="172" y="140"/>
                  </a:lnTo>
                  <a:lnTo>
                    <a:pt x="182" y="148"/>
                  </a:lnTo>
                  <a:lnTo>
                    <a:pt x="187" y="151"/>
                  </a:lnTo>
                  <a:lnTo>
                    <a:pt x="190" y="153"/>
                  </a:lnTo>
                  <a:lnTo>
                    <a:pt x="195" y="153"/>
                  </a:lnTo>
                  <a:lnTo>
                    <a:pt x="199" y="151"/>
                  </a:lnTo>
                  <a:lnTo>
                    <a:pt x="204" y="148"/>
                  </a:lnTo>
                  <a:lnTo>
                    <a:pt x="207" y="143"/>
                  </a:lnTo>
                  <a:lnTo>
                    <a:pt x="210" y="147"/>
                  </a:lnTo>
                  <a:lnTo>
                    <a:pt x="164" y="202"/>
                  </a:lnTo>
                  <a:lnTo>
                    <a:pt x="159" y="199"/>
                  </a:lnTo>
                  <a:lnTo>
                    <a:pt x="162" y="196"/>
                  </a:lnTo>
                  <a:lnTo>
                    <a:pt x="166" y="191"/>
                  </a:lnTo>
                  <a:lnTo>
                    <a:pt x="166" y="186"/>
                  </a:lnTo>
                  <a:lnTo>
                    <a:pt x="166" y="183"/>
                  </a:lnTo>
                  <a:lnTo>
                    <a:pt x="164" y="179"/>
                  </a:lnTo>
                  <a:lnTo>
                    <a:pt x="159" y="174"/>
                  </a:lnTo>
                  <a:lnTo>
                    <a:pt x="151" y="166"/>
                  </a:lnTo>
                  <a:lnTo>
                    <a:pt x="37" y="68"/>
                  </a:lnTo>
                  <a:lnTo>
                    <a:pt x="31" y="76"/>
                  </a:lnTo>
                  <a:lnTo>
                    <a:pt x="28" y="81"/>
                  </a:lnTo>
                  <a:lnTo>
                    <a:pt x="24" y="86"/>
                  </a:lnTo>
                  <a:lnTo>
                    <a:pt x="24" y="91"/>
                  </a:lnTo>
                  <a:lnTo>
                    <a:pt x="24" y="97"/>
                  </a:lnTo>
                  <a:lnTo>
                    <a:pt x="26" y="104"/>
                  </a:lnTo>
                  <a:lnTo>
                    <a:pt x="31" y="112"/>
                  </a:lnTo>
                  <a:lnTo>
                    <a:pt x="36" y="119"/>
                  </a:lnTo>
                  <a:lnTo>
                    <a:pt x="42" y="127"/>
                  </a:lnTo>
                  <a:lnTo>
                    <a:pt x="39" y="130"/>
                  </a:lnTo>
                  <a:lnTo>
                    <a:pt x="0" y="9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39"/>
            <p:cNvSpPr>
              <a:spLocks/>
            </p:cNvSpPr>
            <p:nvPr/>
          </p:nvSpPr>
          <p:spPr bwMode="auto">
            <a:xfrm>
              <a:off x="3191" y="2370"/>
              <a:ext cx="58" cy="107"/>
            </a:xfrm>
            <a:custGeom>
              <a:avLst/>
              <a:gdLst>
                <a:gd name="T0" fmla="*/ 52 w 115"/>
                <a:gd name="T1" fmla="*/ 34 h 214"/>
                <a:gd name="T2" fmla="*/ 49 w 115"/>
                <a:gd name="T3" fmla="*/ 28 h 214"/>
                <a:gd name="T4" fmla="*/ 44 w 115"/>
                <a:gd name="T5" fmla="*/ 18 h 214"/>
                <a:gd name="T6" fmla="*/ 37 w 115"/>
                <a:gd name="T7" fmla="*/ 10 h 214"/>
                <a:gd name="T8" fmla="*/ 30 w 115"/>
                <a:gd name="T9" fmla="*/ 6 h 214"/>
                <a:gd name="T10" fmla="*/ 23 w 115"/>
                <a:gd name="T11" fmla="*/ 6 h 214"/>
                <a:gd name="T12" fmla="*/ 18 w 115"/>
                <a:gd name="T13" fmla="*/ 9 h 214"/>
                <a:gd name="T14" fmla="*/ 15 w 115"/>
                <a:gd name="T15" fmla="*/ 12 h 214"/>
                <a:gd name="T16" fmla="*/ 13 w 115"/>
                <a:gd name="T17" fmla="*/ 17 h 214"/>
                <a:gd name="T18" fmla="*/ 13 w 115"/>
                <a:gd name="T19" fmla="*/ 23 h 214"/>
                <a:gd name="T20" fmla="*/ 17 w 115"/>
                <a:gd name="T21" fmla="*/ 29 h 214"/>
                <a:gd name="T22" fmla="*/ 25 w 115"/>
                <a:gd name="T23" fmla="*/ 36 h 214"/>
                <a:gd name="T24" fmla="*/ 40 w 115"/>
                <a:gd name="T25" fmla="*/ 46 h 214"/>
                <a:gd name="T26" fmla="*/ 50 w 115"/>
                <a:gd name="T27" fmla="*/ 54 h 214"/>
                <a:gd name="T28" fmla="*/ 55 w 115"/>
                <a:gd name="T29" fmla="*/ 62 h 214"/>
                <a:gd name="T30" fmla="*/ 57 w 115"/>
                <a:gd name="T31" fmla="*/ 71 h 214"/>
                <a:gd name="T32" fmla="*/ 57 w 115"/>
                <a:gd name="T33" fmla="*/ 82 h 214"/>
                <a:gd name="T34" fmla="*/ 53 w 115"/>
                <a:gd name="T35" fmla="*/ 93 h 214"/>
                <a:gd name="T36" fmla="*/ 46 w 115"/>
                <a:gd name="T37" fmla="*/ 102 h 214"/>
                <a:gd name="T38" fmla="*/ 36 w 115"/>
                <a:gd name="T39" fmla="*/ 106 h 214"/>
                <a:gd name="T40" fmla="*/ 26 w 115"/>
                <a:gd name="T41" fmla="*/ 107 h 214"/>
                <a:gd name="T42" fmla="*/ 18 w 115"/>
                <a:gd name="T43" fmla="*/ 105 h 214"/>
                <a:gd name="T44" fmla="*/ 11 w 115"/>
                <a:gd name="T45" fmla="*/ 101 h 214"/>
                <a:gd name="T46" fmla="*/ 7 w 115"/>
                <a:gd name="T47" fmla="*/ 101 h 214"/>
                <a:gd name="T48" fmla="*/ 4 w 115"/>
                <a:gd name="T49" fmla="*/ 105 h 214"/>
                <a:gd name="T50" fmla="*/ 0 w 115"/>
                <a:gd name="T51" fmla="*/ 107 h 214"/>
                <a:gd name="T52" fmla="*/ 3 w 115"/>
                <a:gd name="T53" fmla="*/ 69 h 214"/>
                <a:gd name="T54" fmla="*/ 6 w 115"/>
                <a:gd name="T55" fmla="*/ 83 h 214"/>
                <a:gd name="T56" fmla="*/ 13 w 115"/>
                <a:gd name="T57" fmla="*/ 93 h 214"/>
                <a:gd name="T58" fmla="*/ 21 w 115"/>
                <a:gd name="T59" fmla="*/ 100 h 214"/>
                <a:gd name="T60" fmla="*/ 29 w 115"/>
                <a:gd name="T61" fmla="*/ 102 h 214"/>
                <a:gd name="T62" fmla="*/ 35 w 115"/>
                <a:gd name="T63" fmla="*/ 101 h 214"/>
                <a:gd name="T64" fmla="*/ 40 w 115"/>
                <a:gd name="T65" fmla="*/ 97 h 214"/>
                <a:gd name="T66" fmla="*/ 43 w 115"/>
                <a:gd name="T67" fmla="*/ 92 h 214"/>
                <a:gd name="T68" fmla="*/ 44 w 115"/>
                <a:gd name="T69" fmla="*/ 87 h 214"/>
                <a:gd name="T70" fmla="*/ 42 w 115"/>
                <a:gd name="T71" fmla="*/ 79 h 214"/>
                <a:gd name="T72" fmla="*/ 37 w 115"/>
                <a:gd name="T73" fmla="*/ 74 h 214"/>
                <a:gd name="T74" fmla="*/ 27 w 115"/>
                <a:gd name="T75" fmla="*/ 65 h 214"/>
                <a:gd name="T76" fmla="*/ 10 w 115"/>
                <a:gd name="T77" fmla="*/ 54 h 214"/>
                <a:gd name="T78" fmla="*/ 3 w 115"/>
                <a:gd name="T79" fmla="*/ 43 h 214"/>
                <a:gd name="T80" fmla="*/ 0 w 115"/>
                <a:gd name="T81" fmla="*/ 30 h 214"/>
                <a:gd name="T82" fmla="*/ 2 w 115"/>
                <a:gd name="T83" fmla="*/ 18 h 214"/>
                <a:gd name="T84" fmla="*/ 7 w 115"/>
                <a:gd name="T85" fmla="*/ 9 h 214"/>
                <a:gd name="T86" fmla="*/ 15 w 115"/>
                <a:gd name="T87" fmla="*/ 3 h 214"/>
                <a:gd name="T88" fmla="*/ 25 w 115"/>
                <a:gd name="T89" fmla="*/ 0 h 214"/>
                <a:gd name="T90" fmla="*/ 32 w 115"/>
                <a:gd name="T91" fmla="*/ 1 h 214"/>
                <a:gd name="T92" fmla="*/ 40 w 115"/>
                <a:gd name="T93" fmla="*/ 4 h 214"/>
                <a:gd name="T94" fmla="*/ 46 w 115"/>
                <a:gd name="T95" fmla="*/ 7 h 214"/>
                <a:gd name="T96" fmla="*/ 48 w 115"/>
                <a:gd name="T97" fmla="*/ 6 h 214"/>
                <a:gd name="T98" fmla="*/ 50 w 115"/>
                <a:gd name="T99" fmla="*/ 0 h 2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5" h="214">
                  <a:moveTo>
                    <a:pt x="102" y="0"/>
                  </a:moveTo>
                  <a:lnTo>
                    <a:pt x="104" y="68"/>
                  </a:lnTo>
                  <a:lnTo>
                    <a:pt x="99" y="68"/>
                  </a:lnTo>
                  <a:lnTo>
                    <a:pt x="97" y="56"/>
                  </a:lnTo>
                  <a:lnTo>
                    <a:pt x="92" y="45"/>
                  </a:lnTo>
                  <a:lnTo>
                    <a:pt x="87" y="35"/>
                  </a:lnTo>
                  <a:lnTo>
                    <a:pt x="82" y="26"/>
                  </a:lnTo>
                  <a:lnTo>
                    <a:pt x="74" y="20"/>
                  </a:lnTo>
                  <a:lnTo>
                    <a:pt x="68" y="15"/>
                  </a:lnTo>
                  <a:lnTo>
                    <a:pt x="59" y="12"/>
                  </a:lnTo>
                  <a:lnTo>
                    <a:pt x="51" y="12"/>
                  </a:lnTo>
                  <a:lnTo>
                    <a:pt x="46" y="12"/>
                  </a:lnTo>
                  <a:lnTo>
                    <a:pt x="41" y="13"/>
                  </a:lnTo>
                  <a:lnTo>
                    <a:pt x="36" y="17"/>
                  </a:lnTo>
                  <a:lnTo>
                    <a:pt x="33" y="20"/>
                  </a:lnTo>
                  <a:lnTo>
                    <a:pt x="30" y="23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5" y="38"/>
                  </a:lnTo>
                  <a:lnTo>
                    <a:pt x="26" y="45"/>
                  </a:lnTo>
                  <a:lnTo>
                    <a:pt x="28" y="51"/>
                  </a:lnTo>
                  <a:lnTo>
                    <a:pt x="33" y="58"/>
                  </a:lnTo>
                  <a:lnTo>
                    <a:pt x="40" y="64"/>
                  </a:lnTo>
                  <a:lnTo>
                    <a:pt x="49" y="71"/>
                  </a:lnTo>
                  <a:lnTo>
                    <a:pt x="66" y="82"/>
                  </a:lnTo>
                  <a:lnTo>
                    <a:pt x="79" y="91"/>
                  </a:lnTo>
                  <a:lnTo>
                    <a:pt x="89" y="99"/>
                  </a:lnTo>
                  <a:lnTo>
                    <a:pt x="99" y="107"/>
                  </a:lnTo>
                  <a:lnTo>
                    <a:pt x="104" y="115"/>
                  </a:lnTo>
                  <a:lnTo>
                    <a:pt x="109" y="124"/>
                  </a:lnTo>
                  <a:lnTo>
                    <a:pt x="112" y="132"/>
                  </a:lnTo>
                  <a:lnTo>
                    <a:pt x="114" y="142"/>
                  </a:lnTo>
                  <a:lnTo>
                    <a:pt x="115" y="151"/>
                  </a:lnTo>
                  <a:lnTo>
                    <a:pt x="114" y="163"/>
                  </a:lnTo>
                  <a:lnTo>
                    <a:pt x="110" y="175"/>
                  </a:lnTo>
                  <a:lnTo>
                    <a:pt x="105" y="186"/>
                  </a:lnTo>
                  <a:lnTo>
                    <a:pt x="99" y="196"/>
                  </a:lnTo>
                  <a:lnTo>
                    <a:pt x="91" y="204"/>
                  </a:lnTo>
                  <a:lnTo>
                    <a:pt x="81" y="209"/>
                  </a:lnTo>
                  <a:lnTo>
                    <a:pt x="71" y="212"/>
                  </a:lnTo>
                  <a:lnTo>
                    <a:pt x="58" y="214"/>
                  </a:lnTo>
                  <a:lnTo>
                    <a:pt x="51" y="214"/>
                  </a:lnTo>
                  <a:lnTo>
                    <a:pt x="45" y="212"/>
                  </a:lnTo>
                  <a:lnTo>
                    <a:pt x="36" y="209"/>
                  </a:lnTo>
                  <a:lnTo>
                    <a:pt x="26" y="204"/>
                  </a:lnTo>
                  <a:lnTo>
                    <a:pt x="22" y="202"/>
                  </a:lnTo>
                  <a:lnTo>
                    <a:pt x="17" y="202"/>
                  </a:lnTo>
                  <a:lnTo>
                    <a:pt x="13" y="202"/>
                  </a:lnTo>
                  <a:lnTo>
                    <a:pt x="10" y="206"/>
                  </a:lnTo>
                  <a:lnTo>
                    <a:pt x="7" y="209"/>
                  </a:lnTo>
                  <a:lnTo>
                    <a:pt x="5" y="214"/>
                  </a:lnTo>
                  <a:lnTo>
                    <a:pt x="0" y="214"/>
                  </a:lnTo>
                  <a:lnTo>
                    <a:pt x="0" y="137"/>
                  </a:lnTo>
                  <a:lnTo>
                    <a:pt x="5" y="137"/>
                  </a:lnTo>
                  <a:lnTo>
                    <a:pt x="8" y="153"/>
                  </a:lnTo>
                  <a:lnTo>
                    <a:pt x="12" y="166"/>
                  </a:lnTo>
                  <a:lnTo>
                    <a:pt x="18" y="178"/>
                  </a:lnTo>
                  <a:lnTo>
                    <a:pt x="25" y="186"/>
                  </a:lnTo>
                  <a:lnTo>
                    <a:pt x="33" y="194"/>
                  </a:lnTo>
                  <a:lnTo>
                    <a:pt x="41" y="199"/>
                  </a:lnTo>
                  <a:lnTo>
                    <a:pt x="49" y="202"/>
                  </a:lnTo>
                  <a:lnTo>
                    <a:pt x="58" y="204"/>
                  </a:lnTo>
                  <a:lnTo>
                    <a:pt x="64" y="202"/>
                  </a:lnTo>
                  <a:lnTo>
                    <a:pt x="69" y="201"/>
                  </a:lnTo>
                  <a:lnTo>
                    <a:pt x="74" y="198"/>
                  </a:lnTo>
                  <a:lnTo>
                    <a:pt x="79" y="194"/>
                  </a:lnTo>
                  <a:lnTo>
                    <a:pt x="82" y="189"/>
                  </a:lnTo>
                  <a:lnTo>
                    <a:pt x="86" y="184"/>
                  </a:lnTo>
                  <a:lnTo>
                    <a:pt x="87" y="179"/>
                  </a:lnTo>
                  <a:lnTo>
                    <a:pt x="87" y="173"/>
                  </a:lnTo>
                  <a:lnTo>
                    <a:pt x="86" y="166"/>
                  </a:lnTo>
                  <a:lnTo>
                    <a:pt x="84" y="158"/>
                  </a:lnTo>
                  <a:lnTo>
                    <a:pt x="81" y="151"/>
                  </a:lnTo>
                  <a:lnTo>
                    <a:pt x="74" y="147"/>
                  </a:lnTo>
                  <a:lnTo>
                    <a:pt x="66" y="138"/>
                  </a:lnTo>
                  <a:lnTo>
                    <a:pt x="53" y="130"/>
                  </a:lnTo>
                  <a:lnTo>
                    <a:pt x="33" y="117"/>
                  </a:lnTo>
                  <a:lnTo>
                    <a:pt x="20" y="107"/>
                  </a:lnTo>
                  <a:lnTo>
                    <a:pt x="12" y="97"/>
                  </a:lnTo>
                  <a:lnTo>
                    <a:pt x="5" y="86"/>
                  </a:lnTo>
                  <a:lnTo>
                    <a:pt x="0" y="73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3" y="36"/>
                  </a:lnTo>
                  <a:lnTo>
                    <a:pt x="7" y="26"/>
                  </a:lnTo>
                  <a:lnTo>
                    <a:pt x="13" y="17"/>
                  </a:lnTo>
                  <a:lnTo>
                    <a:pt x="22" y="10"/>
                  </a:lnTo>
                  <a:lnTo>
                    <a:pt x="30" y="5"/>
                  </a:lnTo>
                  <a:lnTo>
                    <a:pt x="40" y="2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64" y="2"/>
                  </a:lnTo>
                  <a:lnTo>
                    <a:pt x="71" y="5"/>
                  </a:lnTo>
                  <a:lnTo>
                    <a:pt x="79" y="8"/>
                  </a:lnTo>
                  <a:lnTo>
                    <a:pt x="86" y="13"/>
                  </a:lnTo>
                  <a:lnTo>
                    <a:pt x="91" y="13"/>
                  </a:lnTo>
                  <a:lnTo>
                    <a:pt x="94" y="13"/>
                  </a:lnTo>
                  <a:lnTo>
                    <a:pt x="96" y="12"/>
                  </a:lnTo>
                  <a:lnTo>
                    <a:pt x="97" y="7"/>
                  </a:lnTo>
                  <a:lnTo>
                    <a:pt x="99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0"/>
            <p:cNvSpPr>
              <a:spLocks/>
            </p:cNvSpPr>
            <p:nvPr/>
          </p:nvSpPr>
          <p:spPr bwMode="auto">
            <a:xfrm>
              <a:off x="3097" y="2378"/>
              <a:ext cx="84" cy="105"/>
            </a:xfrm>
            <a:custGeom>
              <a:avLst/>
              <a:gdLst>
                <a:gd name="T0" fmla="*/ 29 w 169"/>
                <a:gd name="T1" fmla="*/ 0 h 208"/>
                <a:gd name="T2" fmla="*/ 70 w 169"/>
                <a:gd name="T3" fmla="*/ 64 h 208"/>
                <a:gd name="T4" fmla="*/ 70 w 169"/>
                <a:gd name="T5" fmla="*/ 20 h 208"/>
                <a:gd name="T6" fmla="*/ 69 w 169"/>
                <a:gd name="T7" fmla="*/ 12 h 208"/>
                <a:gd name="T8" fmla="*/ 67 w 169"/>
                <a:gd name="T9" fmla="*/ 7 h 208"/>
                <a:gd name="T10" fmla="*/ 66 w 169"/>
                <a:gd name="T11" fmla="*/ 5 h 208"/>
                <a:gd name="T12" fmla="*/ 63 w 169"/>
                <a:gd name="T13" fmla="*/ 4 h 208"/>
                <a:gd name="T14" fmla="*/ 61 w 169"/>
                <a:gd name="T15" fmla="*/ 3 h 208"/>
                <a:gd name="T16" fmla="*/ 57 w 169"/>
                <a:gd name="T17" fmla="*/ 3 h 208"/>
                <a:gd name="T18" fmla="*/ 57 w 169"/>
                <a:gd name="T19" fmla="*/ 0 h 208"/>
                <a:gd name="T20" fmla="*/ 84 w 169"/>
                <a:gd name="T21" fmla="*/ 0 h 208"/>
                <a:gd name="T22" fmla="*/ 84 w 169"/>
                <a:gd name="T23" fmla="*/ 3 h 208"/>
                <a:gd name="T24" fmla="*/ 80 w 169"/>
                <a:gd name="T25" fmla="*/ 3 h 208"/>
                <a:gd name="T26" fmla="*/ 78 w 169"/>
                <a:gd name="T27" fmla="*/ 5 h 208"/>
                <a:gd name="T28" fmla="*/ 76 w 169"/>
                <a:gd name="T29" fmla="*/ 7 h 208"/>
                <a:gd name="T30" fmla="*/ 75 w 169"/>
                <a:gd name="T31" fmla="*/ 9 h 208"/>
                <a:gd name="T32" fmla="*/ 74 w 169"/>
                <a:gd name="T33" fmla="*/ 13 h 208"/>
                <a:gd name="T34" fmla="*/ 74 w 169"/>
                <a:gd name="T35" fmla="*/ 20 h 208"/>
                <a:gd name="T36" fmla="*/ 75 w 169"/>
                <a:gd name="T37" fmla="*/ 105 h 208"/>
                <a:gd name="T38" fmla="*/ 72 w 169"/>
                <a:gd name="T39" fmla="*/ 105 h 208"/>
                <a:gd name="T40" fmla="*/ 16 w 169"/>
                <a:gd name="T41" fmla="*/ 20 h 208"/>
                <a:gd name="T42" fmla="*/ 17 w 169"/>
                <a:gd name="T43" fmla="*/ 85 h 208"/>
                <a:gd name="T44" fmla="*/ 17 w 169"/>
                <a:gd name="T45" fmla="*/ 89 h 208"/>
                <a:gd name="T46" fmla="*/ 18 w 169"/>
                <a:gd name="T47" fmla="*/ 93 h 208"/>
                <a:gd name="T48" fmla="*/ 19 w 169"/>
                <a:gd name="T49" fmla="*/ 95 h 208"/>
                <a:gd name="T50" fmla="*/ 20 w 169"/>
                <a:gd name="T51" fmla="*/ 98 h 208"/>
                <a:gd name="T52" fmla="*/ 24 w 169"/>
                <a:gd name="T53" fmla="*/ 99 h 208"/>
                <a:gd name="T54" fmla="*/ 28 w 169"/>
                <a:gd name="T55" fmla="*/ 100 h 208"/>
                <a:gd name="T56" fmla="*/ 29 w 169"/>
                <a:gd name="T57" fmla="*/ 100 h 208"/>
                <a:gd name="T58" fmla="*/ 29 w 169"/>
                <a:gd name="T59" fmla="*/ 103 h 208"/>
                <a:gd name="T60" fmla="*/ 1 w 169"/>
                <a:gd name="T61" fmla="*/ 103 h 208"/>
                <a:gd name="T62" fmla="*/ 1 w 169"/>
                <a:gd name="T63" fmla="*/ 100 h 208"/>
                <a:gd name="T64" fmla="*/ 4 w 169"/>
                <a:gd name="T65" fmla="*/ 100 h 208"/>
                <a:gd name="T66" fmla="*/ 6 w 169"/>
                <a:gd name="T67" fmla="*/ 99 h 208"/>
                <a:gd name="T68" fmla="*/ 8 w 169"/>
                <a:gd name="T69" fmla="*/ 98 h 208"/>
                <a:gd name="T70" fmla="*/ 10 w 169"/>
                <a:gd name="T71" fmla="*/ 97 h 208"/>
                <a:gd name="T72" fmla="*/ 11 w 169"/>
                <a:gd name="T73" fmla="*/ 95 h 208"/>
                <a:gd name="T74" fmla="*/ 12 w 169"/>
                <a:gd name="T75" fmla="*/ 93 h 208"/>
                <a:gd name="T76" fmla="*/ 12 w 169"/>
                <a:gd name="T77" fmla="*/ 89 h 208"/>
                <a:gd name="T78" fmla="*/ 13 w 169"/>
                <a:gd name="T79" fmla="*/ 85 h 208"/>
                <a:gd name="T80" fmla="*/ 12 w 169"/>
                <a:gd name="T81" fmla="*/ 12 h 208"/>
                <a:gd name="T82" fmla="*/ 10 w 169"/>
                <a:gd name="T83" fmla="*/ 10 h 208"/>
                <a:gd name="T84" fmla="*/ 8 w 169"/>
                <a:gd name="T85" fmla="*/ 7 h 208"/>
                <a:gd name="T86" fmla="*/ 6 w 169"/>
                <a:gd name="T87" fmla="*/ 5 h 208"/>
                <a:gd name="T88" fmla="*/ 3 w 169"/>
                <a:gd name="T89" fmla="*/ 3 h 208"/>
                <a:gd name="T90" fmla="*/ 0 w 169"/>
                <a:gd name="T91" fmla="*/ 3 h 208"/>
                <a:gd name="T92" fmla="*/ 0 w 169"/>
                <a:gd name="T93" fmla="*/ 0 h 208"/>
                <a:gd name="T94" fmla="*/ 29 w 169"/>
                <a:gd name="T95" fmla="*/ 0 h 20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9" h="208">
                  <a:moveTo>
                    <a:pt x="59" y="0"/>
                  </a:moveTo>
                  <a:lnTo>
                    <a:pt x="140" y="126"/>
                  </a:lnTo>
                  <a:lnTo>
                    <a:pt x="140" y="39"/>
                  </a:lnTo>
                  <a:lnTo>
                    <a:pt x="138" y="23"/>
                  </a:lnTo>
                  <a:lnTo>
                    <a:pt x="135" y="14"/>
                  </a:lnTo>
                  <a:lnTo>
                    <a:pt x="132" y="9"/>
                  </a:lnTo>
                  <a:lnTo>
                    <a:pt x="127" y="8"/>
                  </a:lnTo>
                  <a:lnTo>
                    <a:pt x="122" y="6"/>
                  </a:lnTo>
                  <a:lnTo>
                    <a:pt x="115" y="5"/>
                  </a:lnTo>
                  <a:lnTo>
                    <a:pt x="115" y="0"/>
                  </a:lnTo>
                  <a:lnTo>
                    <a:pt x="169" y="0"/>
                  </a:lnTo>
                  <a:lnTo>
                    <a:pt x="169" y="5"/>
                  </a:lnTo>
                  <a:lnTo>
                    <a:pt x="161" y="6"/>
                  </a:lnTo>
                  <a:lnTo>
                    <a:pt x="156" y="9"/>
                  </a:lnTo>
                  <a:lnTo>
                    <a:pt x="153" y="13"/>
                  </a:lnTo>
                  <a:lnTo>
                    <a:pt x="150" y="18"/>
                  </a:lnTo>
                  <a:lnTo>
                    <a:pt x="148" y="26"/>
                  </a:lnTo>
                  <a:lnTo>
                    <a:pt x="148" y="39"/>
                  </a:lnTo>
                  <a:lnTo>
                    <a:pt x="150" y="208"/>
                  </a:lnTo>
                  <a:lnTo>
                    <a:pt x="145" y="208"/>
                  </a:lnTo>
                  <a:lnTo>
                    <a:pt x="33" y="39"/>
                  </a:lnTo>
                  <a:lnTo>
                    <a:pt x="35" y="169"/>
                  </a:lnTo>
                  <a:lnTo>
                    <a:pt x="35" y="177"/>
                  </a:lnTo>
                  <a:lnTo>
                    <a:pt x="36" y="184"/>
                  </a:lnTo>
                  <a:lnTo>
                    <a:pt x="38" y="189"/>
                  </a:lnTo>
                  <a:lnTo>
                    <a:pt x="41" y="194"/>
                  </a:lnTo>
                  <a:lnTo>
                    <a:pt x="48" y="197"/>
                  </a:lnTo>
                  <a:lnTo>
                    <a:pt x="56" y="199"/>
                  </a:lnTo>
                  <a:lnTo>
                    <a:pt x="59" y="199"/>
                  </a:lnTo>
                  <a:lnTo>
                    <a:pt x="59" y="205"/>
                  </a:lnTo>
                  <a:lnTo>
                    <a:pt x="2" y="205"/>
                  </a:lnTo>
                  <a:lnTo>
                    <a:pt x="2" y="199"/>
                  </a:lnTo>
                  <a:lnTo>
                    <a:pt x="8" y="199"/>
                  </a:lnTo>
                  <a:lnTo>
                    <a:pt x="13" y="197"/>
                  </a:lnTo>
                  <a:lnTo>
                    <a:pt x="16" y="195"/>
                  </a:lnTo>
                  <a:lnTo>
                    <a:pt x="20" y="192"/>
                  </a:lnTo>
                  <a:lnTo>
                    <a:pt x="23" y="189"/>
                  </a:lnTo>
                  <a:lnTo>
                    <a:pt x="25" y="184"/>
                  </a:lnTo>
                  <a:lnTo>
                    <a:pt x="25" y="177"/>
                  </a:lnTo>
                  <a:lnTo>
                    <a:pt x="26" y="169"/>
                  </a:lnTo>
                  <a:lnTo>
                    <a:pt x="25" y="24"/>
                  </a:lnTo>
                  <a:lnTo>
                    <a:pt x="21" y="19"/>
                  </a:lnTo>
                  <a:lnTo>
                    <a:pt x="16" y="13"/>
                  </a:lnTo>
                  <a:lnTo>
                    <a:pt x="12" y="9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1"/>
            <p:cNvSpPr>
              <a:spLocks/>
            </p:cNvSpPr>
            <p:nvPr/>
          </p:nvSpPr>
          <p:spPr bwMode="auto">
            <a:xfrm>
              <a:off x="3015" y="2378"/>
              <a:ext cx="75" cy="103"/>
            </a:xfrm>
            <a:custGeom>
              <a:avLst/>
              <a:gdLst>
                <a:gd name="T0" fmla="*/ 32 w 150"/>
                <a:gd name="T1" fmla="*/ 49 h 205"/>
                <a:gd name="T2" fmla="*/ 37 w 150"/>
                <a:gd name="T3" fmla="*/ 48 h 205"/>
                <a:gd name="T4" fmla="*/ 42 w 150"/>
                <a:gd name="T5" fmla="*/ 44 h 205"/>
                <a:gd name="T6" fmla="*/ 46 w 150"/>
                <a:gd name="T7" fmla="*/ 39 h 205"/>
                <a:gd name="T8" fmla="*/ 48 w 150"/>
                <a:gd name="T9" fmla="*/ 30 h 205"/>
                <a:gd name="T10" fmla="*/ 51 w 150"/>
                <a:gd name="T11" fmla="*/ 24 h 205"/>
                <a:gd name="T12" fmla="*/ 50 w 150"/>
                <a:gd name="T13" fmla="*/ 77 h 205"/>
                <a:gd name="T14" fmla="*/ 46 w 150"/>
                <a:gd name="T15" fmla="*/ 63 h 205"/>
                <a:gd name="T16" fmla="*/ 41 w 150"/>
                <a:gd name="T17" fmla="*/ 56 h 205"/>
                <a:gd name="T18" fmla="*/ 32 w 150"/>
                <a:gd name="T19" fmla="*/ 54 h 205"/>
                <a:gd name="T20" fmla="*/ 32 w 150"/>
                <a:gd name="T21" fmla="*/ 90 h 205"/>
                <a:gd name="T22" fmla="*/ 33 w 150"/>
                <a:gd name="T23" fmla="*/ 95 h 205"/>
                <a:gd name="T24" fmla="*/ 37 w 150"/>
                <a:gd name="T25" fmla="*/ 97 h 205"/>
                <a:gd name="T26" fmla="*/ 45 w 150"/>
                <a:gd name="T27" fmla="*/ 97 h 205"/>
                <a:gd name="T28" fmla="*/ 55 w 150"/>
                <a:gd name="T29" fmla="*/ 95 h 205"/>
                <a:gd name="T30" fmla="*/ 63 w 150"/>
                <a:gd name="T31" fmla="*/ 91 h 205"/>
                <a:gd name="T32" fmla="*/ 69 w 150"/>
                <a:gd name="T33" fmla="*/ 82 h 205"/>
                <a:gd name="T34" fmla="*/ 73 w 150"/>
                <a:gd name="T35" fmla="*/ 70 h 205"/>
                <a:gd name="T36" fmla="*/ 72 w 150"/>
                <a:gd name="T37" fmla="*/ 103 h 205"/>
                <a:gd name="T38" fmla="*/ 1 w 150"/>
                <a:gd name="T39" fmla="*/ 100 h 205"/>
                <a:gd name="T40" fmla="*/ 7 w 150"/>
                <a:gd name="T41" fmla="*/ 100 h 205"/>
                <a:gd name="T42" fmla="*/ 11 w 150"/>
                <a:gd name="T43" fmla="*/ 97 h 205"/>
                <a:gd name="T44" fmla="*/ 12 w 150"/>
                <a:gd name="T45" fmla="*/ 92 h 205"/>
                <a:gd name="T46" fmla="*/ 12 w 150"/>
                <a:gd name="T47" fmla="*/ 18 h 205"/>
                <a:gd name="T48" fmla="*/ 12 w 150"/>
                <a:gd name="T49" fmla="*/ 10 h 205"/>
                <a:gd name="T50" fmla="*/ 9 w 150"/>
                <a:gd name="T51" fmla="*/ 6 h 205"/>
                <a:gd name="T52" fmla="*/ 3 w 150"/>
                <a:gd name="T53" fmla="*/ 3 h 205"/>
                <a:gd name="T54" fmla="*/ 0 w 150"/>
                <a:gd name="T55" fmla="*/ 1 h 205"/>
                <a:gd name="T56" fmla="*/ 69 w 150"/>
                <a:gd name="T57" fmla="*/ 30 h 205"/>
                <a:gd name="T58" fmla="*/ 65 w 150"/>
                <a:gd name="T59" fmla="*/ 21 h 205"/>
                <a:gd name="T60" fmla="*/ 60 w 150"/>
                <a:gd name="T61" fmla="*/ 12 h 205"/>
                <a:gd name="T62" fmla="*/ 55 w 150"/>
                <a:gd name="T63" fmla="*/ 9 h 205"/>
                <a:gd name="T64" fmla="*/ 48 w 150"/>
                <a:gd name="T65" fmla="*/ 7 h 205"/>
                <a:gd name="T66" fmla="*/ 32 w 150"/>
                <a:gd name="T67" fmla="*/ 7 h 20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0" h="205">
                  <a:moveTo>
                    <a:pt x="63" y="13"/>
                  </a:moveTo>
                  <a:lnTo>
                    <a:pt x="63" y="97"/>
                  </a:lnTo>
                  <a:lnTo>
                    <a:pt x="66" y="97"/>
                  </a:lnTo>
                  <a:lnTo>
                    <a:pt x="74" y="95"/>
                  </a:lnTo>
                  <a:lnTo>
                    <a:pt x="79" y="93"/>
                  </a:lnTo>
                  <a:lnTo>
                    <a:pt x="84" y="88"/>
                  </a:lnTo>
                  <a:lnTo>
                    <a:pt x="89" y="83"/>
                  </a:lnTo>
                  <a:lnTo>
                    <a:pt x="92" y="77"/>
                  </a:lnTo>
                  <a:lnTo>
                    <a:pt x="94" y="69"/>
                  </a:lnTo>
                  <a:lnTo>
                    <a:pt x="96" y="59"/>
                  </a:lnTo>
                  <a:lnTo>
                    <a:pt x="97" y="47"/>
                  </a:lnTo>
                  <a:lnTo>
                    <a:pt x="102" y="47"/>
                  </a:lnTo>
                  <a:lnTo>
                    <a:pt x="102" y="154"/>
                  </a:lnTo>
                  <a:lnTo>
                    <a:pt x="99" y="154"/>
                  </a:lnTo>
                  <a:lnTo>
                    <a:pt x="96" y="139"/>
                  </a:lnTo>
                  <a:lnTo>
                    <a:pt x="92" y="126"/>
                  </a:lnTo>
                  <a:lnTo>
                    <a:pt x="87" y="116"/>
                  </a:lnTo>
                  <a:lnTo>
                    <a:pt x="81" y="111"/>
                  </a:lnTo>
                  <a:lnTo>
                    <a:pt x="74" y="108"/>
                  </a:lnTo>
                  <a:lnTo>
                    <a:pt x="63" y="107"/>
                  </a:lnTo>
                  <a:lnTo>
                    <a:pt x="63" y="164"/>
                  </a:lnTo>
                  <a:lnTo>
                    <a:pt x="64" y="179"/>
                  </a:lnTo>
                  <a:lnTo>
                    <a:pt x="64" y="185"/>
                  </a:lnTo>
                  <a:lnTo>
                    <a:pt x="66" y="189"/>
                  </a:lnTo>
                  <a:lnTo>
                    <a:pt x="69" y="192"/>
                  </a:lnTo>
                  <a:lnTo>
                    <a:pt x="73" y="194"/>
                  </a:lnTo>
                  <a:lnTo>
                    <a:pt x="79" y="194"/>
                  </a:lnTo>
                  <a:lnTo>
                    <a:pt x="89" y="194"/>
                  </a:lnTo>
                  <a:lnTo>
                    <a:pt x="101" y="194"/>
                  </a:lnTo>
                  <a:lnTo>
                    <a:pt x="110" y="190"/>
                  </a:lnTo>
                  <a:lnTo>
                    <a:pt x="119" y="187"/>
                  </a:lnTo>
                  <a:lnTo>
                    <a:pt x="125" y="181"/>
                  </a:lnTo>
                  <a:lnTo>
                    <a:pt x="132" y="172"/>
                  </a:lnTo>
                  <a:lnTo>
                    <a:pt x="137" y="164"/>
                  </a:lnTo>
                  <a:lnTo>
                    <a:pt x="142" y="153"/>
                  </a:lnTo>
                  <a:lnTo>
                    <a:pt x="145" y="139"/>
                  </a:lnTo>
                  <a:lnTo>
                    <a:pt x="150" y="139"/>
                  </a:lnTo>
                  <a:lnTo>
                    <a:pt x="143" y="205"/>
                  </a:lnTo>
                  <a:lnTo>
                    <a:pt x="2" y="205"/>
                  </a:lnTo>
                  <a:lnTo>
                    <a:pt x="2" y="200"/>
                  </a:lnTo>
                  <a:lnTo>
                    <a:pt x="7" y="200"/>
                  </a:lnTo>
                  <a:lnTo>
                    <a:pt x="13" y="199"/>
                  </a:lnTo>
                  <a:lnTo>
                    <a:pt x="18" y="197"/>
                  </a:lnTo>
                  <a:lnTo>
                    <a:pt x="22" y="194"/>
                  </a:lnTo>
                  <a:lnTo>
                    <a:pt x="23" y="190"/>
                  </a:lnTo>
                  <a:lnTo>
                    <a:pt x="23" y="184"/>
                  </a:lnTo>
                  <a:lnTo>
                    <a:pt x="25" y="171"/>
                  </a:lnTo>
                  <a:lnTo>
                    <a:pt x="23" y="36"/>
                  </a:lnTo>
                  <a:lnTo>
                    <a:pt x="23" y="24"/>
                  </a:lnTo>
                  <a:lnTo>
                    <a:pt x="23" y="19"/>
                  </a:lnTo>
                  <a:lnTo>
                    <a:pt x="22" y="14"/>
                  </a:lnTo>
                  <a:lnTo>
                    <a:pt x="18" y="11"/>
                  </a:lnTo>
                  <a:lnTo>
                    <a:pt x="13" y="8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1"/>
                  </a:lnTo>
                  <a:lnTo>
                    <a:pt x="137" y="0"/>
                  </a:lnTo>
                  <a:lnTo>
                    <a:pt x="137" y="60"/>
                  </a:lnTo>
                  <a:lnTo>
                    <a:pt x="133" y="60"/>
                  </a:lnTo>
                  <a:lnTo>
                    <a:pt x="129" y="42"/>
                  </a:lnTo>
                  <a:lnTo>
                    <a:pt x="124" y="29"/>
                  </a:lnTo>
                  <a:lnTo>
                    <a:pt x="119" y="24"/>
                  </a:lnTo>
                  <a:lnTo>
                    <a:pt x="115" y="21"/>
                  </a:lnTo>
                  <a:lnTo>
                    <a:pt x="110" y="18"/>
                  </a:lnTo>
                  <a:lnTo>
                    <a:pt x="105" y="14"/>
                  </a:lnTo>
                  <a:lnTo>
                    <a:pt x="96" y="13"/>
                  </a:lnTo>
                  <a:lnTo>
                    <a:pt x="79" y="13"/>
                  </a:lnTo>
                  <a:lnTo>
                    <a:pt x="63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Freeform 42"/>
            <p:cNvSpPr>
              <a:spLocks/>
            </p:cNvSpPr>
            <p:nvPr/>
          </p:nvSpPr>
          <p:spPr bwMode="auto">
            <a:xfrm>
              <a:off x="2898" y="2379"/>
              <a:ext cx="113" cy="103"/>
            </a:xfrm>
            <a:custGeom>
              <a:avLst/>
              <a:gdLst>
                <a:gd name="T0" fmla="*/ 57 w 225"/>
                <a:gd name="T1" fmla="*/ 68 h 206"/>
                <a:gd name="T2" fmla="*/ 79 w 225"/>
                <a:gd name="T3" fmla="*/ 0 h 206"/>
                <a:gd name="T4" fmla="*/ 112 w 225"/>
                <a:gd name="T5" fmla="*/ 0 h 206"/>
                <a:gd name="T6" fmla="*/ 112 w 225"/>
                <a:gd name="T7" fmla="*/ 3 h 206"/>
                <a:gd name="T8" fmla="*/ 109 w 225"/>
                <a:gd name="T9" fmla="*/ 3 h 206"/>
                <a:gd name="T10" fmla="*/ 106 w 225"/>
                <a:gd name="T11" fmla="*/ 4 h 206"/>
                <a:gd name="T12" fmla="*/ 104 w 225"/>
                <a:gd name="T13" fmla="*/ 4 h 206"/>
                <a:gd name="T14" fmla="*/ 102 w 225"/>
                <a:gd name="T15" fmla="*/ 6 h 206"/>
                <a:gd name="T16" fmla="*/ 101 w 225"/>
                <a:gd name="T17" fmla="*/ 9 h 206"/>
                <a:gd name="T18" fmla="*/ 101 w 225"/>
                <a:gd name="T19" fmla="*/ 12 h 206"/>
                <a:gd name="T20" fmla="*/ 100 w 225"/>
                <a:gd name="T21" fmla="*/ 18 h 206"/>
                <a:gd name="T22" fmla="*/ 101 w 225"/>
                <a:gd name="T23" fmla="*/ 85 h 206"/>
                <a:gd name="T24" fmla="*/ 101 w 225"/>
                <a:gd name="T25" fmla="*/ 92 h 206"/>
                <a:gd name="T26" fmla="*/ 102 w 225"/>
                <a:gd name="T27" fmla="*/ 95 h 206"/>
                <a:gd name="T28" fmla="*/ 103 w 225"/>
                <a:gd name="T29" fmla="*/ 97 h 206"/>
                <a:gd name="T30" fmla="*/ 105 w 225"/>
                <a:gd name="T31" fmla="*/ 98 h 206"/>
                <a:gd name="T32" fmla="*/ 107 w 225"/>
                <a:gd name="T33" fmla="*/ 100 h 206"/>
                <a:gd name="T34" fmla="*/ 110 w 225"/>
                <a:gd name="T35" fmla="*/ 100 h 206"/>
                <a:gd name="T36" fmla="*/ 113 w 225"/>
                <a:gd name="T37" fmla="*/ 100 h 206"/>
                <a:gd name="T38" fmla="*/ 113 w 225"/>
                <a:gd name="T39" fmla="*/ 102 h 206"/>
                <a:gd name="T40" fmla="*/ 70 w 225"/>
                <a:gd name="T41" fmla="*/ 103 h 206"/>
                <a:gd name="T42" fmla="*/ 70 w 225"/>
                <a:gd name="T43" fmla="*/ 100 h 206"/>
                <a:gd name="T44" fmla="*/ 72 w 225"/>
                <a:gd name="T45" fmla="*/ 100 h 206"/>
                <a:gd name="T46" fmla="*/ 76 w 225"/>
                <a:gd name="T47" fmla="*/ 100 h 206"/>
                <a:gd name="T48" fmla="*/ 78 w 225"/>
                <a:gd name="T49" fmla="*/ 98 h 206"/>
                <a:gd name="T50" fmla="*/ 80 w 225"/>
                <a:gd name="T51" fmla="*/ 97 h 206"/>
                <a:gd name="T52" fmla="*/ 81 w 225"/>
                <a:gd name="T53" fmla="*/ 95 h 206"/>
                <a:gd name="T54" fmla="*/ 82 w 225"/>
                <a:gd name="T55" fmla="*/ 92 h 206"/>
                <a:gd name="T56" fmla="*/ 82 w 225"/>
                <a:gd name="T57" fmla="*/ 85 h 206"/>
                <a:gd name="T58" fmla="*/ 81 w 225"/>
                <a:gd name="T59" fmla="*/ 9 h 206"/>
                <a:gd name="T60" fmla="*/ 50 w 225"/>
                <a:gd name="T61" fmla="*/ 103 h 206"/>
                <a:gd name="T62" fmla="*/ 49 w 225"/>
                <a:gd name="T63" fmla="*/ 103 h 206"/>
                <a:gd name="T64" fmla="*/ 17 w 225"/>
                <a:gd name="T65" fmla="*/ 10 h 206"/>
                <a:gd name="T66" fmla="*/ 17 w 225"/>
                <a:gd name="T67" fmla="*/ 83 h 206"/>
                <a:gd name="T68" fmla="*/ 17 w 225"/>
                <a:gd name="T69" fmla="*/ 88 h 206"/>
                <a:gd name="T70" fmla="*/ 17 w 225"/>
                <a:gd name="T71" fmla="*/ 92 h 206"/>
                <a:gd name="T72" fmla="*/ 18 w 225"/>
                <a:gd name="T73" fmla="*/ 95 h 206"/>
                <a:gd name="T74" fmla="*/ 21 w 225"/>
                <a:gd name="T75" fmla="*/ 98 h 206"/>
                <a:gd name="T76" fmla="*/ 24 w 225"/>
                <a:gd name="T77" fmla="*/ 100 h 206"/>
                <a:gd name="T78" fmla="*/ 29 w 225"/>
                <a:gd name="T79" fmla="*/ 100 h 206"/>
                <a:gd name="T80" fmla="*/ 29 w 225"/>
                <a:gd name="T81" fmla="*/ 103 h 206"/>
                <a:gd name="T82" fmla="*/ 1 w 225"/>
                <a:gd name="T83" fmla="*/ 103 h 206"/>
                <a:gd name="T84" fmla="*/ 1 w 225"/>
                <a:gd name="T85" fmla="*/ 101 h 206"/>
                <a:gd name="T86" fmla="*/ 2 w 225"/>
                <a:gd name="T87" fmla="*/ 101 h 206"/>
                <a:gd name="T88" fmla="*/ 4 w 225"/>
                <a:gd name="T89" fmla="*/ 100 h 206"/>
                <a:gd name="T90" fmla="*/ 7 w 225"/>
                <a:gd name="T91" fmla="*/ 99 h 206"/>
                <a:gd name="T92" fmla="*/ 9 w 225"/>
                <a:gd name="T93" fmla="*/ 98 h 206"/>
                <a:gd name="T94" fmla="*/ 10 w 225"/>
                <a:gd name="T95" fmla="*/ 96 h 206"/>
                <a:gd name="T96" fmla="*/ 12 w 225"/>
                <a:gd name="T97" fmla="*/ 94 h 206"/>
                <a:gd name="T98" fmla="*/ 12 w 225"/>
                <a:gd name="T99" fmla="*/ 91 h 206"/>
                <a:gd name="T100" fmla="*/ 12 w 225"/>
                <a:gd name="T101" fmla="*/ 88 h 206"/>
                <a:gd name="T102" fmla="*/ 12 w 225"/>
                <a:gd name="T103" fmla="*/ 83 h 206"/>
                <a:gd name="T104" fmla="*/ 12 w 225"/>
                <a:gd name="T105" fmla="*/ 18 h 206"/>
                <a:gd name="T106" fmla="*/ 12 w 225"/>
                <a:gd name="T107" fmla="*/ 12 h 206"/>
                <a:gd name="T108" fmla="*/ 11 w 225"/>
                <a:gd name="T109" fmla="*/ 9 h 206"/>
                <a:gd name="T110" fmla="*/ 10 w 225"/>
                <a:gd name="T111" fmla="*/ 7 h 206"/>
                <a:gd name="T112" fmla="*/ 8 w 225"/>
                <a:gd name="T113" fmla="*/ 5 h 206"/>
                <a:gd name="T114" fmla="*/ 6 w 225"/>
                <a:gd name="T115" fmla="*/ 4 h 206"/>
                <a:gd name="T116" fmla="*/ 3 w 225"/>
                <a:gd name="T117" fmla="*/ 4 h 206"/>
                <a:gd name="T118" fmla="*/ 0 w 225"/>
                <a:gd name="T119" fmla="*/ 4 h 206"/>
                <a:gd name="T120" fmla="*/ 0 w 225"/>
                <a:gd name="T121" fmla="*/ 1 h 206"/>
                <a:gd name="T122" fmla="*/ 34 w 225"/>
                <a:gd name="T123" fmla="*/ 0 h 206"/>
                <a:gd name="T124" fmla="*/ 57 w 225"/>
                <a:gd name="T125" fmla="*/ 68 h 20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5" h="206">
                  <a:moveTo>
                    <a:pt x="113" y="135"/>
                  </a:moveTo>
                  <a:lnTo>
                    <a:pt x="158" y="0"/>
                  </a:lnTo>
                  <a:lnTo>
                    <a:pt x="223" y="0"/>
                  </a:lnTo>
                  <a:lnTo>
                    <a:pt x="223" y="5"/>
                  </a:lnTo>
                  <a:lnTo>
                    <a:pt x="218" y="5"/>
                  </a:lnTo>
                  <a:lnTo>
                    <a:pt x="212" y="7"/>
                  </a:lnTo>
                  <a:lnTo>
                    <a:pt x="207" y="8"/>
                  </a:lnTo>
                  <a:lnTo>
                    <a:pt x="204" y="12"/>
                  </a:lnTo>
                  <a:lnTo>
                    <a:pt x="202" y="17"/>
                  </a:lnTo>
                  <a:lnTo>
                    <a:pt x="202" y="23"/>
                  </a:lnTo>
                  <a:lnTo>
                    <a:pt x="200" y="35"/>
                  </a:lnTo>
                  <a:lnTo>
                    <a:pt x="202" y="170"/>
                  </a:lnTo>
                  <a:lnTo>
                    <a:pt x="202" y="183"/>
                  </a:lnTo>
                  <a:lnTo>
                    <a:pt x="204" y="189"/>
                  </a:lnTo>
                  <a:lnTo>
                    <a:pt x="205" y="193"/>
                  </a:lnTo>
                  <a:lnTo>
                    <a:pt x="209" y="196"/>
                  </a:lnTo>
                  <a:lnTo>
                    <a:pt x="214" y="199"/>
                  </a:lnTo>
                  <a:lnTo>
                    <a:pt x="220" y="199"/>
                  </a:lnTo>
                  <a:lnTo>
                    <a:pt x="225" y="199"/>
                  </a:lnTo>
                  <a:lnTo>
                    <a:pt x="225" y="204"/>
                  </a:lnTo>
                  <a:lnTo>
                    <a:pt x="140" y="206"/>
                  </a:lnTo>
                  <a:lnTo>
                    <a:pt x="140" y="199"/>
                  </a:lnTo>
                  <a:lnTo>
                    <a:pt x="144" y="199"/>
                  </a:lnTo>
                  <a:lnTo>
                    <a:pt x="151" y="199"/>
                  </a:lnTo>
                  <a:lnTo>
                    <a:pt x="156" y="196"/>
                  </a:lnTo>
                  <a:lnTo>
                    <a:pt x="159" y="194"/>
                  </a:lnTo>
                  <a:lnTo>
                    <a:pt x="161" y="189"/>
                  </a:lnTo>
                  <a:lnTo>
                    <a:pt x="163" y="183"/>
                  </a:lnTo>
                  <a:lnTo>
                    <a:pt x="163" y="170"/>
                  </a:lnTo>
                  <a:lnTo>
                    <a:pt x="161" y="18"/>
                  </a:lnTo>
                  <a:lnTo>
                    <a:pt x="100" y="206"/>
                  </a:lnTo>
                  <a:lnTo>
                    <a:pt x="97" y="206"/>
                  </a:lnTo>
                  <a:lnTo>
                    <a:pt x="33" y="20"/>
                  </a:lnTo>
                  <a:lnTo>
                    <a:pt x="33" y="165"/>
                  </a:lnTo>
                  <a:lnTo>
                    <a:pt x="33" y="176"/>
                  </a:lnTo>
                  <a:lnTo>
                    <a:pt x="34" y="183"/>
                  </a:lnTo>
                  <a:lnTo>
                    <a:pt x="36" y="189"/>
                  </a:lnTo>
                  <a:lnTo>
                    <a:pt x="41" y="196"/>
                  </a:lnTo>
                  <a:lnTo>
                    <a:pt x="47" y="199"/>
                  </a:lnTo>
                  <a:lnTo>
                    <a:pt x="57" y="199"/>
                  </a:lnTo>
                  <a:lnTo>
                    <a:pt x="57" y="206"/>
                  </a:lnTo>
                  <a:lnTo>
                    <a:pt x="1" y="206"/>
                  </a:lnTo>
                  <a:lnTo>
                    <a:pt x="1" y="201"/>
                  </a:lnTo>
                  <a:lnTo>
                    <a:pt x="3" y="201"/>
                  </a:lnTo>
                  <a:lnTo>
                    <a:pt x="8" y="199"/>
                  </a:lnTo>
                  <a:lnTo>
                    <a:pt x="13" y="198"/>
                  </a:lnTo>
                  <a:lnTo>
                    <a:pt x="18" y="196"/>
                  </a:lnTo>
                  <a:lnTo>
                    <a:pt x="19" y="191"/>
                  </a:lnTo>
                  <a:lnTo>
                    <a:pt x="23" y="188"/>
                  </a:lnTo>
                  <a:lnTo>
                    <a:pt x="24" y="181"/>
                  </a:lnTo>
                  <a:lnTo>
                    <a:pt x="24" y="176"/>
                  </a:lnTo>
                  <a:lnTo>
                    <a:pt x="24" y="165"/>
                  </a:lnTo>
                  <a:lnTo>
                    <a:pt x="23" y="36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19" y="13"/>
                  </a:lnTo>
                  <a:lnTo>
                    <a:pt x="16" y="10"/>
                  </a:lnTo>
                  <a:lnTo>
                    <a:pt x="11" y="7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67" y="0"/>
                  </a:lnTo>
                  <a:lnTo>
                    <a:pt x="113" y="1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4524498" y="938150"/>
            <a:ext cx="288570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UNIVERSIDAD JOSE ANTONIO 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EZ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829C98-2D6F-48FC-B0B1-36A625BB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574" y="3400297"/>
            <a:ext cx="2559492" cy="580332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VE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lang="es-VE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EMOCIONAL</a:t>
            </a:r>
            <a:r>
              <a:rPr lang="es-VE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VE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7B4F487-CD05-4C17-BF04-251D59DB955C}"/>
              </a:ext>
            </a:extLst>
          </p:cNvPr>
          <p:cNvSpPr txBox="1"/>
          <p:nvPr/>
        </p:nvSpPr>
        <p:spPr>
          <a:xfrm>
            <a:off x="5135795" y="545697"/>
            <a:ext cx="200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¿Que es la inteligencia emocional?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9C7E190-38A1-4090-B538-F8052001EFBF}"/>
              </a:ext>
            </a:extLst>
          </p:cNvPr>
          <p:cNvSpPr/>
          <p:nvPr/>
        </p:nvSpPr>
        <p:spPr>
          <a:xfrm>
            <a:off x="4104669" y="1783403"/>
            <a:ext cx="402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Reconocer, entender y manejar nuestras propias emociones</a:t>
            </a:r>
            <a:r>
              <a:rPr lang="es-E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VE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E098234F-E1DF-4866-ACD2-3E805EAD0DA8}"/>
              </a:ext>
            </a:extLst>
          </p:cNvPr>
          <p:cNvSpPr/>
          <p:nvPr/>
        </p:nvSpPr>
        <p:spPr>
          <a:xfrm>
            <a:off x="7839905" y="4660250"/>
            <a:ext cx="3994950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importancia de la inteligencia emocional </a:t>
            </a:r>
            <a:endParaRPr lang="es-VE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A4A88613-2049-49F6-88CB-0B66CDEA0E26}"/>
              </a:ext>
            </a:extLst>
          </p:cNvPr>
          <p:cNvSpPr/>
          <p:nvPr/>
        </p:nvSpPr>
        <p:spPr>
          <a:xfrm>
            <a:off x="8072763" y="4995689"/>
            <a:ext cx="4119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E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ersonas </a:t>
            </a:r>
            <a:r>
              <a:rPr lang="es-E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 más éxito en sus vidas son aquellas con una inteligencia emocional más alta, no necesariamente las que tienen un altísimo coeficiente intelectual. </a:t>
            </a:r>
            <a:endParaRPr lang="es-V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A4E65FF-D805-449C-B97D-982EF691E94F}"/>
              </a:ext>
            </a:extLst>
          </p:cNvPr>
          <p:cNvSpPr/>
          <p:nvPr/>
        </p:nvSpPr>
        <p:spPr>
          <a:xfrm rot="20707274">
            <a:off x="9170187" y="2333981"/>
            <a:ext cx="2392000" cy="33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s-ES" sz="1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Origen de la inteligencia emocional</a:t>
            </a:r>
            <a:endParaRPr lang="es-VE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89A68A07-B69F-49C9-BD2B-A3F157266B56}"/>
              </a:ext>
            </a:extLst>
          </p:cNvPr>
          <p:cNvSpPr/>
          <p:nvPr/>
        </p:nvSpPr>
        <p:spPr>
          <a:xfrm rot="20562634">
            <a:off x="8253535" y="662391"/>
            <a:ext cx="3506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s-ES" sz="1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os </a:t>
            </a:r>
            <a:r>
              <a:rPr lang="es-ES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principales investigadores de la Inteligencia Emocional en 1990.</a:t>
            </a:r>
            <a:endParaRPr lang="es-VE" sz="1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DCFB3A67-5DFD-49AD-91E7-1D06C4BE8653}"/>
              </a:ext>
            </a:extLst>
          </p:cNvPr>
          <p:cNvSpPr/>
          <p:nvPr/>
        </p:nvSpPr>
        <p:spPr>
          <a:xfrm>
            <a:off x="229177" y="354761"/>
            <a:ext cx="4113233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s-E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cinco componentes de la inteligencia emocional</a:t>
            </a:r>
            <a:endParaRPr lang="es-VE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57F554AE-0F55-46EC-9BC9-7ED119674AE8}"/>
              </a:ext>
            </a:extLst>
          </p:cNvPr>
          <p:cNvSpPr/>
          <p:nvPr/>
        </p:nvSpPr>
        <p:spPr>
          <a:xfrm>
            <a:off x="263580" y="839181"/>
            <a:ext cx="3711272" cy="33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Conciencia de uno mismo o autoconciencia emocional</a:t>
            </a:r>
            <a:endParaRPr lang="es-VE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A78C4FC8-EECA-4A1C-9148-940EFE4D05E7}"/>
              </a:ext>
            </a:extLst>
          </p:cNvPr>
          <p:cNvSpPr/>
          <p:nvPr/>
        </p:nvSpPr>
        <p:spPr>
          <a:xfrm>
            <a:off x="4284372" y="1045824"/>
            <a:ext cx="404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S" sz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Reconocer, entender e influir en las emociones de los demás. </a:t>
            </a:r>
            <a:endParaRPr lang="es-VE" sz="1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97108DF3-3B37-46A4-9C1F-F955F326CDBA}"/>
              </a:ext>
            </a:extLst>
          </p:cNvPr>
          <p:cNvSpPr/>
          <p:nvPr/>
        </p:nvSpPr>
        <p:spPr>
          <a:xfrm>
            <a:off x="322953" y="2370121"/>
            <a:ext cx="2882071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lang="es-E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Autorregulación o autocontrol emocional</a:t>
            </a:r>
            <a:endParaRPr lang="es-VE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93EF8E1-8BF5-4439-8843-A3D60CB89FA0}"/>
              </a:ext>
            </a:extLst>
          </p:cNvPr>
          <p:cNvSpPr/>
          <p:nvPr/>
        </p:nvSpPr>
        <p:spPr>
          <a:xfrm>
            <a:off x="372257" y="3280122"/>
            <a:ext cx="3357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E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Habilidades sociales o relaciones interpersonales</a:t>
            </a:r>
            <a:endParaRPr lang="es-V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D64AA54E-EAE2-45AE-B528-137C311119B2}"/>
              </a:ext>
            </a:extLst>
          </p:cNvPr>
          <p:cNvSpPr/>
          <p:nvPr/>
        </p:nvSpPr>
        <p:spPr>
          <a:xfrm>
            <a:off x="386897" y="4561959"/>
            <a:ext cx="389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E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Empatía o reconocimiento de las emociones de los demás</a:t>
            </a:r>
            <a:endParaRPr lang="es-VE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973E2451-84BC-454E-BAEA-FD35152EFC0F}"/>
              </a:ext>
            </a:extLst>
          </p:cNvPr>
          <p:cNvSpPr/>
          <p:nvPr/>
        </p:nvSpPr>
        <p:spPr>
          <a:xfrm>
            <a:off x="586564" y="5589143"/>
            <a:ext cx="1333570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Automotivación</a:t>
            </a:r>
            <a:endParaRPr lang="es-V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EDEF2ED5-15A8-4E33-8CB1-9A9A2DBDF921}"/>
              </a:ext>
            </a:extLst>
          </p:cNvPr>
          <p:cNvSpPr/>
          <p:nvPr/>
        </p:nvSpPr>
        <p:spPr>
          <a:xfrm rot="20435827">
            <a:off x="8807117" y="1538388"/>
            <a:ext cx="2589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Peter Salovey y John D. Mayer fueron </a:t>
            </a:r>
            <a:endParaRPr lang="es-V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0AEA0FDC-5252-4854-A53A-5778D40CD694}"/>
              </a:ext>
            </a:extLst>
          </p:cNvPr>
          <p:cNvSpPr/>
          <p:nvPr/>
        </p:nvSpPr>
        <p:spPr>
          <a:xfrm>
            <a:off x="4244805" y="2513627"/>
            <a:ext cx="3743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La capacidad de expresar y controlar nuestras emociones </a:t>
            </a:r>
            <a:endParaRPr lang="es-VE" sz="1200" dirty="0"/>
          </a:p>
        </p:txBody>
      </p:sp>
      <p:pic>
        <p:nvPicPr>
          <p:cNvPr id="23" name="22 Imagen" descr="autoconcienc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40" y="1287731"/>
            <a:ext cx="2046637" cy="944601"/>
          </a:xfrm>
          <a:prstGeom prst="rect">
            <a:avLst/>
          </a:prstGeom>
        </p:spPr>
      </p:pic>
      <p:sp>
        <p:nvSpPr>
          <p:cNvPr id="52" name="51 Forma libre"/>
          <p:cNvSpPr/>
          <p:nvPr/>
        </p:nvSpPr>
        <p:spPr>
          <a:xfrm>
            <a:off x="8467106" y="522513"/>
            <a:ext cx="3906982" cy="2537362"/>
          </a:xfrm>
          <a:custGeom>
            <a:avLst/>
            <a:gdLst>
              <a:gd name="connsiteX0" fmla="*/ 912421 w 4463143"/>
              <a:gd name="connsiteY0" fmla="*/ 950027 h 2537362"/>
              <a:gd name="connsiteX1" fmla="*/ 4011881 w 4463143"/>
              <a:gd name="connsiteY1" fmla="*/ 23751 h 2537362"/>
              <a:gd name="connsiteX2" fmla="*/ 3619995 w 4463143"/>
              <a:gd name="connsiteY2" fmla="*/ 807523 h 2537362"/>
              <a:gd name="connsiteX3" fmla="*/ 556161 w 4463143"/>
              <a:gd name="connsiteY3" fmla="*/ 1721923 h 2537362"/>
              <a:gd name="connsiteX4" fmla="*/ 591787 w 4463143"/>
              <a:gd name="connsiteY4" fmla="*/ 2517570 h 2537362"/>
              <a:gd name="connsiteX5" fmla="*/ 4106883 w 4463143"/>
              <a:gd name="connsiteY5" fmla="*/ 1603170 h 253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3" h="2537362">
                <a:moveTo>
                  <a:pt x="912421" y="950027"/>
                </a:moveTo>
                <a:cubicBezTo>
                  <a:pt x="2236520" y="498764"/>
                  <a:pt x="3560619" y="47502"/>
                  <a:pt x="4011881" y="23751"/>
                </a:cubicBezTo>
                <a:cubicBezTo>
                  <a:pt x="4463143" y="0"/>
                  <a:pt x="4195948" y="524494"/>
                  <a:pt x="3619995" y="807523"/>
                </a:cubicBezTo>
                <a:cubicBezTo>
                  <a:pt x="3044042" y="1090552"/>
                  <a:pt x="1060862" y="1436915"/>
                  <a:pt x="556161" y="1721923"/>
                </a:cubicBezTo>
                <a:cubicBezTo>
                  <a:pt x="51460" y="2006931"/>
                  <a:pt x="0" y="2537362"/>
                  <a:pt x="591787" y="2517570"/>
                </a:cubicBezTo>
                <a:cubicBezTo>
                  <a:pt x="1183574" y="2497778"/>
                  <a:pt x="2645228" y="2050474"/>
                  <a:pt x="4106883" y="16031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Forma libre"/>
          <p:cNvSpPr/>
          <p:nvPr/>
        </p:nvSpPr>
        <p:spPr>
          <a:xfrm>
            <a:off x="7481455" y="2529444"/>
            <a:ext cx="1199407" cy="1092530"/>
          </a:xfrm>
          <a:custGeom>
            <a:avLst/>
            <a:gdLst>
              <a:gd name="connsiteX0" fmla="*/ 0 w 1199407"/>
              <a:gd name="connsiteY0" fmla="*/ 1092530 h 1092530"/>
              <a:gd name="connsiteX1" fmla="*/ 676893 w 1199407"/>
              <a:gd name="connsiteY1" fmla="*/ 736270 h 1092530"/>
              <a:gd name="connsiteX2" fmla="*/ 1199407 w 1199407"/>
              <a:gd name="connsiteY2" fmla="*/ 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07" h="1092530">
                <a:moveTo>
                  <a:pt x="0" y="1092530"/>
                </a:moveTo>
                <a:cubicBezTo>
                  <a:pt x="238496" y="1005444"/>
                  <a:pt x="476992" y="918358"/>
                  <a:pt x="676893" y="736270"/>
                </a:cubicBezTo>
                <a:cubicBezTo>
                  <a:pt x="876794" y="554182"/>
                  <a:pt x="1138051" y="102920"/>
                  <a:pt x="119940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55 Imagen" descr="inteligencia_emocional_crop1567184676888.png_2581173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730" y="3157227"/>
            <a:ext cx="2450833" cy="1377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8" name="57 Imagen" descr="autocontro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6346" y="2678445"/>
            <a:ext cx="1144979" cy="615426"/>
          </a:xfrm>
          <a:prstGeom prst="rect">
            <a:avLst/>
          </a:prstGeom>
        </p:spPr>
      </p:pic>
      <p:pic>
        <p:nvPicPr>
          <p:cNvPr id="59" name="58 Imagen" descr="habilidadesocial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7604" y="3550723"/>
            <a:ext cx="1002475" cy="1002475"/>
          </a:xfrm>
          <a:prstGeom prst="rect">
            <a:avLst/>
          </a:prstGeom>
        </p:spPr>
      </p:pic>
      <p:pic>
        <p:nvPicPr>
          <p:cNvPr id="60" name="59 Imagen" descr="empatia-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7478" y="4333503"/>
            <a:ext cx="1542060" cy="1137406"/>
          </a:xfrm>
          <a:prstGeom prst="rect">
            <a:avLst/>
          </a:prstGeom>
        </p:spPr>
      </p:pic>
      <p:pic>
        <p:nvPicPr>
          <p:cNvPr id="61" name="60 Imagen" descr="automotivacio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312" y="5193412"/>
            <a:ext cx="1557821" cy="1504271"/>
          </a:xfrm>
          <a:prstGeom prst="rect">
            <a:avLst/>
          </a:prstGeom>
        </p:spPr>
      </p:pic>
      <p:pic>
        <p:nvPicPr>
          <p:cNvPr id="62" name="61 Imagen" descr="importancia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112" y="5385645"/>
            <a:ext cx="1269485" cy="1269485"/>
          </a:xfrm>
          <a:prstGeom prst="rect">
            <a:avLst/>
          </a:prstGeom>
        </p:spPr>
      </p:pic>
      <p:sp>
        <p:nvSpPr>
          <p:cNvPr id="63" name="62 Forma libre"/>
          <p:cNvSpPr/>
          <p:nvPr/>
        </p:nvSpPr>
        <p:spPr>
          <a:xfrm>
            <a:off x="3443844" y="1409205"/>
            <a:ext cx="4975761" cy="1563584"/>
          </a:xfrm>
          <a:custGeom>
            <a:avLst/>
            <a:gdLst>
              <a:gd name="connsiteX0" fmla="*/ 4811486 w 5365667"/>
              <a:gd name="connsiteY0" fmla="*/ 87085 h 1563584"/>
              <a:gd name="connsiteX1" fmla="*/ 1225138 w 5365667"/>
              <a:gd name="connsiteY1" fmla="*/ 63335 h 1563584"/>
              <a:gd name="connsiteX2" fmla="*/ 607621 w 5365667"/>
              <a:gd name="connsiteY2" fmla="*/ 467096 h 1563584"/>
              <a:gd name="connsiteX3" fmla="*/ 678873 w 5365667"/>
              <a:gd name="connsiteY3" fmla="*/ 847106 h 1563584"/>
              <a:gd name="connsiteX4" fmla="*/ 4680857 w 5365667"/>
              <a:gd name="connsiteY4" fmla="*/ 847106 h 1563584"/>
              <a:gd name="connsiteX5" fmla="*/ 4787735 w 5365667"/>
              <a:gd name="connsiteY5" fmla="*/ 1452748 h 1563584"/>
              <a:gd name="connsiteX6" fmla="*/ 1237013 w 5365667"/>
              <a:gd name="connsiteY6" fmla="*/ 1512124 h 156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5667" h="1563584">
                <a:moveTo>
                  <a:pt x="4811486" y="87085"/>
                </a:moveTo>
                <a:cubicBezTo>
                  <a:pt x="3368634" y="43542"/>
                  <a:pt x="1925782" y="0"/>
                  <a:pt x="1225138" y="63335"/>
                </a:cubicBezTo>
                <a:cubicBezTo>
                  <a:pt x="524494" y="126670"/>
                  <a:pt x="698665" y="336468"/>
                  <a:pt x="607621" y="467096"/>
                </a:cubicBezTo>
                <a:cubicBezTo>
                  <a:pt x="516577" y="597724"/>
                  <a:pt x="0" y="783771"/>
                  <a:pt x="678873" y="847106"/>
                </a:cubicBezTo>
                <a:cubicBezTo>
                  <a:pt x="1357746" y="910441"/>
                  <a:pt x="3996047" y="746166"/>
                  <a:pt x="4680857" y="847106"/>
                </a:cubicBezTo>
                <a:cubicBezTo>
                  <a:pt x="5365667" y="948046"/>
                  <a:pt x="5361709" y="1341912"/>
                  <a:pt x="4787735" y="1452748"/>
                </a:cubicBezTo>
                <a:cubicBezTo>
                  <a:pt x="4213761" y="1563584"/>
                  <a:pt x="1876301" y="1486394"/>
                  <a:pt x="1237013" y="151212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05058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233</TotalTime>
  <Words>150</Words>
  <Application>Microsoft Office PowerPoint</Application>
  <PresentationFormat>Personalizado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Tema1</vt:lpstr>
      <vt:lpstr>INTELIGENCIA EMOCIONAL</vt:lpstr>
      <vt:lpstr>INTELIGENCIA EMOCIONAL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emocional</dc:title>
  <dc:creator>Douglas Alexander La Fuente Rios</dc:creator>
  <cp:lastModifiedBy>Rashel</cp:lastModifiedBy>
  <cp:revision>11</cp:revision>
  <dcterms:created xsi:type="dcterms:W3CDTF">2020-02-19T02:44:04Z</dcterms:created>
  <dcterms:modified xsi:type="dcterms:W3CDTF">2020-02-19T12:42:06Z</dcterms:modified>
</cp:coreProperties>
</file>