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718B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83268" y="1272032"/>
            <a:ext cx="8921465" cy="293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22"/>
              </a:lnSpc>
            </a:pPr>
            <a:r>
              <a:rPr lang="en-US" sz="844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Election Dataset </a:t>
            </a:r>
          </a:p>
          <a:p>
            <a:pPr algn="ctr">
              <a:lnSpc>
                <a:spcPts val="11822"/>
              </a:lnSpc>
              <a:spcBef>
                <a:spcPct val="0"/>
              </a:spcBef>
            </a:pPr>
            <a:r>
              <a:rPr lang="en-US" sz="844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52655" y="6682968"/>
            <a:ext cx="81826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Presented by: Rasheshwari Walwadkar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718B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39101" y="250256"/>
            <a:ext cx="5592844" cy="1927322"/>
            <a:chOff x="0" y="0"/>
            <a:chExt cx="1473012" cy="5076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3013" cy="507607"/>
            </a:xfrm>
            <a:custGeom>
              <a:avLst/>
              <a:gdLst/>
              <a:ahLst/>
              <a:cxnLst/>
              <a:rect r="r" b="b" t="t" l="l"/>
              <a:pathLst>
                <a:path h="507607" w="1473013">
                  <a:moveTo>
                    <a:pt x="0" y="0"/>
                  </a:moveTo>
                  <a:lnTo>
                    <a:pt x="1473013" y="0"/>
                  </a:lnTo>
                  <a:lnTo>
                    <a:pt x="1473013" y="507607"/>
                  </a:lnTo>
                  <a:lnTo>
                    <a:pt x="0" y="507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73012" cy="545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39101" y="952500"/>
            <a:ext cx="559284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38827"/>
            <a:ext cx="9048263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Data Integration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Data Cleaning and Preparation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Data Analysis and Visualization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Interactive Dashboard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Insights and Recommendations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718B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4270" y="254566"/>
            <a:ext cx="8153519" cy="138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62"/>
              </a:lnSpc>
              <a:spcBef>
                <a:spcPct val="0"/>
              </a:spcBef>
            </a:pPr>
            <a:r>
              <a:rPr lang="en-US" sz="804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Discription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07373" y="1893843"/>
            <a:ext cx="14082474" cy="784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Election Results Data: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`_id`: Unique identifier for each record.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`State`: Name of the state.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`Const. No.`: Constituency number.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`Constituency`: Name of the constituency.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`Leading Candidate`: Name of the leading candidate.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`Leading Party`: Name of the leading party.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`Trailing Candidate`: Name of the trailing candidate.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`Trailing Party`: Name of the trailing party.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`Margin`: Vote margin between the leading and trailing candidates.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`Status`: Status of the election result (e.g., Won, Lost, Leading, Trailing).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Party Alliance Data: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`Party Name`: Name of the political party.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`Alliance Name`: Name of the political alliance the party belongs to.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8B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7144" y="375523"/>
            <a:ext cx="17283865" cy="9535955"/>
          </a:xfrm>
          <a:custGeom>
            <a:avLst/>
            <a:gdLst/>
            <a:ahLst/>
            <a:cxnLst/>
            <a:rect r="r" b="b" t="t" l="l"/>
            <a:pathLst>
              <a:path h="9535955" w="17283865">
                <a:moveTo>
                  <a:pt x="0" y="0"/>
                </a:moveTo>
                <a:lnTo>
                  <a:pt x="17283865" y="0"/>
                </a:lnTo>
                <a:lnTo>
                  <a:pt x="17283865" y="9535954"/>
                </a:lnTo>
                <a:lnTo>
                  <a:pt x="0" y="9535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9" r="-137" b="-97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718B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98263" y="438409"/>
            <a:ext cx="5592844" cy="1927322"/>
            <a:chOff x="0" y="0"/>
            <a:chExt cx="1473012" cy="5076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3013" cy="507607"/>
            </a:xfrm>
            <a:custGeom>
              <a:avLst/>
              <a:gdLst/>
              <a:ahLst/>
              <a:cxnLst/>
              <a:rect r="r" b="b" t="t" l="l"/>
              <a:pathLst>
                <a:path h="507607" w="1473013">
                  <a:moveTo>
                    <a:pt x="0" y="0"/>
                  </a:moveTo>
                  <a:lnTo>
                    <a:pt x="1473013" y="0"/>
                  </a:lnTo>
                  <a:lnTo>
                    <a:pt x="1473013" y="507607"/>
                  </a:lnTo>
                  <a:lnTo>
                    <a:pt x="0" y="507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73012" cy="545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98263" y="952500"/>
            <a:ext cx="5592844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8166" y="2919730"/>
            <a:ext cx="17124102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Seats by Alliance: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NDA: 252 seats (46.49%)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INDIA: 208 seats (38.38%)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Independent: 82 seats (15.13%)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Constituencies by Alliance: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NDA: Approximately 250 constituencies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INDIA: Approximately 200 constituencies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Independent: Approximately 80 constituencies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718B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781" y="758713"/>
            <a:ext cx="18133219" cy="72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Leading Parties by Alliance: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dashboard shows a detailed list of leading parties along with the total seats won and the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margin of votes. For example: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Bhartiya Janata Party (NDA): 239 seats, avg. margin 1,92,809.77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Indian national congress (INDIA): 99 seat, avg. margin 1,31,372.95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Samajwadi Party (INDIA):37 seat, avg. margin 77,555.84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Vote Margin Analysis: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average vote margin across all parties is 162,350.08. Significant margins are observed for parties like: All India Majlis-E-Ittehadul Muslimeen (INDIA): 3,38,087 Bharat Adivasi Party (Independent): 2,47,054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718B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188" y="640471"/>
            <a:ext cx="18098812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Conclusion: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Election Dataset Dashboard effectively summarizes and visualizes the election results,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making it easy to identify trends and significant figures. By leveraging the interactive filters,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delve deeper into specific areas of interest, such as party performance, vote margins, and constituency outcomes. This dashboard serves as a valuable tool for political analysts, researchers, and anyone interested in understanding the dynamics of the election results.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718B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44540" y="3110693"/>
            <a:ext cx="6798919" cy="2707724"/>
            <a:chOff x="0" y="0"/>
            <a:chExt cx="1790662" cy="71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0662" cy="713145"/>
            </a:xfrm>
            <a:custGeom>
              <a:avLst/>
              <a:gdLst/>
              <a:ahLst/>
              <a:cxnLst/>
              <a:rect r="r" b="b" t="t" l="l"/>
              <a:pathLst>
                <a:path h="713145" w="1790662">
                  <a:moveTo>
                    <a:pt x="0" y="0"/>
                  </a:moveTo>
                  <a:lnTo>
                    <a:pt x="1790662" y="0"/>
                  </a:lnTo>
                  <a:lnTo>
                    <a:pt x="1790662" y="713145"/>
                  </a:lnTo>
                  <a:lnTo>
                    <a:pt x="0" y="71314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90662" cy="751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15742" y="3700640"/>
            <a:ext cx="5456515" cy="14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22"/>
              </a:lnSpc>
              <a:spcBef>
                <a:spcPct val="0"/>
              </a:spcBef>
            </a:pPr>
            <a:r>
              <a:rPr lang="en-US" sz="84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DAGK0d3tst4</dc:identifier>
  <dcterms:modified xsi:type="dcterms:W3CDTF">2011-08-01T06:04:30Z</dcterms:modified>
  <cp:revision>1</cp:revision>
  <dc:title>Company Profile Presentation</dc:title>
</cp:coreProperties>
</file>