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8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3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26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9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87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8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41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6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0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0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1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7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3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9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6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E07A-DC45-42F1-8722-EA7CA63AA0B4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FECB-AF91-4FCC-ADAD-C1F6239C7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764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" TargetMode="External"/><Relationship Id="rId2" Type="http://schemas.openxmlformats.org/officeDocument/2006/relationships/hyperlink" Target="https://towardsdatascien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2R-5_J3d4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F1E4BE-98B1-1522-EA75-1042D35FB0CE}"/>
              </a:ext>
            </a:extLst>
          </p:cNvPr>
          <p:cNvSpPr/>
          <p:nvPr/>
        </p:nvSpPr>
        <p:spPr>
          <a:xfrm>
            <a:off x="7993626" y="0"/>
            <a:ext cx="4198373" cy="501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UNDERSTANDING THE USE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67C70E-B1A6-E657-1E18-74D2E439B788}"/>
              </a:ext>
            </a:extLst>
          </p:cNvPr>
          <p:cNvSpPr/>
          <p:nvPr/>
        </p:nvSpPr>
        <p:spPr>
          <a:xfrm>
            <a:off x="2767780" y="845572"/>
            <a:ext cx="9104671" cy="5132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Resume Ranking System</a:t>
            </a:r>
          </a:p>
          <a:p>
            <a:endParaRPr lang="en-IN" sz="2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To develop a system that matches resumes with job descriptions using natural language processing and machine learning.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Job seekers and recruiters.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can upload resumes in various formats (PDF, DOCX).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Users input a job description.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system ranks resumes based on their relevance to the job description.</a:t>
            </a:r>
          </a:p>
          <a:p>
            <a:r>
              <a:rPr lang="en-IN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0296E-D261-9317-36D8-BA11AE6FCE65}"/>
              </a:ext>
            </a:extLst>
          </p:cNvPr>
          <p:cNvSpPr/>
          <p:nvPr/>
        </p:nvSpPr>
        <p:spPr>
          <a:xfrm>
            <a:off x="9124335" y="6336890"/>
            <a:ext cx="3067664" cy="5014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Submitted By: Rashi Jain</a:t>
            </a:r>
          </a:p>
        </p:txBody>
      </p:sp>
    </p:spTree>
    <p:extLst>
      <p:ext uri="{BB962C8B-B14F-4D97-AF65-F5344CB8AC3E}">
        <p14:creationId xmlns:p14="http://schemas.microsoft.com/office/powerpoint/2010/main" val="3280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6FF950-5127-8007-D55C-89A23C9D995E}"/>
              </a:ext>
            </a:extLst>
          </p:cNvPr>
          <p:cNvSpPr/>
          <p:nvPr/>
        </p:nvSpPr>
        <p:spPr>
          <a:xfrm>
            <a:off x="7993627" y="0"/>
            <a:ext cx="4198373" cy="501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SUMMARY OF 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E1688-48D2-9F83-5BF1-B5EF06A3327B}"/>
              </a:ext>
            </a:extLst>
          </p:cNvPr>
          <p:cNvSpPr/>
          <p:nvPr/>
        </p:nvSpPr>
        <p:spPr>
          <a:xfrm>
            <a:off x="2133599" y="1032386"/>
            <a:ext cx="9104671" cy="51226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Research Objectives: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Investigate effective techniques for matching resumes to job descriptions using NLP and machine learning.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the performance of different machine learning models in resume ranking.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Research Findings: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Text preprocessing (cleaning, tokenization, lemmatization) is crucial for improving model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TF-IDF vectorization significantly enhances the ability to compare textual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Models such as Random Forest and Logistic Regression performed well in predicting match scores.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References: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Articles on NLP and its applications in recruitment (e.g.,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Towards Data Science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YouTube videos on text extraction and machine learning models (e.g.,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 with Python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Research papers on resume screening using AI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8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D7EFC7-5402-4B27-AC88-0A08395D8861}"/>
              </a:ext>
            </a:extLst>
          </p:cNvPr>
          <p:cNvSpPr/>
          <p:nvPr/>
        </p:nvSpPr>
        <p:spPr>
          <a:xfrm>
            <a:off x="7993627" y="0"/>
            <a:ext cx="4198373" cy="501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PROTOTYPE / WIREFRAME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D21B0-4921-E7D6-03DC-7898402F0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4" y="1070822"/>
            <a:ext cx="8832798" cy="47498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00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C2BE6-0A0F-A8B6-6B26-B6D0D501007D}"/>
              </a:ext>
            </a:extLst>
          </p:cNvPr>
          <p:cNvSpPr/>
          <p:nvPr/>
        </p:nvSpPr>
        <p:spPr>
          <a:xfrm>
            <a:off x="6853084" y="0"/>
            <a:ext cx="5338916" cy="501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 ARCHITECTURE OF THE SOLUTION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C7E04-086C-4188-034D-09411E44525A}"/>
              </a:ext>
            </a:extLst>
          </p:cNvPr>
          <p:cNvSpPr/>
          <p:nvPr/>
        </p:nvSpPr>
        <p:spPr>
          <a:xfrm>
            <a:off x="2133599" y="1032386"/>
            <a:ext cx="9104671" cy="51226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FF0000"/>
                </a:solidFill>
              </a:rPr>
              <a:t>Architecture Overview:</a:t>
            </a:r>
            <a:endParaRPr lang="en-IN" sz="2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Frontend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HTML/CSS/JavaScript (Flask framework) for user interaction.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Backend:</a:t>
            </a:r>
            <a:endParaRPr lang="en-I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Flask Application:</a:t>
            </a:r>
            <a:r>
              <a:rPr lang="en-IN" dirty="0"/>
              <a:t> Handles requests and serves web pages.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Text Extraction Modules:</a:t>
            </a:r>
            <a:r>
              <a:rPr lang="en-IN" dirty="0"/>
              <a:t> Functions for processing PDF, DOCX, and TXT files.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NLP Preprocessing:</a:t>
            </a:r>
            <a:r>
              <a:rPr lang="en-IN" dirty="0"/>
              <a:t> Cleaning and preparing text for analysis.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Machine Learning Pipeline: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Model training and evaluation with train-test splits.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Predictive analytics using trained models.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1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29AE42-E6BE-7196-CB2E-CE19F7CA6D1A}"/>
              </a:ext>
            </a:extLst>
          </p:cNvPr>
          <p:cNvSpPr/>
          <p:nvPr/>
        </p:nvSpPr>
        <p:spPr>
          <a:xfrm>
            <a:off x="8023122" y="0"/>
            <a:ext cx="4149213" cy="501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CB923-F540-9D29-B39B-D4019DE85C82}"/>
              </a:ext>
            </a:extLst>
          </p:cNvPr>
          <p:cNvSpPr/>
          <p:nvPr/>
        </p:nvSpPr>
        <p:spPr>
          <a:xfrm>
            <a:off x="6725265" y="1032386"/>
            <a:ext cx="4493341" cy="512260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Testing Strategy: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Train-Test Split:</a:t>
            </a:r>
            <a:r>
              <a:rPr lang="en-US" dirty="0"/>
              <a:t> Data was divided into training and testing sets (80%-20%).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Model Performance Metrics:</a:t>
            </a:r>
            <a:r>
              <a:rPr lang="en-US" dirty="0"/>
              <a:t> Evaluated using metrics such as: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Accuracy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Precision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Recall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F1 Score</a:t>
            </a:r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B5340-0376-CA2F-5B94-5DBFB2CC1B57}"/>
              </a:ext>
            </a:extLst>
          </p:cNvPr>
          <p:cNvSpPr/>
          <p:nvPr/>
        </p:nvSpPr>
        <p:spPr>
          <a:xfrm>
            <a:off x="1322439" y="403124"/>
            <a:ext cx="5068529" cy="6154992"/>
          </a:xfrm>
          <a:prstGeom prst="rect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Data Flow Diagram:</a:t>
            </a: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  <a:p>
            <a:pPr lvl="1"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BE35A-3D6C-CB7E-1164-CE0210CC0D02}"/>
              </a:ext>
            </a:extLst>
          </p:cNvPr>
          <p:cNvSpPr/>
          <p:nvPr/>
        </p:nvSpPr>
        <p:spPr>
          <a:xfrm>
            <a:off x="1465006" y="1229033"/>
            <a:ext cx="4798142" cy="452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Uploads Resume And Job Description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9BBC1-54E9-15CA-C477-55C3E4A56EFB}"/>
              </a:ext>
            </a:extLst>
          </p:cNvPr>
          <p:cNvSpPr/>
          <p:nvPr/>
        </p:nvSpPr>
        <p:spPr>
          <a:xfrm>
            <a:off x="1469922" y="2168016"/>
            <a:ext cx="4798142" cy="452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Text Extraction 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BAC28-10C0-E02D-C1E4-D0075AB63774}"/>
              </a:ext>
            </a:extLst>
          </p:cNvPr>
          <p:cNvSpPr/>
          <p:nvPr/>
        </p:nvSpPr>
        <p:spPr>
          <a:xfrm>
            <a:off x="1465006" y="3195491"/>
            <a:ext cx="4798142" cy="452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Extracted Text Sent To Preprocessing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30578-3EF9-8E19-B570-0532D8506548}"/>
              </a:ext>
            </a:extLst>
          </p:cNvPr>
          <p:cNvSpPr/>
          <p:nvPr/>
        </p:nvSpPr>
        <p:spPr>
          <a:xfrm>
            <a:off x="1465006" y="4065647"/>
            <a:ext cx="4798142" cy="452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Resume Matching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05D8D-8ED1-E4E9-7982-C88D0E547F30}"/>
              </a:ext>
            </a:extLst>
          </p:cNvPr>
          <p:cNvSpPr/>
          <p:nvPr/>
        </p:nvSpPr>
        <p:spPr>
          <a:xfrm>
            <a:off x="1465006" y="4994795"/>
            <a:ext cx="4798142" cy="452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Matching Results Sent For Report Generation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B8CCD-7502-1D2F-49F4-A2C89A6CA003}"/>
              </a:ext>
            </a:extLst>
          </p:cNvPr>
          <p:cNvSpPr/>
          <p:nvPr/>
        </p:nvSpPr>
        <p:spPr>
          <a:xfrm>
            <a:off x="1465006" y="5837913"/>
            <a:ext cx="4798142" cy="4522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Matching Results Sent Back To The User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FB0A81-CF89-0C4C-642F-8D7E5D269F47}"/>
              </a:ext>
            </a:extLst>
          </p:cNvPr>
          <p:cNvCxnSpPr>
            <a:stCxn id="8" idx="2"/>
          </p:cNvCxnSpPr>
          <p:nvPr/>
        </p:nvCxnSpPr>
        <p:spPr>
          <a:xfrm>
            <a:off x="3864077" y="1681317"/>
            <a:ext cx="0" cy="5260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5342D-121F-1CA3-AB7F-A643E52DC687}"/>
              </a:ext>
            </a:extLst>
          </p:cNvPr>
          <p:cNvCxnSpPr>
            <a:cxnSpLocks/>
          </p:cNvCxnSpPr>
          <p:nvPr/>
        </p:nvCxnSpPr>
        <p:spPr>
          <a:xfrm>
            <a:off x="3856703" y="2620301"/>
            <a:ext cx="0" cy="5260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D7F1FD-095C-F839-507F-7E20DD001281}"/>
              </a:ext>
            </a:extLst>
          </p:cNvPr>
          <p:cNvCxnSpPr>
            <a:cxnSpLocks/>
          </p:cNvCxnSpPr>
          <p:nvPr/>
        </p:nvCxnSpPr>
        <p:spPr>
          <a:xfrm>
            <a:off x="3856703" y="3635475"/>
            <a:ext cx="0" cy="4449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256AF5-64C5-EB89-97F0-91B9E67F1260}"/>
              </a:ext>
            </a:extLst>
          </p:cNvPr>
          <p:cNvCxnSpPr>
            <a:cxnSpLocks/>
          </p:cNvCxnSpPr>
          <p:nvPr/>
        </p:nvCxnSpPr>
        <p:spPr>
          <a:xfrm>
            <a:off x="3864077" y="4517931"/>
            <a:ext cx="0" cy="46702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979FC0-3FE2-257A-7B03-917C5B1E2AAF}"/>
              </a:ext>
            </a:extLst>
          </p:cNvPr>
          <p:cNvCxnSpPr>
            <a:cxnSpLocks/>
          </p:cNvCxnSpPr>
          <p:nvPr/>
        </p:nvCxnSpPr>
        <p:spPr>
          <a:xfrm>
            <a:off x="3856703" y="5437246"/>
            <a:ext cx="0" cy="41295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25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C2BE6-0A0F-A8B6-6B26-B6D0D501007D}"/>
              </a:ext>
            </a:extLst>
          </p:cNvPr>
          <p:cNvSpPr/>
          <p:nvPr/>
        </p:nvSpPr>
        <p:spPr>
          <a:xfrm>
            <a:off x="6853084" y="0"/>
            <a:ext cx="5338916" cy="501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OUTCOME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C7E04-086C-4188-034D-09411E44525A}"/>
              </a:ext>
            </a:extLst>
          </p:cNvPr>
          <p:cNvSpPr/>
          <p:nvPr/>
        </p:nvSpPr>
        <p:spPr>
          <a:xfrm>
            <a:off x="2133599" y="1032386"/>
            <a:ext cx="9104671" cy="51226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Outcome Summary: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Resume Matching System successfully ranks resumes based on their match to job descriptions.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Provides a user-friendly interface for recruiters to easily upload and analyze resumes.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Streamlines the recruitment process, saving time and resources for HR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User Feedback: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Positive feedback from initial testing phases regarding usability and effectiveness.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Suggestions for further enhancements include additional NLP features and a broader range of supported file types.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18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C2BE6-0A0F-A8B6-6B26-B6D0D501007D}"/>
              </a:ext>
            </a:extLst>
          </p:cNvPr>
          <p:cNvSpPr/>
          <p:nvPr/>
        </p:nvSpPr>
        <p:spPr>
          <a:xfrm>
            <a:off x="6853084" y="0"/>
            <a:ext cx="5338916" cy="5014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POTENTIAL BENEFITS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C7E04-086C-4188-034D-09411E44525A}"/>
              </a:ext>
            </a:extLst>
          </p:cNvPr>
          <p:cNvSpPr/>
          <p:nvPr/>
        </p:nvSpPr>
        <p:spPr>
          <a:xfrm>
            <a:off x="2133599" y="1347018"/>
            <a:ext cx="9104671" cy="43065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Efficiency Improvement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Reduces the time spent manually screening resumes.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Enhanced Matching Accuracy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Utilizes machine learning for better candidate-job 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User-Friendly Experience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Intuitive design makes it easy for recruiters to navigate and 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Scalability</a:t>
            </a:r>
          </a:p>
          <a:p>
            <a:pPr marL="742950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 be expanded to include more advanced features, such as automated candidate ranking and integrated application tracking systems. 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1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1A41E5-903E-FBE1-67FD-22CC498D7E4C}"/>
              </a:ext>
            </a:extLst>
          </p:cNvPr>
          <p:cNvSpPr/>
          <p:nvPr/>
        </p:nvSpPr>
        <p:spPr>
          <a:xfrm>
            <a:off x="3667432" y="1573161"/>
            <a:ext cx="5063613" cy="10225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LINK TO GITHUB REPO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7BBF7-643B-5349-E013-0F07DE592875}"/>
              </a:ext>
            </a:extLst>
          </p:cNvPr>
          <p:cNvSpPr/>
          <p:nvPr/>
        </p:nvSpPr>
        <p:spPr>
          <a:xfrm>
            <a:off x="1307690" y="3239731"/>
            <a:ext cx="9281652" cy="585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https://github.com/Rashi1703/Resume-Ranker.git</a:t>
            </a:r>
          </a:p>
        </p:txBody>
      </p:sp>
    </p:spTree>
    <p:extLst>
      <p:ext uri="{BB962C8B-B14F-4D97-AF65-F5344CB8AC3E}">
        <p14:creationId xmlns:p14="http://schemas.microsoft.com/office/powerpoint/2010/main" val="578497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504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Rashi Jain</dc:creator>
  <cp:lastModifiedBy>Rashi Jain</cp:lastModifiedBy>
  <cp:revision>1</cp:revision>
  <dcterms:created xsi:type="dcterms:W3CDTF">2024-10-16T12:55:19Z</dcterms:created>
  <dcterms:modified xsi:type="dcterms:W3CDTF">2024-10-16T13:58:55Z</dcterms:modified>
</cp:coreProperties>
</file>