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66" d="100"/>
          <a:sy n="66" d="100"/>
        </p:scale>
        <p:origin x="81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45673"/>
            <a:ext cx="6815669" cy="1640991"/>
          </a:xfrm>
        </p:spPr>
        <p:txBody>
          <a:bodyPr/>
          <a:lstStyle/>
          <a:p>
            <a:r>
              <a:rPr lang="en-US" b="1" dirty="0"/>
              <a:t>AGILE SOFTWARE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 Group 11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b="1" dirty="0"/>
              <a:t>Role Play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504404"/>
              </p:ext>
            </p:extLst>
          </p:nvPr>
        </p:nvGraphicFramePr>
        <p:xfrm>
          <a:off x="3013073" y="2959100"/>
          <a:ext cx="6492876" cy="2422526"/>
        </p:xfrm>
        <a:graphic>
          <a:graphicData uri="http://schemas.openxmlformats.org/drawingml/2006/table">
            <a:tbl>
              <a:tblPr/>
              <a:tblGrid>
                <a:gridCol w="2019075">
                  <a:extLst>
                    <a:ext uri="{9D8B030D-6E8A-4147-A177-3AD203B41FA5}">
                      <a16:colId xmlns:a16="http://schemas.microsoft.com/office/drawing/2014/main" val="600666083"/>
                    </a:ext>
                  </a:extLst>
                </a:gridCol>
                <a:gridCol w="3317650">
                  <a:extLst>
                    <a:ext uri="{9D8B030D-6E8A-4147-A177-3AD203B41FA5}">
                      <a16:colId xmlns:a16="http://schemas.microsoft.com/office/drawing/2014/main" val="208503588"/>
                    </a:ext>
                  </a:extLst>
                </a:gridCol>
                <a:gridCol w="1156151">
                  <a:extLst>
                    <a:ext uri="{9D8B030D-6E8A-4147-A177-3AD203B41FA5}">
                      <a16:colId xmlns:a16="http://schemas.microsoft.com/office/drawing/2014/main" val="2439094300"/>
                    </a:ext>
                  </a:extLst>
                </a:gridCol>
              </a:tblGrid>
              <a:tr h="433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Group members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BITS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Role play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07676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Ashish </a:t>
                      </a:r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Ranjan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2021ct93023@wilp.bits-pilani.ac.in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SM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961501"/>
                  </a:ext>
                </a:extLst>
              </a:tr>
              <a:tr h="64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Rashi </a:t>
                      </a:r>
                      <a:r>
                        <a:rPr lang="en-US" sz="14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Chaudhary</a:t>
                      </a:r>
                      <a:endParaRPr lang="en-US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2021ct93024@wilp.bits-pilani.ac.in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094821"/>
                  </a:ext>
                </a:extLst>
              </a:tr>
              <a:tr h="433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 Ritu Bala 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2021CT93003@wilp.bits-pilani.ac.in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8124"/>
                  </a:ext>
                </a:extLst>
              </a:tr>
              <a:tr h="433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Sandya Shanmugham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2021CT93031@wilp.bits-pilani.ac.in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QA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2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Estimates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9" y="870857"/>
            <a:ext cx="10697031" cy="52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38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Bell MT</vt:lpstr>
      <vt:lpstr>Garamond</vt:lpstr>
      <vt:lpstr>Organic</vt:lpstr>
      <vt:lpstr>AGILE SOFTWARE PROCESSES</vt:lpstr>
      <vt:lpstr>ASP Group 11 –Role Play</vt:lpstr>
      <vt:lpstr>Assumptions &amp; Estimates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PROCESSES</dc:title>
  <dc:creator>Shanmugham, Sandya (Cognizant)</dc:creator>
  <cp:lastModifiedBy>Shanmugham, Sandya (Cognizant)</cp:lastModifiedBy>
  <cp:revision>12</cp:revision>
  <dcterms:created xsi:type="dcterms:W3CDTF">2022-02-16T08:57:19Z</dcterms:created>
  <dcterms:modified xsi:type="dcterms:W3CDTF">2022-02-16T09:22:38Z</dcterms:modified>
</cp:coreProperties>
</file>