
<file path=[Content_Types].xml><?xml version="1.0" encoding="utf-8"?>
<Types xmlns="http://schemas.openxmlformats.org/package/2006/content-types">
  <Override PartName="/_rels/.rels" ContentType="application/vnd.openxmlformats-package.relationships+xml"/>
  <Override PartName="/ppt/notesSlides/_rels/notesSlide45.xml.rels" ContentType="application/vnd.openxmlformats-package.relationships+xml"/>
  <Override PartName="/ppt/notesSlides/_rels/notesSlide44.xml.rels" ContentType="application/vnd.openxmlformats-package.relationships+xml"/>
  <Override PartName="/ppt/notesSlides/_rels/notesSlide36.xml.rels" ContentType="application/vnd.openxmlformats-package.relationships+xml"/>
  <Override PartName="/ppt/notesSlides/_rels/notesSlide4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47.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43.xml.rels" ContentType="application/vnd.openxmlformats-package.relationships+xml"/>
  <Override PartName="/ppt/notesSlides/_rels/notesSlide2.xml.rels" ContentType="application/vnd.openxmlformats-package.relationships+xml"/>
  <Override PartName="/ppt/notesSlides/_rels/notesSlide9.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notesSlide47.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36.xml" ContentType="application/vnd.openxmlformats-officedocument.presentationml.notesSlide+xml"/>
  <Override PartName="/ppt/notesSlides/notesSlide5.xml" ContentType="application/vnd.openxmlformats-officedocument.presentationml.notesSlide+xml"/>
  <Override PartName="/ppt/notesSlides/notesSlide46.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45.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162.png" ContentType="image/png"/>
  <Override PartName="/ppt/media/image160.png" ContentType="image/png"/>
  <Override PartName="/ppt/media/image154.png" ContentType="image/png"/>
  <Override PartName="/ppt/media/image153.png" ContentType="image/png"/>
  <Override PartName="/ppt/media/image152.png" ContentType="image/png"/>
  <Override PartName="/ppt/media/image151.png" ContentType="image/png"/>
  <Override PartName="/ppt/media/image150.png" ContentType="image/png"/>
  <Override PartName="/ppt/media/image148.png" ContentType="image/png"/>
  <Override PartName="/ppt/media/image147.png" ContentType="image/png"/>
  <Override PartName="/ppt/media/image146.png" ContentType="image/png"/>
  <Override PartName="/ppt/media/image145.png" ContentType="image/png"/>
  <Override PartName="/ppt/media/image144.png" ContentType="image/png"/>
  <Override PartName="/ppt/media/image143.png" ContentType="image/png"/>
  <Override PartName="/ppt/media/image142.png" ContentType="image/png"/>
  <Override PartName="/ppt/media/image141.png" ContentType="image/png"/>
  <Override PartName="/ppt/media/image140.png" ContentType="image/png"/>
  <Override PartName="/ppt/media/image138.png" ContentType="image/png"/>
  <Override PartName="/ppt/media/image137.png" ContentType="image/png"/>
  <Override PartName="/ppt/media/image136.png" ContentType="image/png"/>
  <Override PartName="/ppt/media/image135.png" ContentType="image/png"/>
  <Override PartName="/ppt/media/image134.png" ContentType="image/png"/>
  <Override PartName="/ppt/media/image133.png" ContentType="image/png"/>
  <Override PartName="/ppt/media/image132.png" ContentType="image/png"/>
  <Override PartName="/ppt/media/image131.png" ContentType="image/png"/>
  <Override PartName="/ppt/media/image130.png" ContentType="image/png"/>
  <Override PartName="/ppt/media/image128.png" ContentType="image/png"/>
  <Override PartName="/ppt/media/image161.jpeg" ContentType="image/jpeg"/>
  <Override PartName="/ppt/media/image127.png" ContentType="image/png"/>
  <Override PartName="/ppt/media/image126.png" ContentType="image/png"/>
  <Override PartName="/ppt/media/image125.png" ContentType="image/png"/>
  <Override PartName="/ppt/media/image124.png" ContentType="image/png"/>
  <Override PartName="/ppt/media/image123.png" ContentType="image/png"/>
  <Override PartName="/ppt/media/image122.png" ContentType="image/png"/>
  <Override PartName="/ppt/media/image121.png" ContentType="image/png"/>
  <Override PartName="/ppt/media/image120.png" ContentType="image/png"/>
  <Override PartName="/ppt/media/image118.png" ContentType="image/png"/>
  <Override PartName="/ppt/media/image117.png" ContentType="image/png"/>
  <Override PartName="/ppt/media/image116.png" ContentType="image/png"/>
  <Override PartName="/ppt/media/image115.png" ContentType="image/png"/>
  <Override PartName="/ppt/media/image114.png" ContentType="image/png"/>
  <Override PartName="/ppt/media/image113.png" ContentType="image/png"/>
  <Override PartName="/ppt/media/image112.png" ContentType="image/png"/>
  <Override PartName="/ppt/media/image111.png" ContentType="image/png"/>
  <Override PartName="/ppt/media/image110.png" ContentType="image/png"/>
  <Override PartName="/ppt/media/image108.png" ContentType="image/png"/>
  <Override PartName="/ppt/media/image107.png" ContentType="image/png"/>
  <Override PartName="/ppt/media/image106.png" ContentType="image/png"/>
  <Override PartName="/ppt/media/image105.png" ContentType="image/png"/>
  <Override PartName="/ppt/media/image104.png" ContentType="image/png"/>
  <Override PartName="/ppt/media/image99.png" ContentType="image/png"/>
  <Override PartName="/ppt/media/image103.png" ContentType="image/png"/>
  <Override PartName="/ppt/media/image98.png" ContentType="image/png"/>
  <Override PartName="/ppt/media/image102.png" ContentType="image/png"/>
  <Override PartName="/ppt/media/image97.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109.png" ContentType="image/png"/>
  <Override PartName="/ppt/media/image40.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89.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59.png" ContentType="image/png"/>
  <Override PartName="/ppt/media/image10.png" ContentType="image/png"/>
  <Override PartName="/ppt/media/image69.png" ContentType="image/png"/>
  <Override PartName="/ppt/media/image23.png" ContentType="image/png"/>
  <Override PartName="/ppt/media/image58.png" ContentType="image/png"/>
  <Override PartName="/ppt/media/image36.png" ContentType="image/png"/>
  <Override PartName="/ppt/media/image155.png" ContentType="image/png"/>
  <Override PartName="/ppt/media/image1.png" ContentType="image/png"/>
  <Override PartName="/ppt/media/image51.png" ContentType="image/png"/>
  <Override PartName="/ppt/media/image56.png" ContentType="image/png"/>
  <Override PartName="/ppt/media/image21.png" ContentType="image/png"/>
  <Override PartName="/ppt/media/image37.png" ContentType="image/png"/>
  <Override PartName="/ppt/media/image156.png" ContentType="image/png"/>
  <Override PartName="/ppt/media/image2.png" ContentType="image/png"/>
  <Override PartName="/ppt/media/image52.png" ContentType="image/png"/>
  <Override PartName="/ppt/media/image57.png" ContentType="image/png"/>
  <Override PartName="/ppt/media/image22.png" ContentType="image/png"/>
  <Override PartName="/ppt/media/image38.png" ContentType="image/png"/>
  <Override PartName="/ppt/media/image157.png" ContentType="image/png"/>
  <Override PartName="/ppt/media/image3.png" ContentType="image/png"/>
  <Override PartName="/ppt/media/image53.png" ContentType="image/png"/>
  <Override PartName="/ppt/media/image39.png" ContentType="image/png"/>
  <Override PartName="/ppt/media/image158.png" ContentType="image/png"/>
  <Override PartName="/ppt/media/image4.png" ContentType="image/png"/>
  <Override PartName="/ppt/media/image5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6.png" ContentType="image/png"/>
  <Override PartName="/ppt/media/image91.png" ContentType="image/png"/>
  <Override PartName="/ppt/media/image17.png" ContentType="image/png"/>
  <Override PartName="/ppt/media/image7.png" ContentType="image/png"/>
  <Override PartName="/ppt/media/image92.png" ContentType="image/png"/>
  <Override PartName="/ppt/media/image18.png" ContentType="image/png"/>
  <Override PartName="/ppt/media/image8.png" ContentType="image/png"/>
  <Override PartName="/ppt/media/image93.png" ContentType="image/png"/>
  <Override PartName="/ppt/media/image19.png" ContentType="image/png"/>
  <Override PartName="/ppt/media/image9.png" ContentType="image/png"/>
  <Override PartName="/ppt/media/image94.png" ContentType="image/png"/>
  <Override PartName="/ppt/media/image159.png" ContentType="image/png"/>
  <Override PartName="/ppt/media/image90.png" ContentType="image/png"/>
  <Override PartName="/ppt/media/image5.png" ContentType="image/png"/>
  <Override PartName="/ppt/media/image55.png" ContentType="image/png"/>
  <Override PartName="/ppt/media/image20.png" ContentType="image/png"/>
  <Override PartName="/ppt/media/image79.png" ContentType="image/png"/>
  <Override PartName="/ppt/media/image47.png" ContentType="image/png"/>
  <Override PartName="/ppt/media/image48.png" ContentType="image/png"/>
  <Override PartName="/ppt/media/image49.png" ContentType="image/png"/>
  <Override PartName="/ppt/media/image119.png" ContentType="image/png"/>
  <Override PartName="/ppt/media/image50.png" ContentType="image/png"/>
  <Override PartName="/ppt/media/image129.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139.png" ContentType="image/png"/>
  <Override PartName="/ppt/media/image70.png" ContentType="image/png"/>
  <Override PartName="/ppt/media/image71.png" ContentType="image/png"/>
  <Override PartName="/ppt/media/image72.png" ContentType="image/png"/>
  <Override PartName="/ppt/media/image73.png" ContentType="image/png"/>
  <Override PartName="/ppt/media/image74.png" ContentType="image/png"/>
  <Override PartName="/ppt/media/image75.png" ContentType="image/png"/>
  <Override PartName="/ppt/media/image76.png" ContentType="image/png"/>
  <Override PartName="/ppt/media/image77.png" ContentType="image/png"/>
  <Override PartName="/ppt/media/image78.png" ContentType="image/png"/>
  <Override PartName="/ppt/media/image149.png" ContentType="image/png"/>
  <Override PartName="/ppt/media/image80.png" ContentType="image/png"/>
  <Override PartName="/ppt/media/image81.png" ContentType="image/png"/>
  <Override PartName="/ppt/media/image82.png" ContentType="image/png"/>
  <Override PartName="/ppt/media/image83.png" ContentType="image/png"/>
  <Override PartName="/ppt/media/image84.png" ContentType="image/png"/>
  <Override PartName="/ppt/media/image85.png" ContentType="image/png"/>
  <Override PartName="/ppt/media/image86.png" ContentType="image/png"/>
  <Override PartName="/ppt/media/image87.png" ContentType="image/png"/>
  <Override PartName="/ppt/media/image88.png" ContentType="image/png"/>
  <Override PartName="/ppt/media/image100.png" ContentType="image/png"/>
  <Override PartName="/ppt/media/image95.png" ContentType="image/png"/>
  <Override PartName="/ppt/media/image101.png" ContentType="image/png"/>
  <Override PartName="/ppt/media/image9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399200" y="9555480"/>
            <a:ext cx="3372840" cy="502560"/>
          </a:xfrm>
          <a:prstGeom prst="rect">
            <a:avLst/>
          </a:prstGeom>
        </p:spPr>
        <p:txBody>
          <a:bodyPr lIns="0" rIns="0" tIns="0" bIns="0" anchor="b"/>
          <a:p>
            <a:pPr algn="r"/>
            <a:fld id="{1EE8CC2A-1F57-43C3-BD99-3D15CCE3185E}"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04" name="TextShape 2"/>
          <p:cNvSpPr txBox="1"/>
          <p:nvPr/>
        </p:nvSpPr>
        <p:spPr>
          <a:xfrm>
            <a:off x="3884760" y="8685360"/>
            <a:ext cx="2971440" cy="458280"/>
          </a:xfrm>
          <a:prstGeom prst="rect">
            <a:avLst/>
          </a:prstGeom>
          <a:noFill/>
          <a:ln>
            <a:noFill/>
          </a:ln>
        </p:spPr>
        <p:txBody>
          <a:bodyPr anchor="b"/>
          <a:p>
            <a:pPr algn="r">
              <a:lnSpc>
                <a:spcPct val="100000"/>
              </a:lnSpc>
            </a:pPr>
            <a:fld id="{1E742019-034F-4E1C-90F3-777D839D01AC}"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06" name="TextShape 2"/>
          <p:cNvSpPr txBox="1"/>
          <p:nvPr/>
        </p:nvSpPr>
        <p:spPr>
          <a:xfrm>
            <a:off x="3884760" y="8685360"/>
            <a:ext cx="2971440" cy="458280"/>
          </a:xfrm>
          <a:prstGeom prst="rect">
            <a:avLst/>
          </a:prstGeom>
          <a:noFill/>
          <a:ln>
            <a:noFill/>
          </a:ln>
        </p:spPr>
        <p:txBody>
          <a:bodyPr anchor="b"/>
          <a:p>
            <a:pPr algn="r">
              <a:lnSpc>
                <a:spcPct val="100000"/>
              </a:lnSpc>
            </a:pPr>
            <a:fld id="{219D7901-ADCF-4726-8E94-BE2457F37B84}"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388" name="TextShape 2"/>
          <p:cNvSpPr txBox="1"/>
          <p:nvPr/>
        </p:nvSpPr>
        <p:spPr>
          <a:xfrm>
            <a:off x="3884760" y="8685360"/>
            <a:ext cx="2971440" cy="458280"/>
          </a:xfrm>
          <a:prstGeom prst="rect">
            <a:avLst/>
          </a:prstGeom>
          <a:noFill/>
          <a:ln>
            <a:noFill/>
          </a:ln>
        </p:spPr>
        <p:txBody>
          <a:bodyPr anchor="b"/>
          <a:p>
            <a:pPr algn="r">
              <a:lnSpc>
                <a:spcPct val="100000"/>
              </a:lnSpc>
            </a:pPr>
            <a:fld id="{9DDEB636-D87D-40BA-A3FE-E520B7DF69C3}"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390" name="TextShape 2"/>
          <p:cNvSpPr txBox="1"/>
          <p:nvPr/>
        </p:nvSpPr>
        <p:spPr>
          <a:xfrm>
            <a:off x="3884760" y="8685360"/>
            <a:ext cx="2971440" cy="458280"/>
          </a:xfrm>
          <a:prstGeom prst="rect">
            <a:avLst/>
          </a:prstGeom>
          <a:noFill/>
          <a:ln>
            <a:noFill/>
          </a:ln>
        </p:spPr>
        <p:txBody>
          <a:bodyPr anchor="b"/>
          <a:p>
            <a:pPr algn="r">
              <a:lnSpc>
                <a:spcPct val="100000"/>
              </a:lnSpc>
            </a:pPr>
            <a:fld id="{6940482D-E412-4BAD-9432-37DEFC83FC88}"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body"/>
          </p:nvPr>
        </p:nvSpPr>
        <p:spPr>
          <a:xfrm>
            <a:off x="685800" y="4400640"/>
            <a:ext cx="5486040" cy="3600000"/>
          </a:xfrm>
          <a:prstGeom prst="rect">
            <a:avLst/>
          </a:prstGeom>
        </p:spPr>
        <p:txBody>
          <a:bodyPr/>
          <a:p>
            <a:r>
              <a:rPr b="0" lang="en-US" sz="1200" spc="-1" strike="noStrike">
                <a:solidFill>
                  <a:srgbClr val="000000"/>
                </a:solidFill>
                <a:uFill>
                  <a:solidFill>
                    <a:srgbClr val="ffffff"/>
                  </a:solidFill>
                </a:uFill>
                <a:latin typeface="Times New Roman"/>
              </a:rPr>
              <a:t>This can be attributed to the fact that, when the first measurement is carried out, the system becomes perturbed and it takes it a long time to return to its initial, unperturbed state.</a:t>
            </a:r>
            <a:endParaRPr b="0" lang="en-US" sz="2000" spc="-1" strike="noStrike">
              <a:solidFill>
                <a:srgbClr val="000000"/>
              </a:solidFill>
              <a:uFill>
                <a:solidFill>
                  <a:srgbClr val="ffffff"/>
                </a:solidFill>
              </a:uFill>
              <a:latin typeface="Arial"/>
            </a:endParaRPr>
          </a:p>
        </p:txBody>
      </p:sp>
      <p:sp>
        <p:nvSpPr>
          <p:cNvPr id="408" name="TextShape 2"/>
          <p:cNvSpPr txBox="1"/>
          <p:nvPr/>
        </p:nvSpPr>
        <p:spPr>
          <a:xfrm>
            <a:off x="3884760" y="8685360"/>
            <a:ext cx="2971440" cy="458280"/>
          </a:xfrm>
          <a:prstGeom prst="rect">
            <a:avLst/>
          </a:prstGeom>
          <a:noFill/>
          <a:ln>
            <a:noFill/>
          </a:ln>
        </p:spPr>
        <p:txBody>
          <a:bodyPr anchor="b"/>
          <a:p>
            <a:pPr algn="r">
              <a:lnSpc>
                <a:spcPct val="100000"/>
              </a:lnSpc>
            </a:pPr>
            <a:fld id="{EF6F78BF-444D-47F6-B125-CF367E38E67A}"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392" name="TextShape 2"/>
          <p:cNvSpPr txBox="1"/>
          <p:nvPr/>
        </p:nvSpPr>
        <p:spPr>
          <a:xfrm>
            <a:off x="3884760" y="8685360"/>
            <a:ext cx="2971440" cy="458280"/>
          </a:xfrm>
          <a:prstGeom prst="rect">
            <a:avLst/>
          </a:prstGeom>
          <a:noFill/>
          <a:ln>
            <a:noFill/>
          </a:ln>
        </p:spPr>
        <p:txBody>
          <a:bodyPr anchor="b"/>
          <a:p>
            <a:pPr algn="r">
              <a:lnSpc>
                <a:spcPct val="100000"/>
              </a:lnSpc>
            </a:pPr>
            <a:fld id="{18863434-1576-4DFF-B5F3-52F64AAD74C9}"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10" name="TextShape 2"/>
          <p:cNvSpPr txBox="1"/>
          <p:nvPr/>
        </p:nvSpPr>
        <p:spPr>
          <a:xfrm>
            <a:off x="3884760" y="8685360"/>
            <a:ext cx="2971440" cy="458280"/>
          </a:xfrm>
          <a:prstGeom prst="rect">
            <a:avLst/>
          </a:prstGeom>
          <a:noFill/>
          <a:ln>
            <a:noFill/>
          </a:ln>
        </p:spPr>
        <p:txBody>
          <a:bodyPr anchor="b"/>
          <a:p>
            <a:pPr algn="r">
              <a:lnSpc>
                <a:spcPct val="100000"/>
              </a:lnSpc>
            </a:pPr>
            <a:fld id="{AB3036A6-C614-4534-A632-342C9C55937D}"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12" name="TextShape 2"/>
          <p:cNvSpPr txBox="1"/>
          <p:nvPr/>
        </p:nvSpPr>
        <p:spPr>
          <a:xfrm>
            <a:off x="3884760" y="8685360"/>
            <a:ext cx="2971440" cy="458280"/>
          </a:xfrm>
          <a:prstGeom prst="rect">
            <a:avLst/>
          </a:prstGeom>
          <a:noFill/>
          <a:ln>
            <a:noFill/>
          </a:ln>
        </p:spPr>
        <p:txBody>
          <a:bodyPr anchor="b"/>
          <a:p>
            <a:pPr algn="r">
              <a:lnSpc>
                <a:spcPct val="100000"/>
              </a:lnSpc>
            </a:pPr>
            <a:fld id="{6B9288DD-80D1-488F-AB94-BBDE8BDAB41A}"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14" name="TextShape 2"/>
          <p:cNvSpPr txBox="1"/>
          <p:nvPr/>
        </p:nvSpPr>
        <p:spPr>
          <a:xfrm>
            <a:off x="3884760" y="8685360"/>
            <a:ext cx="2971440" cy="458280"/>
          </a:xfrm>
          <a:prstGeom prst="rect">
            <a:avLst/>
          </a:prstGeom>
          <a:noFill/>
          <a:ln>
            <a:noFill/>
          </a:ln>
        </p:spPr>
        <p:txBody>
          <a:bodyPr anchor="b"/>
          <a:p>
            <a:pPr algn="r">
              <a:lnSpc>
                <a:spcPct val="100000"/>
              </a:lnSpc>
            </a:pPr>
            <a:fld id="{761F1620-818B-4F0D-87C6-1B2AC1356C9C}"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16" name="TextShape 2"/>
          <p:cNvSpPr txBox="1"/>
          <p:nvPr/>
        </p:nvSpPr>
        <p:spPr>
          <a:xfrm>
            <a:off x="3884760" y="8685360"/>
            <a:ext cx="2971440" cy="458280"/>
          </a:xfrm>
          <a:prstGeom prst="rect">
            <a:avLst/>
          </a:prstGeom>
          <a:noFill/>
          <a:ln>
            <a:noFill/>
          </a:ln>
        </p:spPr>
        <p:txBody>
          <a:bodyPr anchor="b"/>
          <a:p>
            <a:pPr algn="r">
              <a:lnSpc>
                <a:spcPct val="100000"/>
              </a:lnSpc>
            </a:pPr>
            <a:fld id="{709A7840-CF99-46E8-A68F-71EF7FBFAC54}"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18" name="TextShape 2"/>
          <p:cNvSpPr txBox="1"/>
          <p:nvPr/>
        </p:nvSpPr>
        <p:spPr>
          <a:xfrm>
            <a:off x="3884760" y="8685360"/>
            <a:ext cx="2971440" cy="458280"/>
          </a:xfrm>
          <a:prstGeom prst="rect">
            <a:avLst/>
          </a:prstGeom>
          <a:noFill/>
          <a:ln>
            <a:noFill/>
          </a:ln>
        </p:spPr>
        <p:txBody>
          <a:bodyPr anchor="b"/>
          <a:p>
            <a:pPr algn="r">
              <a:lnSpc>
                <a:spcPct val="100000"/>
              </a:lnSpc>
            </a:pPr>
            <a:fld id="{48BA4F96-9EE2-4FD6-847A-9CCFBDBEFA7A}"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394" name="TextShape 2"/>
          <p:cNvSpPr txBox="1"/>
          <p:nvPr/>
        </p:nvSpPr>
        <p:spPr>
          <a:xfrm>
            <a:off x="3884760" y="8685360"/>
            <a:ext cx="2971440" cy="458280"/>
          </a:xfrm>
          <a:prstGeom prst="rect">
            <a:avLst/>
          </a:prstGeom>
          <a:noFill/>
          <a:ln>
            <a:noFill/>
          </a:ln>
        </p:spPr>
        <p:txBody>
          <a:bodyPr anchor="b"/>
          <a:p>
            <a:pPr algn="r">
              <a:lnSpc>
                <a:spcPct val="100000"/>
              </a:lnSpc>
            </a:pPr>
            <a:fld id="{911DE62B-1BC7-467D-A522-BA9797FB7F89}"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396" name="TextShape 2"/>
          <p:cNvSpPr txBox="1"/>
          <p:nvPr/>
        </p:nvSpPr>
        <p:spPr>
          <a:xfrm>
            <a:off x="3884760" y="8685360"/>
            <a:ext cx="2971440" cy="458280"/>
          </a:xfrm>
          <a:prstGeom prst="rect">
            <a:avLst/>
          </a:prstGeom>
          <a:noFill/>
          <a:ln>
            <a:noFill/>
          </a:ln>
        </p:spPr>
        <p:txBody>
          <a:bodyPr anchor="b"/>
          <a:p>
            <a:pPr algn="r">
              <a:lnSpc>
                <a:spcPct val="100000"/>
              </a:lnSpc>
            </a:pPr>
            <a:fld id="{02284515-8BCF-49A6-BE65-F871FC6C24C2}"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398" name="TextShape 2"/>
          <p:cNvSpPr txBox="1"/>
          <p:nvPr/>
        </p:nvSpPr>
        <p:spPr>
          <a:xfrm>
            <a:off x="3884760" y="8685360"/>
            <a:ext cx="2971440" cy="458280"/>
          </a:xfrm>
          <a:prstGeom prst="rect">
            <a:avLst/>
          </a:prstGeom>
          <a:noFill/>
          <a:ln>
            <a:noFill/>
          </a:ln>
        </p:spPr>
        <p:txBody>
          <a:bodyPr anchor="b"/>
          <a:p>
            <a:pPr algn="r">
              <a:lnSpc>
                <a:spcPct val="100000"/>
              </a:lnSpc>
            </a:pPr>
            <a:fld id="{30A2D84B-8E3C-4BFF-9A5F-9A587C7878CE}"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For example, in the (fictitious) schematic diagram plotted here, showing </a:t>
            </a:r>
            <a:r>
              <a:rPr b="0" lang="en-US" sz="2000" spc="-1" strike="noStrike">
                <a:solidFill>
                  <a:srgbClr val="000000"/>
                </a:solidFill>
                <a:uFill>
                  <a:solidFill>
                    <a:srgbClr val="ffffff"/>
                  </a:solidFill>
                </a:uFill>
                <a:latin typeface="Georgia"/>
              </a:rPr>
              <a:t>Ψ</a:t>
            </a:r>
            <a:r>
              <a:rPr b="0" lang="en-US" sz="2000" spc="-1" strike="noStrike" baseline="30000">
                <a:solidFill>
                  <a:srgbClr val="000000"/>
                </a:solidFill>
                <a:uFill>
                  <a:solidFill>
                    <a:srgbClr val="ffffff"/>
                  </a:solidFill>
                </a:uFill>
                <a:latin typeface="Georgia"/>
              </a:rPr>
              <a:t>2</a:t>
            </a:r>
            <a:r>
              <a:rPr b="0" lang="en-US" sz="2000" spc="-1" strike="noStrike">
                <a:solidFill>
                  <a:srgbClr val="000000"/>
                </a:solidFill>
                <a:uFill>
                  <a:solidFill>
                    <a:srgbClr val="ffffff"/>
                  </a:solidFill>
                </a:uFill>
                <a:latin typeface="Georgia"/>
              </a:rPr>
              <a:t> against distance from nucleus, we see that the electron is most likely to be found between about 5-7 units from the nucleus. We also see that there is a vanishingly small likelihood that the electron will be at the nucleus or more than about 11½ units away from the nucleus. </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Georgia"/>
              </a:rPr>
              <a:t>There is a 100 percent probability that the electron is somewhere - in other words a probability of 1. </a:t>
            </a:r>
            <a:endParaRPr b="0" lang="en-US" sz="2000" spc="-1" strike="noStrike">
              <a:solidFill>
                <a:srgbClr val="000000"/>
              </a:solidFill>
              <a:uFill>
                <a:solidFill>
                  <a:srgbClr val="ffffff"/>
                </a:solidFill>
              </a:uFill>
              <a:latin typeface="Arial"/>
            </a:endParaRPr>
          </a:p>
        </p:txBody>
      </p:sp>
      <p:sp>
        <p:nvSpPr>
          <p:cNvPr id="400" name="TextShape 2"/>
          <p:cNvSpPr txBox="1"/>
          <p:nvPr/>
        </p:nvSpPr>
        <p:spPr>
          <a:xfrm>
            <a:off x="3884760" y="8685360"/>
            <a:ext cx="2971440" cy="458280"/>
          </a:xfrm>
          <a:prstGeom prst="rect">
            <a:avLst/>
          </a:prstGeom>
          <a:noFill/>
          <a:ln>
            <a:noFill/>
          </a:ln>
        </p:spPr>
        <p:txBody>
          <a:bodyPr anchor="b"/>
          <a:p>
            <a:pPr algn="r">
              <a:lnSpc>
                <a:spcPct val="100000"/>
              </a:lnSpc>
            </a:pPr>
            <a:fld id="{D0D3AD9D-E932-48DA-A414-2E06EA4123CF}"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02" name="TextShape 2"/>
          <p:cNvSpPr txBox="1"/>
          <p:nvPr/>
        </p:nvSpPr>
        <p:spPr>
          <a:xfrm>
            <a:off x="3884760" y="8685360"/>
            <a:ext cx="2971440" cy="458280"/>
          </a:xfrm>
          <a:prstGeom prst="rect">
            <a:avLst/>
          </a:prstGeom>
          <a:noFill/>
          <a:ln>
            <a:noFill/>
          </a:ln>
        </p:spPr>
        <p:txBody>
          <a:bodyPr anchor="b"/>
          <a:p>
            <a:pPr algn="r">
              <a:lnSpc>
                <a:spcPct val="100000"/>
              </a:lnSpc>
            </a:pPr>
            <a:fld id="{E4B2A6BD-7852-4C84-BC7D-67211F6B18B0}"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a:t>
            </a:r>
            <a:r>
              <a:rPr b="0" lang="en-US" sz="6000" spc="-1" strike="noStrike">
                <a:solidFill>
                  <a:srgbClr val="000000"/>
                </a:solidFill>
                <a:uFill>
                  <a:solidFill>
                    <a:srgbClr val="ffffff"/>
                  </a:solidFill>
                </a:uFill>
                <a:latin typeface="Calibri Light"/>
              </a:rPr>
              <a:t>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5/26/20</a:t>
            </a:r>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9B6B1D14-0F1C-47B9-8313-D0B25FDFDC98}"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5/26/20</a:t>
            </a:r>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4F9085E3-0C9A-4DF6-AAD0-9B81E8126A26}"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slideLayout" Target="../slideLayouts/slideLayout13.xml"/><Relationship Id="rId5"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image" Target="../media/image69.png"/><Relationship Id="rId6"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image" Target="../media/image75.png"/><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image" Target="../media/image77.png"/><Relationship Id="rId3" Type="http://schemas.openxmlformats.org/officeDocument/2006/relationships/image" Target="../media/image78.png"/><Relationship Id="rId4" Type="http://schemas.openxmlformats.org/officeDocument/2006/relationships/image" Target="../media/image79.png"/><Relationship Id="rId5"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image" Target="../media/image81.png"/><Relationship Id="rId3" Type="http://schemas.openxmlformats.org/officeDocument/2006/relationships/image" Target="../media/image82.png"/><Relationship Id="rId4" Type="http://schemas.openxmlformats.org/officeDocument/2006/relationships/image" Target="../media/image83.png"/><Relationship Id="rId5" Type="http://schemas.openxmlformats.org/officeDocument/2006/relationships/image" Target="../media/image84.png"/><Relationship Id="rId6"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image" Target="../media/image86.png"/><Relationship Id="rId3" Type="http://schemas.openxmlformats.org/officeDocument/2006/relationships/image" Target="../media/image87.png"/><Relationship Id="rId4" Type="http://schemas.openxmlformats.org/officeDocument/2006/relationships/image" Target="../media/image88.png"/><Relationship Id="rId5" Type="http://schemas.openxmlformats.org/officeDocument/2006/relationships/image" Target="../media/image89.png"/><Relationship Id="rId6" Type="http://schemas.openxmlformats.org/officeDocument/2006/relationships/image" Target="../media/image90.png"/><Relationship Id="rId7" Type="http://schemas.openxmlformats.org/officeDocument/2006/relationships/image" Target="../media/image91.png"/><Relationship Id="rId8" Type="http://schemas.openxmlformats.org/officeDocument/2006/relationships/image" Target="../media/image92.png"/><Relationship Id="rId9"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image" Target="../media/image94.png"/><Relationship Id="rId3" Type="http://schemas.openxmlformats.org/officeDocument/2006/relationships/image" Target="../media/image95.png"/><Relationship Id="rId4" Type="http://schemas.openxmlformats.org/officeDocument/2006/relationships/image" Target="../media/image96.png"/><Relationship Id="rId5" Type="http://schemas.openxmlformats.org/officeDocument/2006/relationships/image" Target="../media/image97.png"/><Relationship Id="rId6" Type="http://schemas.openxmlformats.org/officeDocument/2006/relationships/image" Target="../media/image98.png"/><Relationship Id="rId7" Type="http://schemas.openxmlformats.org/officeDocument/2006/relationships/image" Target="../media/image99.png"/><Relationship Id="rId8" Type="http://schemas.openxmlformats.org/officeDocument/2006/relationships/image" Target="../media/image100.png"/><Relationship Id="rId9" Type="http://schemas.openxmlformats.org/officeDocument/2006/relationships/image" Target="../media/image101.png"/><Relationship Id="rId10" Type="http://schemas.openxmlformats.org/officeDocument/2006/relationships/slideLayout" Target="../slideLayouts/slideLayout13.xml"/><Relationship Id="rId11"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102.png"/><Relationship Id="rId2" Type="http://schemas.openxmlformats.org/officeDocument/2006/relationships/image" Target="../media/image103.png"/><Relationship Id="rId3" Type="http://schemas.openxmlformats.org/officeDocument/2006/relationships/image" Target="../media/image104.png"/><Relationship Id="rId4" Type="http://schemas.openxmlformats.org/officeDocument/2006/relationships/image" Target="../media/image105.png"/><Relationship Id="rId5" Type="http://schemas.openxmlformats.org/officeDocument/2006/relationships/image" Target="../media/image106.png"/><Relationship Id="rId6" Type="http://schemas.openxmlformats.org/officeDocument/2006/relationships/image" Target="../media/image107.png"/><Relationship Id="rId7" Type="http://schemas.openxmlformats.org/officeDocument/2006/relationships/slideLayout" Target="../slideLayouts/slideLayout13.xml"/><Relationship Id="rId8"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108.png"/><Relationship Id="rId2" Type="http://schemas.openxmlformats.org/officeDocument/2006/relationships/image" Target="../media/image109.png"/><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slideLayout" Target="../slideLayouts/slideLayout13.xml"/><Relationship Id="rId6"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112.png"/><Relationship Id="rId2" Type="http://schemas.openxmlformats.org/officeDocument/2006/relationships/image" Target="../media/image113.png"/><Relationship Id="rId3" Type="http://schemas.openxmlformats.org/officeDocument/2006/relationships/slideLayout" Target="../slideLayouts/slideLayout13.xml"/><Relationship Id="rId4"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114.png"/><Relationship Id="rId2" Type="http://schemas.openxmlformats.org/officeDocument/2006/relationships/image" Target="../media/image115.png"/><Relationship Id="rId3" Type="http://schemas.openxmlformats.org/officeDocument/2006/relationships/image" Target="../media/image116.png"/><Relationship Id="rId4" Type="http://schemas.openxmlformats.org/officeDocument/2006/relationships/image" Target="../media/image117.png"/><Relationship Id="rId5" Type="http://schemas.openxmlformats.org/officeDocument/2006/relationships/image" Target="../media/image118.png"/><Relationship Id="rId6" Type="http://schemas.openxmlformats.org/officeDocument/2006/relationships/image" Target="../media/image119.png"/><Relationship Id="rId7" Type="http://schemas.openxmlformats.org/officeDocument/2006/relationships/slideLayout" Target="../slideLayouts/slideLayout13.xml"/><Relationship Id="rId8"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120.png"/><Relationship Id="rId2" Type="http://schemas.openxmlformats.org/officeDocument/2006/relationships/image" Target="../media/image121.png"/><Relationship Id="rId3"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122.png"/><Relationship Id="rId2" Type="http://schemas.openxmlformats.org/officeDocument/2006/relationships/image" Target="../media/image123.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124.png"/><Relationship Id="rId2" Type="http://schemas.openxmlformats.org/officeDocument/2006/relationships/image" Target="../media/image125.png"/><Relationship Id="rId3" Type="http://schemas.openxmlformats.org/officeDocument/2006/relationships/image" Target="../media/image126.png"/><Relationship Id="rId4" Type="http://schemas.openxmlformats.org/officeDocument/2006/relationships/image" Target="../media/image127.png"/><Relationship Id="rId5"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128.png"/><Relationship Id="rId2" Type="http://schemas.openxmlformats.org/officeDocument/2006/relationships/image" Target="../media/image129.png"/><Relationship Id="rId3" Type="http://schemas.openxmlformats.org/officeDocument/2006/relationships/image" Target="../media/image130.png"/><Relationship Id="rId4"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135.png"/><Relationship Id="rId2" Type="http://schemas.openxmlformats.org/officeDocument/2006/relationships/image" Target="../media/image136.png"/><Relationship Id="rId3" Type="http://schemas.openxmlformats.org/officeDocument/2006/relationships/image" Target="../media/image137.png"/><Relationship Id="rId4" Type="http://schemas.openxmlformats.org/officeDocument/2006/relationships/image" Target="../media/image138.png"/><Relationship Id="rId5" Type="http://schemas.openxmlformats.org/officeDocument/2006/relationships/image" Target="../media/image139.png"/><Relationship Id="rId6"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140.png"/><Relationship Id="rId2" Type="http://schemas.openxmlformats.org/officeDocument/2006/relationships/image" Target="../media/image141.png"/><Relationship Id="rId3" Type="http://schemas.openxmlformats.org/officeDocument/2006/relationships/image" Target="../media/image142.png"/><Relationship Id="rId4" Type="http://schemas.openxmlformats.org/officeDocument/2006/relationships/image" Target="../media/image143.png"/><Relationship Id="rId5"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144.png"/><Relationship Id="rId2" Type="http://schemas.openxmlformats.org/officeDocument/2006/relationships/image" Target="../media/image145.png"/><Relationship Id="rId3" Type="http://schemas.openxmlformats.org/officeDocument/2006/relationships/image" Target="../media/image146.png"/><Relationship Id="rId4" Type="http://schemas.openxmlformats.org/officeDocument/2006/relationships/image" Target="../media/image147.png"/><Relationship Id="rId5"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148.png"/><Relationship Id="rId2" Type="http://schemas.openxmlformats.org/officeDocument/2006/relationships/image" Target="../media/image149.png"/><Relationship Id="rId3" Type="http://schemas.openxmlformats.org/officeDocument/2006/relationships/image" Target="../media/image150.png"/><Relationship Id="rId4"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156.pn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157.png"/><Relationship Id="rId2" Type="http://schemas.openxmlformats.org/officeDocument/2006/relationships/image" Target="../media/image158.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159.png"/><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160.pn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161.jpeg"/><Relationship Id="rId2" Type="http://schemas.openxmlformats.org/officeDocument/2006/relationships/image" Target="../media/image162.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523880" y="2401920"/>
            <a:ext cx="9143640" cy="1312200"/>
          </a:xfrm>
          <a:prstGeom prst="rect">
            <a:avLst/>
          </a:prstGeom>
          <a:noFill/>
          <a:ln>
            <a:noFill/>
          </a:ln>
        </p:spPr>
        <p:txBody>
          <a:bodyPr anchor="b"/>
          <a:p>
            <a:pPr algn="ctr">
              <a:lnSpc>
                <a:spcPct val="100000"/>
              </a:lnSpc>
            </a:pPr>
            <a:r>
              <a:rPr b="1" lang="en-US" sz="8000" spc="-1" strike="noStrike">
                <a:solidFill>
                  <a:srgbClr val="000000"/>
                </a:solidFill>
                <a:uFill>
                  <a:solidFill>
                    <a:srgbClr val="ffffff"/>
                  </a:solidFill>
                </a:uFill>
                <a:latin typeface="Calibri Light"/>
              </a:rPr>
              <a:t>Quantum Mechanics</a:t>
            </a:r>
            <a:endParaRPr b="0" lang="en-US" sz="1800" spc="-1" strike="noStrike">
              <a:solidFill>
                <a:srgbClr val="000000"/>
              </a:solidFill>
              <a:uFill>
                <a:solidFill>
                  <a:srgbClr val="ffffff"/>
                </a:solidFill>
              </a:uFill>
              <a:latin typeface="Calibri"/>
            </a:endParaRPr>
          </a:p>
        </p:txBody>
      </p:sp>
      <p:sp>
        <p:nvSpPr>
          <p:cNvPr id="84" name="TextShape 2"/>
          <p:cNvSpPr txBox="1"/>
          <p:nvPr/>
        </p:nvSpPr>
        <p:spPr>
          <a:xfrm>
            <a:off x="8610480" y="6356520"/>
            <a:ext cx="2742840" cy="364680"/>
          </a:xfrm>
          <a:prstGeom prst="rect">
            <a:avLst/>
          </a:prstGeom>
          <a:noFill/>
          <a:ln>
            <a:noFill/>
          </a:ln>
        </p:spPr>
        <p:txBody>
          <a:bodyPr anchor="ctr"/>
          <a:p>
            <a:pPr algn="r">
              <a:lnSpc>
                <a:spcPct val="100000"/>
              </a:lnSpc>
            </a:pPr>
            <a:fld id="{DCFA946D-AC41-43AD-B506-E6CE2D7DF882}"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pic>
        <p:nvPicPr>
          <p:cNvPr id="129" name="Picture 2" descr=""/>
          <p:cNvPicPr/>
          <p:nvPr/>
        </p:nvPicPr>
        <p:blipFill>
          <a:blip r:embed="rId1"/>
          <a:stretch/>
        </p:blipFill>
        <p:spPr>
          <a:xfrm>
            <a:off x="6168600" y="4025160"/>
            <a:ext cx="2902320" cy="636120"/>
          </a:xfrm>
          <a:prstGeom prst="rect">
            <a:avLst/>
          </a:prstGeom>
          <a:ln>
            <a:noFill/>
          </a:ln>
        </p:spPr>
      </p:pic>
      <p:pic>
        <p:nvPicPr>
          <p:cNvPr id="130" name="Picture 6" descr=""/>
          <p:cNvPicPr/>
          <p:nvPr/>
        </p:nvPicPr>
        <p:blipFill>
          <a:blip r:embed="rId2"/>
          <a:stretch/>
        </p:blipFill>
        <p:spPr>
          <a:xfrm>
            <a:off x="6306120" y="2056320"/>
            <a:ext cx="2376720" cy="642240"/>
          </a:xfrm>
          <a:prstGeom prst="rect">
            <a:avLst/>
          </a:prstGeom>
          <a:ln>
            <a:noFill/>
          </a:ln>
        </p:spPr>
      </p:pic>
      <p:sp>
        <p:nvSpPr>
          <p:cNvPr id="131" name="CustomShape 2"/>
          <p:cNvSpPr/>
          <p:nvPr/>
        </p:nvSpPr>
        <p:spPr>
          <a:xfrm>
            <a:off x="1241280" y="2051640"/>
            <a:ext cx="519588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Single-valued wave function:</a:t>
            </a:r>
            <a:endParaRPr b="0" lang="en-US" sz="1800" spc="-1" strike="noStrike">
              <a:solidFill>
                <a:srgbClr val="000000"/>
              </a:solidFill>
              <a:uFill>
                <a:solidFill>
                  <a:srgbClr val="ffffff"/>
                </a:solidFill>
              </a:uFill>
              <a:latin typeface="Arial"/>
            </a:endParaRPr>
          </a:p>
        </p:txBody>
      </p:sp>
      <p:sp>
        <p:nvSpPr>
          <p:cNvPr id="132" name="CustomShape 3"/>
          <p:cNvSpPr/>
          <p:nvPr/>
        </p:nvSpPr>
        <p:spPr>
          <a:xfrm>
            <a:off x="1241280" y="3998160"/>
            <a:ext cx="519588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Multi-valued wave function:</a:t>
            </a:r>
            <a:endParaRPr b="0" lang="en-US" sz="1800" spc="-1" strike="noStrike">
              <a:solidFill>
                <a:srgbClr val="000000"/>
              </a:solidFill>
              <a:uFill>
                <a:solidFill>
                  <a:srgbClr val="ffffff"/>
                </a:solidFill>
              </a:uFill>
              <a:latin typeface="Arial"/>
            </a:endParaRPr>
          </a:p>
        </p:txBody>
      </p:sp>
      <p:sp>
        <p:nvSpPr>
          <p:cNvPr id="133" name="TextShape 4"/>
          <p:cNvSpPr txBox="1"/>
          <p:nvPr/>
        </p:nvSpPr>
        <p:spPr>
          <a:xfrm>
            <a:off x="8610480" y="6356520"/>
            <a:ext cx="2742840" cy="364680"/>
          </a:xfrm>
          <a:prstGeom prst="rect">
            <a:avLst/>
          </a:prstGeom>
          <a:noFill/>
          <a:ln>
            <a:noFill/>
          </a:ln>
        </p:spPr>
        <p:txBody>
          <a:bodyPr anchor="ctr"/>
          <a:p>
            <a:pPr algn="r">
              <a:lnSpc>
                <a:spcPct val="100000"/>
              </a:lnSpc>
            </a:pPr>
            <a:fld id="{55D55BE3-E16C-49FD-9B62-41A8B3876484}"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32"/>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pic>
        <p:nvPicPr>
          <p:cNvPr id="135" name="Picture 2" descr=""/>
          <p:cNvPicPr/>
          <p:nvPr/>
        </p:nvPicPr>
        <p:blipFill>
          <a:blip r:embed="rId1"/>
          <a:stretch/>
        </p:blipFill>
        <p:spPr>
          <a:xfrm>
            <a:off x="3099600" y="1389600"/>
            <a:ext cx="5992560" cy="3364560"/>
          </a:xfrm>
          <a:prstGeom prst="rect">
            <a:avLst/>
          </a:prstGeom>
          <a:ln>
            <a:noFill/>
          </a:ln>
        </p:spPr>
      </p:pic>
      <p:sp>
        <p:nvSpPr>
          <p:cNvPr id="136" name="CustomShape 2"/>
          <p:cNvSpPr/>
          <p:nvPr/>
        </p:nvSpPr>
        <p:spPr>
          <a:xfrm>
            <a:off x="2847600" y="5184720"/>
            <a:ext cx="6410160" cy="10652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This is an acceptable wave function.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Times New Roman"/>
              </a:rPr>
              <a:t>It is single valued and continuous.</a:t>
            </a:r>
            <a:endParaRPr b="0" lang="en-US" sz="1800" spc="-1" strike="noStrike">
              <a:solidFill>
                <a:srgbClr val="000000"/>
              </a:solidFill>
              <a:uFill>
                <a:solidFill>
                  <a:srgbClr val="ffffff"/>
                </a:solidFill>
              </a:uFill>
              <a:latin typeface="Arial"/>
            </a:endParaRPr>
          </a:p>
        </p:txBody>
      </p:sp>
      <p:sp>
        <p:nvSpPr>
          <p:cNvPr id="137" name="TextShape 3"/>
          <p:cNvSpPr txBox="1"/>
          <p:nvPr/>
        </p:nvSpPr>
        <p:spPr>
          <a:xfrm>
            <a:off x="8610480" y="6356520"/>
            <a:ext cx="2742840" cy="364680"/>
          </a:xfrm>
          <a:prstGeom prst="rect">
            <a:avLst/>
          </a:prstGeom>
          <a:noFill/>
          <a:ln>
            <a:noFill/>
          </a:ln>
        </p:spPr>
        <p:txBody>
          <a:bodyPr anchor="ctr"/>
          <a:p>
            <a:pPr algn="r">
              <a:lnSpc>
                <a:spcPct val="100000"/>
              </a:lnSpc>
            </a:pPr>
            <a:fld id="{9E3E52B2-06AD-4D00-89AF-AC76FFA7C8A1}"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pic>
        <p:nvPicPr>
          <p:cNvPr id="139" name="Picture 2" descr=""/>
          <p:cNvPicPr/>
          <p:nvPr/>
        </p:nvPicPr>
        <p:blipFill>
          <a:blip r:embed="rId1"/>
          <a:stretch/>
        </p:blipFill>
        <p:spPr>
          <a:xfrm>
            <a:off x="3077280" y="1387080"/>
            <a:ext cx="6036840" cy="3401280"/>
          </a:xfrm>
          <a:prstGeom prst="rect">
            <a:avLst/>
          </a:prstGeom>
          <a:ln>
            <a:noFill/>
          </a:ln>
        </p:spPr>
      </p:pic>
      <p:sp>
        <p:nvSpPr>
          <p:cNvPr id="140" name="CustomShape 2"/>
          <p:cNvSpPr/>
          <p:nvPr/>
        </p:nvSpPr>
        <p:spPr>
          <a:xfrm>
            <a:off x="638640" y="5128200"/>
            <a:ext cx="11233800" cy="10652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This is an unacceptable wave function.  ψ(</a:t>
            </a:r>
            <a:r>
              <a:rPr b="0" i="1" lang="en-US" sz="3200" spc="-1" strike="noStrike">
                <a:solidFill>
                  <a:srgbClr val="000000"/>
                </a:solidFill>
                <a:uFill>
                  <a:solidFill>
                    <a:srgbClr val="ffffff"/>
                  </a:solidFill>
                </a:uFill>
                <a:latin typeface="Times New Roman"/>
              </a:rPr>
              <a:t>x</a:t>
            </a:r>
            <a:r>
              <a:rPr b="0" lang="en-US" sz="3200" spc="-1" strike="noStrike">
                <a:solidFill>
                  <a:srgbClr val="000000"/>
                </a:solidFill>
                <a:uFill>
                  <a:solidFill>
                    <a:srgbClr val="ffffff"/>
                  </a:solidFill>
                </a:uFill>
                <a:latin typeface="Times New Roman"/>
              </a:rPr>
              <a:t>,0)  does not have a unique single value at  </a:t>
            </a:r>
            <a:r>
              <a:rPr b="0" i="1" lang="en-US" sz="3200" spc="-1" strike="noStrike">
                <a:solidFill>
                  <a:srgbClr val="000000"/>
                </a:solidFill>
                <a:uFill>
                  <a:solidFill>
                    <a:srgbClr val="ffffff"/>
                  </a:solidFill>
                </a:uFill>
                <a:latin typeface="Times New Roman"/>
              </a:rPr>
              <a:t>x</a:t>
            </a:r>
            <a:r>
              <a:rPr b="0" lang="en-US" sz="3200" spc="-1" strike="noStrike">
                <a:solidFill>
                  <a:srgbClr val="000000"/>
                </a:solidFill>
                <a:uFill>
                  <a:solidFill>
                    <a:srgbClr val="ffffff"/>
                  </a:solidFill>
                </a:uFill>
                <a:latin typeface="Times New Roman"/>
              </a:rPr>
              <a:t> = 0  . The wave function is not continuous.</a:t>
            </a:r>
            <a:endParaRPr b="0" lang="en-US" sz="1800" spc="-1" strike="noStrike">
              <a:solidFill>
                <a:srgbClr val="000000"/>
              </a:solidFill>
              <a:uFill>
                <a:solidFill>
                  <a:srgbClr val="ffffff"/>
                </a:solidFill>
              </a:uFill>
              <a:latin typeface="Arial"/>
            </a:endParaRPr>
          </a:p>
        </p:txBody>
      </p:sp>
      <p:pic>
        <p:nvPicPr>
          <p:cNvPr id="141" name="Picture 4" descr=""/>
          <p:cNvPicPr/>
          <p:nvPr/>
        </p:nvPicPr>
        <p:blipFill>
          <a:blip r:embed="rId2"/>
          <a:stretch/>
        </p:blipFill>
        <p:spPr>
          <a:xfrm>
            <a:off x="7210800" y="5242680"/>
            <a:ext cx="1179000" cy="432000"/>
          </a:xfrm>
          <a:prstGeom prst="rect">
            <a:avLst/>
          </a:prstGeom>
          <a:ln>
            <a:noFill/>
          </a:ln>
        </p:spPr>
      </p:pic>
      <p:pic>
        <p:nvPicPr>
          <p:cNvPr id="142" name="Picture 6" descr=""/>
          <p:cNvPicPr/>
          <p:nvPr/>
        </p:nvPicPr>
        <p:blipFill>
          <a:blip r:embed="rId3"/>
          <a:stretch/>
        </p:blipFill>
        <p:spPr>
          <a:xfrm>
            <a:off x="4415040" y="5783760"/>
            <a:ext cx="1013040" cy="306360"/>
          </a:xfrm>
          <a:prstGeom prst="rect">
            <a:avLst/>
          </a:prstGeom>
          <a:ln>
            <a:noFill/>
          </a:ln>
        </p:spPr>
      </p:pic>
      <p:sp>
        <p:nvSpPr>
          <p:cNvPr id="143" name="TextShape 3"/>
          <p:cNvSpPr txBox="1"/>
          <p:nvPr/>
        </p:nvSpPr>
        <p:spPr>
          <a:xfrm>
            <a:off x="8610480" y="6356520"/>
            <a:ext cx="2742840" cy="364680"/>
          </a:xfrm>
          <a:prstGeom prst="rect">
            <a:avLst/>
          </a:prstGeom>
          <a:noFill/>
          <a:ln>
            <a:noFill/>
          </a:ln>
        </p:spPr>
        <p:txBody>
          <a:bodyPr anchor="ctr"/>
          <a:p>
            <a:pPr algn="r">
              <a:lnSpc>
                <a:spcPct val="100000"/>
              </a:lnSpc>
            </a:pPr>
            <a:fld id="{A67DE295-EF80-4538-BFC7-484B93735494}"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142"/>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Picture 5" descr=""/>
          <p:cNvPicPr/>
          <p:nvPr/>
        </p:nvPicPr>
        <p:blipFill>
          <a:blip r:embed="rId1"/>
          <a:srcRect l="0" t="0" r="0" b="-1657"/>
          <a:stretch/>
        </p:blipFill>
        <p:spPr>
          <a:xfrm>
            <a:off x="129960" y="1538640"/>
            <a:ext cx="11901240" cy="4455360"/>
          </a:xfrm>
          <a:prstGeom prst="rect">
            <a:avLst/>
          </a:prstGeom>
          <a:ln>
            <a:noFill/>
          </a:ln>
        </p:spPr>
      </p:pic>
      <p:sp>
        <p:nvSpPr>
          <p:cNvPr id="145"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sp>
        <p:nvSpPr>
          <p:cNvPr id="146" name="TextShape 2"/>
          <p:cNvSpPr txBox="1"/>
          <p:nvPr/>
        </p:nvSpPr>
        <p:spPr>
          <a:xfrm>
            <a:off x="8610480" y="6356520"/>
            <a:ext cx="2742840" cy="364680"/>
          </a:xfrm>
          <a:prstGeom prst="rect">
            <a:avLst/>
          </a:prstGeom>
          <a:noFill/>
          <a:ln>
            <a:noFill/>
          </a:ln>
        </p:spPr>
        <p:txBody>
          <a:bodyPr anchor="ctr"/>
          <a:p>
            <a:pPr algn="r">
              <a:lnSpc>
                <a:spcPct val="100000"/>
              </a:lnSpc>
            </a:pPr>
            <a:fld id="{646C3397-F5D6-4FE5-ABF5-9813A81A527E}"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pic>
        <p:nvPicPr>
          <p:cNvPr id="148" name="Picture 6" descr=""/>
          <p:cNvPicPr/>
          <p:nvPr/>
        </p:nvPicPr>
        <p:blipFill>
          <a:blip r:embed="rId1"/>
          <a:stretch/>
        </p:blipFill>
        <p:spPr>
          <a:xfrm>
            <a:off x="4150080" y="1410120"/>
            <a:ext cx="7432920" cy="4571280"/>
          </a:xfrm>
          <a:prstGeom prst="rect">
            <a:avLst/>
          </a:prstGeom>
          <a:ln>
            <a:noFill/>
          </a:ln>
        </p:spPr>
      </p:pic>
      <p:pic>
        <p:nvPicPr>
          <p:cNvPr id="149" name="Picture 2" descr=""/>
          <p:cNvPicPr/>
          <p:nvPr/>
        </p:nvPicPr>
        <p:blipFill>
          <a:blip r:embed="rId2"/>
          <a:stretch/>
        </p:blipFill>
        <p:spPr>
          <a:xfrm>
            <a:off x="380160" y="2856960"/>
            <a:ext cx="3343680" cy="571680"/>
          </a:xfrm>
          <a:prstGeom prst="rect">
            <a:avLst/>
          </a:prstGeom>
          <a:ln>
            <a:noFill/>
          </a:ln>
        </p:spPr>
      </p:pic>
      <p:sp>
        <p:nvSpPr>
          <p:cNvPr id="150" name="TextShape 2"/>
          <p:cNvSpPr txBox="1"/>
          <p:nvPr/>
        </p:nvSpPr>
        <p:spPr>
          <a:xfrm>
            <a:off x="8610480" y="6356520"/>
            <a:ext cx="2742840" cy="364680"/>
          </a:xfrm>
          <a:prstGeom prst="rect">
            <a:avLst/>
          </a:prstGeom>
          <a:noFill/>
          <a:ln>
            <a:noFill/>
          </a:ln>
        </p:spPr>
        <p:txBody>
          <a:bodyPr anchor="ctr"/>
          <a:p>
            <a:pPr algn="r">
              <a:lnSpc>
                <a:spcPct val="100000"/>
              </a:lnSpc>
            </a:pPr>
            <a:fld id="{D68D08C9-660D-4775-8D11-B86EA94A309C}"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pic>
        <p:nvPicPr>
          <p:cNvPr id="152" name="Picture 8" descr=""/>
          <p:cNvPicPr/>
          <p:nvPr/>
        </p:nvPicPr>
        <p:blipFill>
          <a:blip r:embed="rId1"/>
          <a:stretch/>
        </p:blipFill>
        <p:spPr>
          <a:xfrm>
            <a:off x="4522680" y="1638720"/>
            <a:ext cx="7176960" cy="4341960"/>
          </a:xfrm>
          <a:prstGeom prst="rect">
            <a:avLst/>
          </a:prstGeom>
          <a:ln>
            <a:noFill/>
          </a:ln>
        </p:spPr>
      </p:pic>
      <p:pic>
        <p:nvPicPr>
          <p:cNvPr id="153" name="Picture 2" descr=""/>
          <p:cNvPicPr/>
          <p:nvPr/>
        </p:nvPicPr>
        <p:blipFill>
          <a:blip r:embed="rId2"/>
          <a:stretch/>
        </p:blipFill>
        <p:spPr>
          <a:xfrm>
            <a:off x="451800" y="2766240"/>
            <a:ext cx="3263400" cy="535320"/>
          </a:xfrm>
          <a:prstGeom prst="rect">
            <a:avLst/>
          </a:prstGeom>
          <a:ln>
            <a:noFill/>
          </a:ln>
        </p:spPr>
      </p:pic>
      <p:sp>
        <p:nvSpPr>
          <p:cNvPr id="154" name="TextShape 2"/>
          <p:cNvSpPr txBox="1"/>
          <p:nvPr/>
        </p:nvSpPr>
        <p:spPr>
          <a:xfrm>
            <a:off x="8610480" y="6356520"/>
            <a:ext cx="2742840" cy="364680"/>
          </a:xfrm>
          <a:prstGeom prst="rect">
            <a:avLst/>
          </a:prstGeom>
          <a:noFill/>
          <a:ln>
            <a:noFill/>
          </a:ln>
        </p:spPr>
        <p:txBody>
          <a:bodyPr anchor="ctr"/>
          <a:p>
            <a:pPr algn="r">
              <a:lnSpc>
                <a:spcPct val="100000"/>
              </a:lnSpc>
            </a:pPr>
            <a:fld id="{E94F3ECE-B60C-437E-8C6C-4EB402B515EA}"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5" name="Picture 8" descr=""/>
          <p:cNvPicPr/>
          <p:nvPr/>
        </p:nvPicPr>
        <p:blipFill>
          <a:blip r:embed="rId1"/>
          <a:stretch/>
        </p:blipFill>
        <p:spPr>
          <a:xfrm>
            <a:off x="3517920" y="984960"/>
            <a:ext cx="8089200" cy="5007240"/>
          </a:xfrm>
          <a:prstGeom prst="rect">
            <a:avLst/>
          </a:prstGeom>
          <a:ln>
            <a:noFill/>
          </a:ln>
        </p:spPr>
      </p:pic>
      <p:sp>
        <p:nvSpPr>
          <p:cNvPr id="156"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pic>
        <p:nvPicPr>
          <p:cNvPr id="157" name="Picture 2" descr=""/>
          <p:cNvPicPr/>
          <p:nvPr/>
        </p:nvPicPr>
        <p:blipFill>
          <a:blip r:embed="rId2"/>
          <a:stretch/>
        </p:blipFill>
        <p:spPr>
          <a:xfrm>
            <a:off x="1047960" y="2477520"/>
            <a:ext cx="3538080" cy="718920"/>
          </a:xfrm>
          <a:prstGeom prst="rect">
            <a:avLst/>
          </a:prstGeom>
          <a:ln>
            <a:noFill/>
          </a:ln>
        </p:spPr>
      </p:pic>
      <p:sp>
        <p:nvSpPr>
          <p:cNvPr id="158" name="TextShape 2"/>
          <p:cNvSpPr txBox="1"/>
          <p:nvPr/>
        </p:nvSpPr>
        <p:spPr>
          <a:xfrm>
            <a:off x="8610480" y="6356520"/>
            <a:ext cx="2742840" cy="364680"/>
          </a:xfrm>
          <a:prstGeom prst="rect">
            <a:avLst/>
          </a:prstGeom>
          <a:noFill/>
          <a:ln>
            <a:noFill/>
          </a:ln>
        </p:spPr>
        <p:txBody>
          <a:bodyPr anchor="ctr"/>
          <a:p>
            <a:pPr algn="r">
              <a:lnSpc>
                <a:spcPct val="100000"/>
              </a:lnSpc>
            </a:pPr>
            <a:fld id="{5BD8B118-4474-4A2E-BB06-18977673A249}"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pic>
        <p:nvPicPr>
          <p:cNvPr id="160" name="Picture 3" descr=""/>
          <p:cNvPicPr/>
          <p:nvPr/>
        </p:nvPicPr>
        <p:blipFill>
          <a:blip r:embed="rId1"/>
          <a:stretch/>
        </p:blipFill>
        <p:spPr>
          <a:xfrm>
            <a:off x="4050360" y="1398960"/>
            <a:ext cx="7704720" cy="4769280"/>
          </a:xfrm>
          <a:prstGeom prst="rect">
            <a:avLst/>
          </a:prstGeom>
          <a:ln>
            <a:noFill/>
          </a:ln>
        </p:spPr>
      </p:pic>
      <p:pic>
        <p:nvPicPr>
          <p:cNvPr id="161" name="Picture 2" descr=""/>
          <p:cNvPicPr/>
          <p:nvPr/>
        </p:nvPicPr>
        <p:blipFill>
          <a:blip r:embed="rId2"/>
          <a:stretch/>
        </p:blipFill>
        <p:spPr>
          <a:xfrm>
            <a:off x="619560" y="2956320"/>
            <a:ext cx="2936160" cy="674640"/>
          </a:xfrm>
          <a:prstGeom prst="rect">
            <a:avLst/>
          </a:prstGeom>
          <a:ln>
            <a:noFill/>
          </a:ln>
        </p:spPr>
      </p:pic>
      <p:sp>
        <p:nvSpPr>
          <p:cNvPr id="162" name="TextShape 2"/>
          <p:cNvSpPr txBox="1"/>
          <p:nvPr/>
        </p:nvSpPr>
        <p:spPr>
          <a:xfrm>
            <a:off x="8610480" y="6356520"/>
            <a:ext cx="2742840" cy="364680"/>
          </a:xfrm>
          <a:prstGeom prst="rect">
            <a:avLst/>
          </a:prstGeom>
          <a:noFill/>
          <a:ln>
            <a:noFill/>
          </a:ln>
        </p:spPr>
        <p:txBody>
          <a:bodyPr anchor="ctr"/>
          <a:p>
            <a:pPr algn="r">
              <a:lnSpc>
                <a:spcPct val="100000"/>
              </a:lnSpc>
            </a:pPr>
            <a:fld id="{26ECBCD4-1974-4DA2-B2F4-B013A6D0B219}"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03" dur="indefinite" restart="never" nodeType="tmRoot">
          <p:childTnLst>
            <p:seq>
              <p:cTn id="104" dur="indefinite" nodeType="mainSeq">
                <p:childTnLst>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pic>
        <p:nvPicPr>
          <p:cNvPr id="164" name="Picture 1" descr=""/>
          <p:cNvPicPr/>
          <p:nvPr/>
        </p:nvPicPr>
        <p:blipFill>
          <a:blip r:embed="rId1"/>
          <a:stretch/>
        </p:blipFill>
        <p:spPr>
          <a:xfrm>
            <a:off x="1201680" y="1750680"/>
            <a:ext cx="9788400" cy="4025880"/>
          </a:xfrm>
          <a:prstGeom prst="rect">
            <a:avLst/>
          </a:prstGeom>
          <a:ln>
            <a:noFill/>
          </a:ln>
        </p:spPr>
      </p:pic>
      <p:sp>
        <p:nvSpPr>
          <p:cNvPr id="165" name="TextShape 2"/>
          <p:cNvSpPr txBox="1"/>
          <p:nvPr/>
        </p:nvSpPr>
        <p:spPr>
          <a:xfrm>
            <a:off x="8610480" y="6356520"/>
            <a:ext cx="2742840" cy="364680"/>
          </a:xfrm>
          <a:prstGeom prst="rect">
            <a:avLst/>
          </a:prstGeom>
          <a:noFill/>
          <a:ln>
            <a:noFill/>
          </a:ln>
        </p:spPr>
        <p:txBody>
          <a:bodyPr anchor="ctr"/>
          <a:p>
            <a:pPr algn="r">
              <a:lnSpc>
                <a:spcPct val="100000"/>
              </a:lnSpc>
            </a:pPr>
            <a:fld id="{DE1BA16E-084C-4952-893B-6C937264084C}"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pic>
        <p:nvPicPr>
          <p:cNvPr id="167" name="Picture 2" descr=""/>
          <p:cNvPicPr/>
          <p:nvPr/>
        </p:nvPicPr>
        <p:blipFill>
          <a:blip r:embed="rId1"/>
          <a:stretch/>
        </p:blipFill>
        <p:spPr>
          <a:xfrm>
            <a:off x="4934880" y="1723680"/>
            <a:ext cx="7010640" cy="4339440"/>
          </a:xfrm>
          <a:prstGeom prst="rect">
            <a:avLst/>
          </a:prstGeom>
          <a:ln>
            <a:noFill/>
          </a:ln>
        </p:spPr>
      </p:pic>
      <p:pic>
        <p:nvPicPr>
          <p:cNvPr id="168" name="Picture 3" descr=""/>
          <p:cNvPicPr/>
          <p:nvPr/>
        </p:nvPicPr>
        <p:blipFill>
          <a:blip r:embed="rId2"/>
          <a:stretch/>
        </p:blipFill>
        <p:spPr>
          <a:xfrm>
            <a:off x="246240" y="2556000"/>
            <a:ext cx="4688280" cy="570600"/>
          </a:xfrm>
          <a:prstGeom prst="rect">
            <a:avLst/>
          </a:prstGeom>
          <a:ln>
            <a:noFill/>
          </a:ln>
        </p:spPr>
      </p:pic>
      <p:sp>
        <p:nvSpPr>
          <p:cNvPr id="169" name="TextShape 2"/>
          <p:cNvSpPr txBox="1"/>
          <p:nvPr/>
        </p:nvSpPr>
        <p:spPr>
          <a:xfrm>
            <a:off x="8610480" y="6356520"/>
            <a:ext cx="2742840" cy="364680"/>
          </a:xfrm>
          <a:prstGeom prst="rect">
            <a:avLst/>
          </a:prstGeom>
          <a:noFill/>
          <a:ln>
            <a:noFill/>
          </a:ln>
        </p:spPr>
        <p:txBody>
          <a:bodyPr anchor="ctr"/>
          <a:p>
            <a:pPr algn="r">
              <a:lnSpc>
                <a:spcPct val="100000"/>
              </a:lnSpc>
            </a:pPr>
            <a:fld id="{518A12F2-33B6-466F-A4DA-ED1577CFCBEC}"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518920" y="2531880"/>
            <a:ext cx="7153560" cy="1156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7000" spc="-1" strike="noStrike">
                <a:solidFill>
                  <a:srgbClr val="000000"/>
                </a:solidFill>
                <a:uFill>
                  <a:solidFill>
                    <a:srgbClr val="ffffff"/>
                  </a:solidFill>
                </a:uFill>
                <a:latin typeface="Times New Roman"/>
                <a:ea typeface="Times New Roman"/>
              </a:rPr>
              <a:t>The Wave Function</a:t>
            </a:r>
            <a:endParaRPr b="0" lang="en-US" sz="1800" spc="-1" strike="noStrike">
              <a:solidFill>
                <a:srgbClr val="000000"/>
              </a:solidFill>
              <a:uFill>
                <a:solidFill>
                  <a:srgbClr val="ffffff"/>
                </a:solidFill>
              </a:uFill>
              <a:latin typeface="Arial"/>
            </a:endParaRPr>
          </a:p>
        </p:txBody>
      </p:sp>
      <p:sp>
        <p:nvSpPr>
          <p:cNvPr id="86" name="TextShape 2"/>
          <p:cNvSpPr txBox="1"/>
          <p:nvPr/>
        </p:nvSpPr>
        <p:spPr>
          <a:xfrm>
            <a:off x="8610480" y="6356520"/>
            <a:ext cx="2742840" cy="364680"/>
          </a:xfrm>
          <a:prstGeom prst="rect">
            <a:avLst/>
          </a:prstGeom>
          <a:noFill/>
          <a:ln>
            <a:noFill/>
          </a:ln>
        </p:spPr>
        <p:txBody>
          <a:bodyPr anchor="ctr"/>
          <a:p>
            <a:pPr algn="r">
              <a:lnSpc>
                <a:spcPct val="100000"/>
              </a:lnSpc>
            </a:pPr>
            <a:fld id="{FA9AF966-8B0F-4090-8AE6-1502FAB29ACB}"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pic>
        <p:nvPicPr>
          <p:cNvPr id="171" name="Picture 2" descr=""/>
          <p:cNvPicPr/>
          <p:nvPr/>
        </p:nvPicPr>
        <p:blipFill>
          <a:blip r:embed="rId1"/>
          <a:stretch/>
        </p:blipFill>
        <p:spPr>
          <a:xfrm>
            <a:off x="4576320" y="3297240"/>
            <a:ext cx="2479680" cy="608040"/>
          </a:xfrm>
          <a:prstGeom prst="rect">
            <a:avLst/>
          </a:prstGeom>
          <a:ln>
            <a:noFill/>
          </a:ln>
        </p:spPr>
      </p:pic>
      <p:pic>
        <p:nvPicPr>
          <p:cNvPr id="172" name="Picture 3" descr=""/>
          <p:cNvPicPr/>
          <p:nvPr/>
        </p:nvPicPr>
        <p:blipFill>
          <a:blip r:embed="rId2"/>
          <a:stretch/>
        </p:blipFill>
        <p:spPr>
          <a:xfrm>
            <a:off x="2839680" y="4906440"/>
            <a:ext cx="5952600" cy="671040"/>
          </a:xfrm>
          <a:prstGeom prst="rect">
            <a:avLst/>
          </a:prstGeom>
          <a:ln>
            <a:noFill/>
          </a:ln>
        </p:spPr>
      </p:pic>
      <p:sp>
        <p:nvSpPr>
          <p:cNvPr id="173" name="CustomShape 2"/>
          <p:cNvSpPr/>
          <p:nvPr/>
        </p:nvSpPr>
        <p:spPr>
          <a:xfrm>
            <a:off x="4310640" y="3193200"/>
            <a:ext cx="2975040" cy="841320"/>
          </a:xfrm>
          <a:prstGeom prst="rect">
            <a:avLst/>
          </a:prstGeom>
          <a:noFill/>
          <a:ln w="28440">
            <a:solidFill>
              <a:srgbClr val="7030a0"/>
            </a:solidFill>
          </a:ln>
        </p:spPr>
        <p:style>
          <a:lnRef idx="2">
            <a:schemeClr val="accent1">
              <a:shade val="50000"/>
            </a:schemeClr>
          </a:lnRef>
          <a:fillRef idx="1">
            <a:schemeClr val="accent1"/>
          </a:fillRef>
          <a:effectRef idx="0">
            <a:schemeClr val="accent1"/>
          </a:effectRef>
          <a:fontRef idx="minor"/>
        </p:style>
      </p:sp>
      <p:pic>
        <p:nvPicPr>
          <p:cNvPr id="174" name="Picture 6" descr=""/>
          <p:cNvPicPr/>
          <p:nvPr/>
        </p:nvPicPr>
        <p:blipFill>
          <a:blip r:embed="rId3"/>
          <a:stretch/>
        </p:blipFill>
        <p:spPr>
          <a:xfrm>
            <a:off x="3431520" y="1537200"/>
            <a:ext cx="5328360" cy="784440"/>
          </a:xfrm>
          <a:prstGeom prst="rect">
            <a:avLst/>
          </a:prstGeom>
          <a:ln>
            <a:noFill/>
          </a:ln>
        </p:spPr>
      </p:pic>
      <p:sp>
        <p:nvSpPr>
          <p:cNvPr id="175" name="TextShape 3"/>
          <p:cNvSpPr txBox="1"/>
          <p:nvPr/>
        </p:nvSpPr>
        <p:spPr>
          <a:xfrm>
            <a:off x="8610480" y="6356520"/>
            <a:ext cx="2742840" cy="364680"/>
          </a:xfrm>
          <a:prstGeom prst="rect">
            <a:avLst/>
          </a:prstGeom>
          <a:noFill/>
          <a:ln>
            <a:noFill/>
          </a:ln>
        </p:spPr>
        <p:txBody>
          <a:bodyPr anchor="ctr"/>
          <a:p>
            <a:pPr algn="r">
              <a:lnSpc>
                <a:spcPct val="100000"/>
              </a:lnSpc>
            </a:pPr>
            <a:fld id="{EF694459-D1AB-4026-898A-272C9A4B192D}"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13" dur="indefinite" restart="never" nodeType="tmRoot">
          <p:childTnLst>
            <p:seq>
              <p:cTn id="114" dur="indefinite" nodeType="mainSeq">
                <p:childTnLst>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71"/>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173"/>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pic>
        <p:nvPicPr>
          <p:cNvPr id="177" name="Picture 1" descr=""/>
          <p:cNvPicPr/>
          <p:nvPr/>
        </p:nvPicPr>
        <p:blipFill>
          <a:blip r:embed="rId1"/>
          <a:stretch/>
        </p:blipFill>
        <p:spPr>
          <a:xfrm>
            <a:off x="1103040" y="4172760"/>
            <a:ext cx="9085680" cy="1405800"/>
          </a:xfrm>
          <a:prstGeom prst="rect">
            <a:avLst/>
          </a:prstGeom>
          <a:ln>
            <a:noFill/>
          </a:ln>
        </p:spPr>
      </p:pic>
      <p:pic>
        <p:nvPicPr>
          <p:cNvPr id="178" name="Picture 4" descr=""/>
          <p:cNvPicPr/>
          <p:nvPr/>
        </p:nvPicPr>
        <p:blipFill>
          <a:blip r:embed="rId2"/>
          <a:stretch/>
        </p:blipFill>
        <p:spPr>
          <a:xfrm>
            <a:off x="1103040" y="1873440"/>
            <a:ext cx="9797400" cy="1410480"/>
          </a:xfrm>
          <a:prstGeom prst="rect">
            <a:avLst/>
          </a:prstGeom>
          <a:ln>
            <a:noFill/>
          </a:ln>
        </p:spPr>
      </p:pic>
      <p:sp>
        <p:nvSpPr>
          <p:cNvPr id="179" name="TextShape 2"/>
          <p:cNvSpPr txBox="1"/>
          <p:nvPr/>
        </p:nvSpPr>
        <p:spPr>
          <a:xfrm>
            <a:off x="8610480" y="6356520"/>
            <a:ext cx="2742840" cy="364680"/>
          </a:xfrm>
          <a:prstGeom prst="rect">
            <a:avLst/>
          </a:prstGeom>
          <a:noFill/>
          <a:ln>
            <a:noFill/>
          </a:ln>
        </p:spPr>
        <p:txBody>
          <a:bodyPr anchor="ctr"/>
          <a:p>
            <a:pPr algn="r">
              <a:lnSpc>
                <a:spcPct val="100000"/>
              </a:lnSpc>
            </a:pPr>
            <a:fld id="{F800A598-2A30-435B-9E88-CABC1270073F}"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25" dur="indefinite" restart="never" nodeType="tmRoot">
          <p:childTnLst>
            <p:seq>
              <p:cTn id="126" dur="indefinite" nodeType="mainSeq">
                <p:childTnLst>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Picture 12" descr=""/>
          <p:cNvPicPr/>
          <p:nvPr/>
        </p:nvPicPr>
        <p:blipFill>
          <a:blip r:embed="rId1"/>
          <a:stretch/>
        </p:blipFill>
        <p:spPr>
          <a:xfrm>
            <a:off x="4350960" y="1248120"/>
            <a:ext cx="7652520" cy="4912560"/>
          </a:xfrm>
          <a:prstGeom prst="rect">
            <a:avLst/>
          </a:prstGeom>
          <a:ln>
            <a:noFill/>
          </a:ln>
        </p:spPr>
      </p:pic>
      <p:sp>
        <p:nvSpPr>
          <p:cNvPr id="181"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pic>
        <p:nvPicPr>
          <p:cNvPr id="182" name="Picture 2" descr=""/>
          <p:cNvPicPr/>
          <p:nvPr/>
        </p:nvPicPr>
        <p:blipFill>
          <a:blip r:embed="rId2"/>
          <a:stretch/>
        </p:blipFill>
        <p:spPr>
          <a:xfrm>
            <a:off x="217440" y="1567440"/>
            <a:ext cx="5723280" cy="885600"/>
          </a:xfrm>
          <a:prstGeom prst="rect">
            <a:avLst/>
          </a:prstGeom>
          <a:ln>
            <a:noFill/>
          </a:ln>
        </p:spPr>
      </p:pic>
      <p:sp>
        <p:nvSpPr>
          <p:cNvPr id="183" name="Line 2"/>
          <p:cNvSpPr/>
          <p:nvPr/>
        </p:nvSpPr>
        <p:spPr>
          <a:xfrm>
            <a:off x="10072800" y="2249640"/>
            <a:ext cx="360" cy="3628440"/>
          </a:xfrm>
          <a:prstGeom prst="line">
            <a:avLst/>
          </a:prstGeom>
          <a:ln w="28440">
            <a:solidFill>
              <a:srgbClr val="00a700"/>
            </a:solidFill>
            <a:custDash>
              <a:ds d="400000" sp="300000"/>
            </a:custDash>
          </a:ln>
        </p:spPr>
        <p:style>
          <a:lnRef idx="1">
            <a:schemeClr val="accent1"/>
          </a:lnRef>
          <a:fillRef idx="0">
            <a:schemeClr val="accent1"/>
          </a:fillRef>
          <a:effectRef idx="0">
            <a:schemeClr val="accent1"/>
          </a:effectRef>
          <a:fontRef idx="minor"/>
        </p:style>
      </p:sp>
      <p:sp>
        <p:nvSpPr>
          <p:cNvPr id="184" name="TextShape 3"/>
          <p:cNvSpPr txBox="1"/>
          <p:nvPr/>
        </p:nvSpPr>
        <p:spPr>
          <a:xfrm>
            <a:off x="8610480" y="6356520"/>
            <a:ext cx="2742840" cy="364680"/>
          </a:xfrm>
          <a:prstGeom prst="rect">
            <a:avLst/>
          </a:prstGeom>
          <a:noFill/>
          <a:ln>
            <a:noFill/>
          </a:ln>
        </p:spPr>
        <p:txBody>
          <a:bodyPr anchor="ctr"/>
          <a:p>
            <a:pPr algn="r">
              <a:lnSpc>
                <a:spcPct val="100000"/>
              </a:lnSpc>
            </a:pPr>
            <a:fld id="{6116F646-8DA2-4C8E-BB96-2E0589C995BC}"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pic>
        <p:nvPicPr>
          <p:cNvPr id="186" name="Picture 1" descr=""/>
          <p:cNvPicPr/>
          <p:nvPr/>
        </p:nvPicPr>
        <p:blipFill>
          <a:blip r:embed="rId1"/>
          <a:stretch/>
        </p:blipFill>
        <p:spPr>
          <a:xfrm>
            <a:off x="1929960" y="1516680"/>
            <a:ext cx="9527040" cy="4854960"/>
          </a:xfrm>
          <a:prstGeom prst="rect">
            <a:avLst/>
          </a:prstGeom>
          <a:ln>
            <a:noFill/>
          </a:ln>
        </p:spPr>
      </p:pic>
      <p:pic>
        <p:nvPicPr>
          <p:cNvPr id="187" name="Picture 3" descr=""/>
          <p:cNvPicPr/>
          <p:nvPr/>
        </p:nvPicPr>
        <p:blipFill>
          <a:blip r:embed="rId2"/>
          <a:srcRect l="0" t="0" r="0" b="-1925"/>
          <a:stretch/>
        </p:blipFill>
        <p:spPr>
          <a:xfrm>
            <a:off x="2241360" y="1516680"/>
            <a:ext cx="936360" cy="515160"/>
          </a:xfrm>
          <a:prstGeom prst="rect">
            <a:avLst/>
          </a:prstGeom>
          <a:ln>
            <a:noFill/>
          </a:ln>
        </p:spPr>
      </p:pic>
      <p:sp>
        <p:nvSpPr>
          <p:cNvPr id="188" name="TextShape 2"/>
          <p:cNvSpPr txBox="1"/>
          <p:nvPr/>
        </p:nvSpPr>
        <p:spPr>
          <a:xfrm>
            <a:off x="8610480" y="6356520"/>
            <a:ext cx="2742840" cy="364680"/>
          </a:xfrm>
          <a:prstGeom prst="rect">
            <a:avLst/>
          </a:prstGeom>
          <a:noFill/>
          <a:ln>
            <a:noFill/>
          </a:ln>
        </p:spPr>
        <p:txBody>
          <a:bodyPr anchor="ctr"/>
          <a:p>
            <a:pPr algn="r">
              <a:lnSpc>
                <a:spcPct val="100000"/>
              </a:lnSpc>
            </a:pPr>
            <a:fld id="{A4EC955E-7A0D-4A0E-8075-61902271D312}"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285840" y="344520"/>
            <a:ext cx="4493880" cy="852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5000" spc="-1" strike="noStrike">
                <a:solidFill>
                  <a:srgbClr val="000000"/>
                </a:solidFill>
                <a:uFill>
                  <a:solidFill>
                    <a:srgbClr val="ffffff"/>
                  </a:solidFill>
                </a:uFill>
                <a:latin typeface="Calibri"/>
              </a:rPr>
              <a:t>Operators in QM</a:t>
            </a:r>
            <a:endParaRPr b="0" lang="en-US" sz="1800" spc="-1" strike="noStrike">
              <a:solidFill>
                <a:srgbClr val="000000"/>
              </a:solidFill>
              <a:uFill>
                <a:solidFill>
                  <a:srgbClr val="ffffff"/>
                </a:solidFill>
              </a:uFill>
              <a:latin typeface="Arial"/>
            </a:endParaRPr>
          </a:p>
        </p:txBody>
      </p:sp>
      <p:pic>
        <p:nvPicPr>
          <p:cNvPr id="190" name="Picture 4" descr=""/>
          <p:cNvPicPr/>
          <p:nvPr/>
        </p:nvPicPr>
        <p:blipFill>
          <a:blip r:embed="rId1"/>
          <a:stretch/>
        </p:blipFill>
        <p:spPr>
          <a:xfrm>
            <a:off x="662040" y="1681200"/>
            <a:ext cx="10848600" cy="351360"/>
          </a:xfrm>
          <a:prstGeom prst="rect">
            <a:avLst/>
          </a:prstGeom>
          <a:ln>
            <a:noFill/>
          </a:ln>
        </p:spPr>
      </p:pic>
      <p:pic>
        <p:nvPicPr>
          <p:cNvPr id="191" name="Picture 3" descr=""/>
          <p:cNvPicPr/>
          <p:nvPr/>
        </p:nvPicPr>
        <p:blipFill>
          <a:blip r:embed="rId2"/>
          <a:stretch/>
        </p:blipFill>
        <p:spPr>
          <a:xfrm>
            <a:off x="662040" y="1952640"/>
            <a:ext cx="10867680" cy="1752120"/>
          </a:xfrm>
          <a:prstGeom prst="rect">
            <a:avLst/>
          </a:prstGeom>
          <a:ln>
            <a:noFill/>
          </a:ln>
        </p:spPr>
      </p:pic>
      <p:pic>
        <p:nvPicPr>
          <p:cNvPr id="192" name="Picture 5" descr=""/>
          <p:cNvPicPr/>
          <p:nvPr/>
        </p:nvPicPr>
        <p:blipFill>
          <a:blip r:embed="rId3"/>
          <a:stretch/>
        </p:blipFill>
        <p:spPr>
          <a:xfrm>
            <a:off x="652320" y="3643200"/>
            <a:ext cx="10858320" cy="2742840"/>
          </a:xfrm>
          <a:prstGeom prst="rect">
            <a:avLst/>
          </a:prstGeom>
          <a:ln>
            <a:noFill/>
          </a:ln>
        </p:spPr>
      </p:pic>
      <p:sp>
        <p:nvSpPr>
          <p:cNvPr id="193" name="TextShape 2"/>
          <p:cNvSpPr txBox="1"/>
          <p:nvPr/>
        </p:nvSpPr>
        <p:spPr>
          <a:xfrm>
            <a:off x="8610480" y="6356520"/>
            <a:ext cx="2742840" cy="364680"/>
          </a:xfrm>
          <a:prstGeom prst="rect">
            <a:avLst/>
          </a:prstGeom>
          <a:noFill/>
          <a:ln>
            <a:noFill/>
          </a:ln>
        </p:spPr>
        <p:txBody>
          <a:bodyPr anchor="ctr"/>
          <a:p>
            <a:pPr algn="r">
              <a:lnSpc>
                <a:spcPct val="100000"/>
              </a:lnSpc>
            </a:pPr>
            <a:fld id="{1AC61180-718D-4434-90D1-0FD7A3F8C73F}"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285840" y="344520"/>
            <a:ext cx="4493880" cy="852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5000" spc="-1" strike="noStrike">
                <a:solidFill>
                  <a:srgbClr val="000000"/>
                </a:solidFill>
                <a:uFill>
                  <a:solidFill>
                    <a:srgbClr val="ffffff"/>
                  </a:solidFill>
                </a:uFill>
                <a:latin typeface="Calibri"/>
              </a:rPr>
              <a:t>Operators in QM</a:t>
            </a:r>
            <a:endParaRPr b="0" lang="en-US" sz="1800" spc="-1" strike="noStrike">
              <a:solidFill>
                <a:srgbClr val="000000"/>
              </a:solidFill>
              <a:uFill>
                <a:solidFill>
                  <a:srgbClr val="ffffff"/>
                </a:solidFill>
              </a:uFill>
              <a:latin typeface="Arial"/>
            </a:endParaRPr>
          </a:p>
        </p:txBody>
      </p:sp>
      <p:pic>
        <p:nvPicPr>
          <p:cNvPr id="195" name="Picture 2" descr=""/>
          <p:cNvPicPr/>
          <p:nvPr/>
        </p:nvPicPr>
        <p:blipFill>
          <a:blip r:embed="rId1"/>
          <a:stretch/>
        </p:blipFill>
        <p:spPr>
          <a:xfrm>
            <a:off x="657360" y="2433600"/>
            <a:ext cx="10877040" cy="2647440"/>
          </a:xfrm>
          <a:prstGeom prst="rect">
            <a:avLst/>
          </a:prstGeom>
          <a:ln>
            <a:noFill/>
          </a:ln>
        </p:spPr>
      </p:pic>
      <p:sp>
        <p:nvSpPr>
          <p:cNvPr id="196" name="TextShape 2"/>
          <p:cNvSpPr txBox="1"/>
          <p:nvPr/>
        </p:nvSpPr>
        <p:spPr>
          <a:xfrm>
            <a:off x="8610480" y="6356520"/>
            <a:ext cx="2742840" cy="364680"/>
          </a:xfrm>
          <a:prstGeom prst="rect">
            <a:avLst/>
          </a:prstGeom>
          <a:noFill/>
          <a:ln>
            <a:noFill/>
          </a:ln>
        </p:spPr>
        <p:txBody>
          <a:bodyPr anchor="ctr"/>
          <a:p>
            <a:pPr algn="r">
              <a:lnSpc>
                <a:spcPct val="100000"/>
              </a:lnSpc>
            </a:pPr>
            <a:fld id="{D91DF243-650D-4EE7-A57D-056D5EE64EFD}"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7" name="Picture 1" descr=""/>
          <p:cNvPicPr/>
          <p:nvPr/>
        </p:nvPicPr>
        <p:blipFill>
          <a:blip r:embed="rId1"/>
          <a:stretch/>
        </p:blipFill>
        <p:spPr>
          <a:xfrm>
            <a:off x="3693600" y="3825360"/>
            <a:ext cx="4815720" cy="1859760"/>
          </a:xfrm>
          <a:prstGeom prst="rect">
            <a:avLst/>
          </a:prstGeom>
          <a:ln w="38160">
            <a:solidFill>
              <a:schemeClr val="tx1"/>
            </a:solidFill>
            <a:round/>
          </a:ln>
        </p:spPr>
      </p:pic>
      <p:pic>
        <p:nvPicPr>
          <p:cNvPr id="198" name="Picture 4" descr=""/>
          <p:cNvPicPr/>
          <p:nvPr/>
        </p:nvPicPr>
        <p:blipFill>
          <a:blip r:embed="rId2"/>
          <a:stretch/>
        </p:blipFill>
        <p:spPr>
          <a:xfrm>
            <a:off x="3511440" y="3517920"/>
            <a:ext cx="5168520" cy="2590920"/>
          </a:xfrm>
          <a:prstGeom prst="rect">
            <a:avLst/>
          </a:prstGeom>
          <a:ln w="38160">
            <a:solidFill>
              <a:srgbClr val="00b0f0"/>
            </a:solidFill>
            <a:round/>
          </a:ln>
        </p:spPr>
      </p:pic>
      <p:sp>
        <p:nvSpPr>
          <p:cNvPr id="199" name="CustomShape 1"/>
          <p:cNvSpPr/>
          <p:nvPr/>
        </p:nvSpPr>
        <p:spPr>
          <a:xfrm>
            <a:off x="898200" y="1263600"/>
            <a:ext cx="10811880" cy="16909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500" spc="-1" strike="noStrike">
                <a:solidFill>
                  <a:srgbClr val="000000"/>
                </a:solidFill>
                <a:uFill>
                  <a:solidFill>
                    <a:srgbClr val="ffffff"/>
                  </a:solidFill>
                </a:uFill>
                <a:latin typeface="Calibri"/>
              </a:rPr>
              <a:t>In quantum mechanics, the expectation value is the average of repeated measurements on an ensemble of identically prepared systems.</a:t>
            </a:r>
            <a:endParaRPr b="0" lang="en-US" sz="1800" spc="-1" strike="noStrike">
              <a:solidFill>
                <a:srgbClr val="000000"/>
              </a:solidFill>
              <a:uFill>
                <a:solidFill>
                  <a:srgbClr val="ffffff"/>
                </a:solidFill>
              </a:uFill>
              <a:latin typeface="Arial"/>
            </a:endParaRPr>
          </a:p>
        </p:txBody>
      </p:sp>
      <p:sp>
        <p:nvSpPr>
          <p:cNvPr id="200" name="CustomShape 2"/>
          <p:cNvSpPr/>
          <p:nvPr/>
        </p:nvSpPr>
        <p:spPr>
          <a:xfrm>
            <a:off x="217800" y="228240"/>
            <a:ext cx="4922280" cy="852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5000" spc="-1" strike="noStrike">
                <a:solidFill>
                  <a:srgbClr val="000000"/>
                </a:solidFill>
                <a:uFill>
                  <a:solidFill>
                    <a:srgbClr val="ffffff"/>
                  </a:solidFill>
                </a:uFill>
                <a:latin typeface="Calibri"/>
              </a:rPr>
              <a:t>Expectation Value </a:t>
            </a:r>
            <a:endParaRPr b="0" lang="en-US" sz="1800" spc="-1" strike="noStrike">
              <a:solidFill>
                <a:srgbClr val="000000"/>
              </a:solidFill>
              <a:uFill>
                <a:solidFill>
                  <a:srgbClr val="ffffff"/>
                </a:solidFill>
              </a:uFill>
              <a:latin typeface="Arial"/>
            </a:endParaRPr>
          </a:p>
        </p:txBody>
      </p:sp>
      <p:sp>
        <p:nvSpPr>
          <p:cNvPr id="201" name="CustomShape 3"/>
          <p:cNvSpPr/>
          <p:nvPr/>
        </p:nvSpPr>
        <p:spPr>
          <a:xfrm>
            <a:off x="8258760" y="4688280"/>
            <a:ext cx="144720" cy="188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02" name="TextShape 4"/>
          <p:cNvSpPr txBox="1"/>
          <p:nvPr/>
        </p:nvSpPr>
        <p:spPr>
          <a:xfrm>
            <a:off x="8610480" y="6356520"/>
            <a:ext cx="2742840" cy="364680"/>
          </a:xfrm>
          <a:prstGeom prst="rect">
            <a:avLst/>
          </a:prstGeom>
          <a:noFill/>
          <a:ln>
            <a:noFill/>
          </a:ln>
        </p:spPr>
        <p:txBody>
          <a:bodyPr anchor="ctr"/>
          <a:p>
            <a:pPr algn="r">
              <a:lnSpc>
                <a:spcPct val="100000"/>
              </a:lnSpc>
            </a:pPr>
            <a:fld id="{FF316F92-EB24-4659-94C7-C40E7EF0E6DD}"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203" name="Picture 7" descr=""/>
          <p:cNvPicPr/>
          <p:nvPr/>
        </p:nvPicPr>
        <p:blipFill>
          <a:blip r:embed="rId3"/>
          <a:stretch/>
        </p:blipFill>
        <p:spPr>
          <a:xfrm>
            <a:off x="3042720" y="3447000"/>
            <a:ext cx="6523200" cy="3091680"/>
          </a:xfrm>
          <a:prstGeom prst="rect">
            <a:avLst/>
          </a:prstGeom>
          <a:ln w="38160">
            <a:solidFill>
              <a:srgbClr val="ff0000"/>
            </a:solidFill>
            <a:round/>
          </a:ln>
        </p:spPr>
      </p:pic>
    </p:spTree>
  </p:cSld>
  <p:timing>
    <p:tnLst>
      <p:par>
        <p:cTn id="139" dur="indefinite" restart="never" nodeType="tmRoot">
          <p:childTnLst>
            <p:seq>
              <p:cTn id="140" dur="indefinite" nodeType="mainSeq">
                <p:childTnLst>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198"/>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293040" y="215280"/>
            <a:ext cx="80359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Heisenberg’s Uncertainty Principle</a:t>
            </a:r>
            <a:endParaRPr b="0" lang="en-US" sz="1800" spc="-1" strike="noStrike">
              <a:solidFill>
                <a:srgbClr val="000000"/>
              </a:solidFill>
              <a:uFill>
                <a:solidFill>
                  <a:srgbClr val="ffffff"/>
                </a:solidFill>
              </a:uFill>
              <a:latin typeface="Arial"/>
            </a:endParaRPr>
          </a:p>
        </p:txBody>
      </p:sp>
      <p:pic>
        <p:nvPicPr>
          <p:cNvPr id="205" name="Picture 1" descr=""/>
          <p:cNvPicPr/>
          <p:nvPr/>
        </p:nvPicPr>
        <p:blipFill>
          <a:blip r:embed="rId1"/>
          <a:stretch/>
        </p:blipFill>
        <p:spPr>
          <a:xfrm>
            <a:off x="4621680" y="3822840"/>
            <a:ext cx="2948040" cy="1271520"/>
          </a:xfrm>
          <a:prstGeom prst="rect">
            <a:avLst/>
          </a:prstGeom>
          <a:ln>
            <a:noFill/>
          </a:ln>
        </p:spPr>
      </p:pic>
      <p:sp>
        <p:nvSpPr>
          <p:cNvPr id="206" name="CustomShape 2"/>
          <p:cNvSpPr/>
          <p:nvPr/>
        </p:nvSpPr>
        <p:spPr>
          <a:xfrm>
            <a:off x="1389600" y="1564920"/>
            <a:ext cx="9713160" cy="19188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4000" spc="-1" strike="noStrike">
                <a:solidFill>
                  <a:srgbClr val="000000"/>
                </a:solidFill>
                <a:uFill>
                  <a:solidFill>
                    <a:srgbClr val="ffffff"/>
                  </a:solidFill>
                </a:uFill>
                <a:latin typeface="Times New Roman"/>
              </a:rPr>
              <a:t>It is impossible to specify simultaneously, with arbitrary precision, both the momentum and the position of a particle.</a:t>
            </a:r>
            <a:endParaRPr b="0" lang="en-US" sz="1800" spc="-1" strike="noStrike">
              <a:solidFill>
                <a:srgbClr val="000000"/>
              </a:solidFill>
              <a:uFill>
                <a:solidFill>
                  <a:srgbClr val="ffffff"/>
                </a:solidFill>
              </a:uFill>
              <a:latin typeface="Arial"/>
            </a:endParaRPr>
          </a:p>
        </p:txBody>
      </p:sp>
      <p:pic>
        <p:nvPicPr>
          <p:cNvPr id="207" name="Picture 3" descr=""/>
          <p:cNvPicPr/>
          <p:nvPr/>
        </p:nvPicPr>
        <p:blipFill>
          <a:blip r:embed="rId2"/>
          <a:stretch/>
        </p:blipFill>
        <p:spPr>
          <a:xfrm>
            <a:off x="3697920" y="5589720"/>
            <a:ext cx="4795560" cy="881280"/>
          </a:xfrm>
          <a:prstGeom prst="rect">
            <a:avLst/>
          </a:prstGeom>
          <a:ln>
            <a:noFill/>
          </a:ln>
        </p:spPr>
      </p:pic>
      <p:sp>
        <p:nvSpPr>
          <p:cNvPr id="208" name="TextShape 3"/>
          <p:cNvSpPr txBox="1"/>
          <p:nvPr/>
        </p:nvSpPr>
        <p:spPr>
          <a:xfrm>
            <a:off x="8610480" y="6356520"/>
            <a:ext cx="2742840" cy="364680"/>
          </a:xfrm>
          <a:prstGeom prst="rect">
            <a:avLst/>
          </a:prstGeom>
          <a:noFill/>
          <a:ln>
            <a:noFill/>
          </a:ln>
        </p:spPr>
        <p:txBody>
          <a:bodyPr anchor="ctr"/>
          <a:p>
            <a:pPr algn="r">
              <a:lnSpc>
                <a:spcPct val="100000"/>
              </a:lnSpc>
            </a:pPr>
            <a:fld id="{811E696F-E07A-4EB9-BDC2-02253A6158F8}"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205"/>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293040" y="215280"/>
            <a:ext cx="80359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Heisenberg’s Uncertainty Principle</a:t>
            </a:r>
            <a:endParaRPr b="0" lang="en-US" sz="1800" spc="-1" strike="noStrike">
              <a:solidFill>
                <a:srgbClr val="000000"/>
              </a:solidFill>
              <a:uFill>
                <a:solidFill>
                  <a:srgbClr val="ffffff"/>
                </a:solidFill>
              </a:uFill>
              <a:latin typeface="Arial"/>
            </a:endParaRPr>
          </a:p>
        </p:txBody>
      </p:sp>
      <p:sp>
        <p:nvSpPr>
          <p:cNvPr id="210" name="CustomShape 2"/>
          <p:cNvSpPr/>
          <p:nvPr/>
        </p:nvSpPr>
        <p:spPr>
          <a:xfrm>
            <a:off x="587880" y="1864440"/>
            <a:ext cx="11016000" cy="191880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uFill>
                  <a:solidFill>
                    <a:srgbClr val="ffffff"/>
                  </a:solidFill>
                </a:uFill>
                <a:latin typeface="Calibri"/>
              </a:rPr>
              <a:t>The uncertainty principle restricts the precision with </a:t>
            </a:r>
            <a:endParaRPr b="0" lang="en-US" sz="1800" spc="-1" strike="noStrike">
              <a:solidFill>
                <a:srgbClr val="000000"/>
              </a:solidFill>
              <a:uFill>
                <a:solidFill>
                  <a:srgbClr val="ffffff"/>
                </a:solidFill>
              </a:uFill>
              <a:latin typeface="Arial"/>
            </a:endParaRPr>
          </a:p>
          <a:p>
            <a:pPr>
              <a:lnSpc>
                <a:spcPct val="100000"/>
              </a:lnSpc>
            </a:pPr>
            <a:r>
              <a:rPr b="0" lang="en-US" sz="4000" spc="-1" strike="noStrike">
                <a:solidFill>
                  <a:srgbClr val="000000"/>
                </a:solidFill>
                <a:uFill>
                  <a:solidFill>
                    <a:srgbClr val="ffffff"/>
                  </a:solidFill>
                </a:uFill>
                <a:latin typeface="Calibri"/>
              </a:rPr>
              <a:t>which complementary observables may be specified </a:t>
            </a:r>
            <a:endParaRPr b="0" lang="en-US" sz="1800" spc="-1" strike="noStrike">
              <a:solidFill>
                <a:srgbClr val="000000"/>
              </a:solidFill>
              <a:uFill>
                <a:solidFill>
                  <a:srgbClr val="ffffff"/>
                </a:solidFill>
              </a:uFill>
              <a:latin typeface="Arial"/>
            </a:endParaRPr>
          </a:p>
          <a:p>
            <a:pPr>
              <a:lnSpc>
                <a:spcPct val="100000"/>
              </a:lnSpc>
            </a:pPr>
            <a:r>
              <a:rPr b="0" lang="en-US" sz="4000" spc="-1" strike="noStrike">
                <a:solidFill>
                  <a:srgbClr val="000000"/>
                </a:solidFill>
                <a:uFill>
                  <a:solidFill>
                    <a:srgbClr val="ffffff"/>
                  </a:solidFill>
                </a:uFill>
                <a:latin typeface="Calibri"/>
              </a:rPr>
              <a:t>and measured simultaneously.</a:t>
            </a:r>
            <a:endParaRPr b="0" lang="en-US" sz="1800" spc="-1" strike="noStrike">
              <a:solidFill>
                <a:srgbClr val="000000"/>
              </a:solidFill>
              <a:uFill>
                <a:solidFill>
                  <a:srgbClr val="ffffff"/>
                </a:solidFill>
              </a:uFill>
              <a:latin typeface="Arial"/>
            </a:endParaRPr>
          </a:p>
        </p:txBody>
      </p:sp>
      <p:pic>
        <p:nvPicPr>
          <p:cNvPr id="211" name="Picture 1" descr=""/>
          <p:cNvPicPr/>
          <p:nvPr/>
        </p:nvPicPr>
        <p:blipFill>
          <a:blip r:embed="rId1"/>
          <a:stretch/>
        </p:blipFill>
        <p:spPr>
          <a:xfrm>
            <a:off x="4345920" y="4164840"/>
            <a:ext cx="3499920" cy="1809720"/>
          </a:xfrm>
          <a:prstGeom prst="rect">
            <a:avLst/>
          </a:prstGeom>
          <a:ln>
            <a:noFill/>
          </a:ln>
        </p:spPr>
      </p:pic>
      <p:sp>
        <p:nvSpPr>
          <p:cNvPr id="212" name="TextShape 3"/>
          <p:cNvSpPr txBox="1"/>
          <p:nvPr/>
        </p:nvSpPr>
        <p:spPr>
          <a:xfrm>
            <a:off x="8610480" y="6356520"/>
            <a:ext cx="2742840" cy="364680"/>
          </a:xfrm>
          <a:prstGeom prst="rect">
            <a:avLst/>
          </a:prstGeom>
          <a:noFill/>
          <a:ln>
            <a:noFill/>
          </a:ln>
        </p:spPr>
        <p:txBody>
          <a:bodyPr anchor="ctr"/>
          <a:p>
            <a:pPr algn="r">
              <a:lnSpc>
                <a:spcPct val="100000"/>
              </a:lnSpc>
            </a:pPr>
            <a:fld id="{EA0E2296-73A1-415C-8F32-CE53C09BE755}"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59" dur="indefinite" restart="never" nodeType="tmRoot">
          <p:childTnLst>
            <p:seq>
              <p:cTn id="160" dur="indefinite" nodeType="mainSeq">
                <p:childTnLst>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293040" y="215280"/>
            <a:ext cx="80359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Heisenberg’s Uncertainty Principle</a:t>
            </a:r>
            <a:endParaRPr b="0" lang="en-US" sz="1800" spc="-1" strike="noStrike">
              <a:solidFill>
                <a:srgbClr val="000000"/>
              </a:solidFill>
              <a:uFill>
                <a:solidFill>
                  <a:srgbClr val="ffffff"/>
                </a:solidFill>
              </a:uFill>
              <a:latin typeface="Arial"/>
            </a:endParaRPr>
          </a:p>
        </p:txBody>
      </p:sp>
      <p:pic>
        <p:nvPicPr>
          <p:cNvPr id="214" name="Picture 1" descr=""/>
          <p:cNvPicPr/>
          <p:nvPr/>
        </p:nvPicPr>
        <p:blipFill>
          <a:blip r:embed="rId1"/>
          <a:stretch/>
        </p:blipFill>
        <p:spPr>
          <a:xfrm>
            <a:off x="506160" y="2365920"/>
            <a:ext cx="11307960" cy="2122200"/>
          </a:xfrm>
          <a:prstGeom prst="rect">
            <a:avLst/>
          </a:prstGeom>
          <a:ln>
            <a:noFill/>
          </a:ln>
        </p:spPr>
      </p:pic>
      <p:sp>
        <p:nvSpPr>
          <p:cNvPr id="215" name="TextShape 2"/>
          <p:cNvSpPr txBox="1"/>
          <p:nvPr/>
        </p:nvSpPr>
        <p:spPr>
          <a:xfrm>
            <a:off x="8610480" y="6356520"/>
            <a:ext cx="2742840" cy="364680"/>
          </a:xfrm>
          <a:prstGeom prst="rect">
            <a:avLst/>
          </a:prstGeom>
          <a:noFill/>
          <a:ln>
            <a:noFill/>
          </a:ln>
        </p:spPr>
        <p:txBody>
          <a:bodyPr anchor="ctr"/>
          <a:p>
            <a:pPr algn="r">
              <a:lnSpc>
                <a:spcPct val="100000"/>
              </a:lnSpc>
            </a:pPr>
            <a:fld id="{19923927-C84C-4305-8161-99C266FDD2FB}"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sp>
        <p:nvSpPr>
          <p:cNvPr id="88" name="CustomShape 2"/>
          <p:cNvSpPr/>
          <p:nvPr/>
        </p:nvSpPr>
        <p:spPr>
          <a:xfrm>
            <a:off x="1248120" y="2867760"/>
            <a:ext cx="10275840" cy="15526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The wave function of a particle, at a particular time, contains all the information that anybody at that time can have about the particle (e.g. position, momentum, and energy).</a:t>
            </a:r>
            <a:endParaRPr b="0" lang="en-US" sz="1800" spc="-1" strike="noStrike">
              <a:solidFill>
                <a:srgbClr val="000000"/>
              </a:solidFill>
              <a:uFill>
                <a:solidFill>
                  <a:srgbClr val="ffffff"/>
                </a:solidFill>
              </a:uFill>
              <a:latin typeface="Arial"/>
            </a:endParaRPr>
          </a:p>
        </p:txBody>
      </p:sp>
      <p:sp>
        <p:nvSpPr>
          <p:cNvPr id="89" name="CustomShape 3"/>
          <p:cNvSpPr/>
          <p:nvPr/>
        </p:nvSpPr>
        <p:spPr>
          <a:xfrm>
            <a:off x="1248120" y="5009040"/>
            <a:ext cx="10275840" cy="10652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The wave function, in general, is not a real quantity, but a complex-valued functions of space and time.</a:t>
            </a:r>
            <a:endParaRPr b="0" lang="en-US" sz="1800" spc="-1" strike="noStrike">
              <a:solidFill>
                <a:srgbClr val="000000"/>
              </a:solidFill>
              <a:uFill>
                <a:solidFill>
                  <a:srgbClr val="ffffff"/>
                </a:solidFill>
              </a:uFill>
              <a:latin typeface="Arial"/>
            </a:endParaRPr>
          </a:p>
        </p:txBody>
      </p:sp>
      <p:sp>
        <p:nvSpPr>
          <p:cNvPr id="90" name="CustomShape 4"/>
          <p:cNvSpPr/>
          <p:nvPr/>
        </p:nvSpPr>
        <p:spPr>
          <a:xfrm>
            <a:off x="1240920" y="1373400"/>
            <a:ext cx="10275840" cy="10652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The configuration or state of a quantum object is completely specified by the wave function.</a:t>
            </a:r>
            <a:endParaRPr b="0" lang="en-US" sz="1800" spc="-1" strike="noStrike">
              <a:solidFill>
                <a:srgbClr val="000000"/>
              </a:solidFill>
              <a:uFill>
                <a:solidFill>
                  <a:srgbClr val="ffffff"/>
                </a:solidFill>
              </a:uFill>
              <a:latin typeface="Arial"/>
            </a:endParaRPr>
          </a:p>
        </p:txBody>
      </p:sp>
      <p:sp>
        <p:nvSpPr>
          <p:cNvPr id="91" name="TextShape 5"/>
          <p:cNvSpPr txBox="1"/>
          <p:nvPr/>
        </p:nvSpPr>
        <p:spPr>
          <a:xfrm>
            <a:off x="8610480" y="6356520"/>
            <a:ext cx="2742840" cy="364680"/>
          </a:xfrm>
          <a:prstGeom prst="rect">
            <a:avLst/>
          </a:prstGeom>
          <a:noFill/>
          <a:ln>
            <a:noFill/>
          </a:ln>
        </p:spPr>
        <p:txBody>
          <a:bodyPr anchor="ctr"/>
          <a:p>
            <a:pPr algn="r">
              <a:lnSpc>
                <a:spcPct val="100000"/>
              </a:lnSpc>
            </a:pPr>
            <a:fld id="{0372A302-1F23-4FF5-A6A7-D608FD88849D}"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281160" y="215280"/>
            <a:ext cx="498456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Uncertainty Principle</a:t>
            </a:r>
            <a:endParaRPr b="0" lang="en-US" sz="1800" spc="-1" strike="noStrike">
              <a:solidFill>
                <a:srgbClr val="000000"/>
              </a:solidFill>
              <a:uFill>
                <a:solidFill>
                  <a:srgbClr val="ffffff"/>
                </a:solidFill>
              </a:uFill>
              <a:latin typeface="Arial"/>
            </a:endParaRPr>
          </a:p>
        </p:txBody>
      </p:sp>
      <p:pic>
        <p:nvPicPr>
          <p:cNvPr id="217" name="Picture 1" descr=""/>
          <p:cNvPicPr/>
          <p:nvPr/>
        </p:nvPicPr>
        <p:blipFill>
          <a:blip r:embed="rId1"/>
          <a:stretch/>
        </p:blipFill>
        <p:spPr>
          <a:xfrm>
            <a:off x="490320" y="1906920"/>
            <a:ext cx="11211120" cy="2496960"/>
          </a:xfrm>
          <a:prstGeom prst="rect">
            <a:avLst/>
          </a:prstGeom>
          <a:ln>
            <a:noFill/>
          </a:ln>
        </p:spPr>
      </p:pic>
      <p:pic>
        <p:nvPicPr>
          <p:cNvPr id="218" name="Picture 3" descr=""/>
          <p:cNvPicPr/>
          <p:nvPr/>
        </p:nvPicPr>
        <p:blipFill>
          <a:blip r:embed="rId2"/>
          <a:srcRect l="0" t="0" r="0" b="-551"/>
          <a:stretch/>
        </p:blipFill>
        <p:spPr>
          <a:xfrm>
            <a:off x="7091640" y="2468880"/>
            <a:ext cx="2864880" cy="523080"/>
          </a:xfrm>
          <a:prstGeom prst="rect">
            <a:avLst/>
          </a:prstGeom>
          <a:ln>
            <a:noFill/>
          </a:ln>
        </p:spPr>
      </p:pic>
      <p:sp>
        <p:nvSpPr>
          <p:cNvPr id="219" name="TextShape 2"/>
          <p:cNvSpPr txBox="1"/>
          <p:nvPr/>
        </p:nvSpPr>
        <p:spPr>
          <a:xfrm>
            <a:off x="8610480" y="6356520"/>
            <a:ext cx="2742840" cy="364680"/>
          </a:xfrm>
          <a:prstGeom prst="rect">
            <a:avLst/>
          </a:prstGeom>
          <a:noFill/>
          <a:ln>
            <a:noFill/>
          </a:ln>
        </p:spPr>
        <p:txBody>
          <a:bodyPr anchor="ctr"/>
          <a:p>
            <a:pPr algn="r">
              <a:lnSpc>
                <a:spcPct val="100000"/>
              </a:lnSpc>
            </a:pPr>
            <a:fld id="{9DCF33FA-742B-4D63-92FF-AED98FCDBC77}"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281160" y="215280"/>
            <a:ext cx="498456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Uncertainty Principle</a:t>
            </a:r>
            <a:endParaRPr b="0" lang="en-US" sz="1800" spc="-1" strike="noStrike">
              <a:solidFill>
                <a:srgbClr val="000000"/>
              </a:solidFill>
              <a:uFill>
                <a:solidFill>
                  <a:srgbClr val="ffffff"/>
                </a:solidFill>
              </a:uFill>
              <a:latin typeface="Arial"/>
            </a:endParaRPr>
          </a:p>
        </p:txBody>
      </p:sp>
      <p:pic>
        <p:nvPicPr>
          <p:cNvPr id="221" name="Picture 2" descr=""/>
          <p:cNvPicPr/>
          <p:nvPr/>
        </p:nvPicPr>
        <p:blipFill>
          <a:blip r:embed="rId1"/>
          <a:stretch/>
        </p:blipFill>
        <p:spPr>
          <a:xfrm>
            <a:off x="608400" y="1290240"/>
            <a:ext cx="10974600" cy="5001120"/>
          </a:xfrm>
          <a:prstGeom prst="rect">
            <a:avLst/>
          </a:prstGeom>
          <a:ln>
            <a:noFill/>
          </a:ln>
        </p:spPr>
      </p:pic>
      <p:sp>
        <p:nvSpPr>
          <p:cNvPr id="222" name="TextShape 2"/>
          <p:cNvSpPr txBox="1"/>
          <p:nvPr/>
        </p:nvSpPr>
        <p:spPr>
          <a:xfrm>
            <a:off x="8610480" y="6356520"/>
            <a:ext cx="2742840" cy="364680"/>
          </a:xfrm>
          <a:prstGeom prst="rect">
            <a:avLst/>
          </a:prstGeom>
          <a:noFill/>
          <a:ln>
            <a:noFill/>
          </a:ln>
        </p:spPr>
        <p:txBody>
          <a:bodyPr anchor="ctr"/>
          <a:p>
            <a:pPr algn="r">
              <a:lnSpc>
                <a:spcPct val="100000"/>
              </a:lnSpc>
            </a:pPr>
            <a:fld id="{A3B043DA-22B1-4C17-8B4C-C1E961966987}"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69" dur="indefinite" restart="never" nodeType="tmRoot">
          <p:childTnLst>
            <p:seq>
              <p:cTn id="170"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281160" y="215280"/>
            <a:ext cx="498456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Uncertainty Principle</a:t>
            </a:r>
            <a:endParaRPr b="0" lang="en-US" sz="1800" spc="-1" strike="noStrike">
              <a:solidFill>
                <a:srgbClr val="000000"/>
              </a:solidFill>
              <a:uFill>
                <a:solidFill>
                  <a:srgbClr val="ffffff"/>
                </a:solidFill>
              </a:uFill>
              <a:latin typeface="Arial"/>
            </a:endParaRPr>
          </a:p>
        </p:txBody>
      </p:sp>
      <p:pic>
        <p:nvPicPr>
          <p:cNvPr id="224" name="Picture 1" descr=""/>
          <p:cNvPicPr/>
          <p:nvPr/>
        </p:nvPicPr>
        <p:blipFill>
          <a:blip r:embed="rId1"/>
          <a:stretch/>
        </p:blipFill>
        <p:spPr>
          <a:xfrm>
            <a:off x="626400" y="2606760"/>
            <a:ext cx="11018160" cy="1644120"/>
          </a:xfrm>
          <a:prstGeom prst="rect">
            <a:avLst/>
          </a:prstGeom>
          <a:ln>
            <a:noFill/>
          </a:ln>
        </p:spPr>
      </p:pic>
      <p:sp>
        <p:nvSpPr>
          <p:cNvPr id="225" name="TextShape 2"/>
          <p:cNvSpPr txBox="1"/>
          <p:nvPr/>
        </p:nvSpPr>
        <p:spPr>
          <a:xfrm>
            <a:off x="8610480" y="6356520"/>
            <a:ext cx="2742840" cy="364680"/>
          </a:xfrm>
          <a:prstGeom prst="rect">
            <a:avLst/>
          </a:prstGeom>
          <a:noFill/>
          <a:ln>
            <a:noFill/>
          </a:ln>
        </p:spPr>
        <p:txBody>
          <a:bodyPr anchor="ctr"/>
          <a:p>
            <a:pPr algn="r">
              <a:lnSpc>
                <a:spcPct val="100000"/>
              </a:lnSpc>
            </a:pPr>
            <a:fld id="{18B97151-A392-4F76-9D5B-92177EFE68BA}"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71" dur="indefinite" restart="never" nodeType="tmRoot">
          <p:childTnLst>
            <p:seq>
              <p:cTn id="172"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293040" y="215280"/>
            <a:ext cx="80359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Heisenberg’s Uncertainty Principle</a:t>
            </a:r>
            <a:endParaRPr b="0" lang="en-US" sz="1800" spc="-1" strike="noStrike">
              <a:solidFill>
                <a:srgbClr val="000000"/>
              </a:solidFill>
              <a:uFill>
                <a:solidFill>
                  <a:srgbClr val="ffffff"/>
                </a:solidFill>
              </a:uFill>
              <a:latin typeface="Arial"/>
            </a:endParaRPr>
          </a:p>
        </p:txBody>
      </p:sp>
      <p:pic>
        <p:nvPicPr>
          <p:cNvPr id="227" name="Picture 1" descr=""/>
          <p:cNvPicPr/>
          <p:nvPr/>
        </p:nvPicPr>
        <p:blipFill>
          <a:blip r:embed="rId1"/>
          <a:stretch/>
        </p:blipFill>
        <p:spPr>
          <a:xfrm>
            <a:off x="748440" y="2732760"/>
            <a:ext cx="10694880" cy="1392120"/>
          </a:xfrm>
          <a:prstGeom prst="rect">
            <a:avLst/>
          </a:prstGeom>
          <a:ln>
            <a:noFill/>
          </a:ln>
        </p:spPr>
      </p:pic>
      <p:sp>
        <p:nvSpPr>
          <p:cNvPr id="228" name="TextShape 2"/>
          <p:cNvSpPr txBox="1"/>
          <p:nvPr/>
        </p:nvSpPr>
        <p:spPr>
          <a:xfrm>
            <a:off x="8610480" y="6356520"/>
            <a:ext cx="2742840" cy="364680"/>
          </a:xfrm>
          <a:prstGeom prst="rect">
            <a:avLst/>
          </a:prstGeom>
          <a:noFill/>
          <a:ln>
            <a:noFill/>
          </a:ln>
        </p:spPr>
        <p:txBody>
          <a:bodyPr anchor="ctr"/>
          <a:p>
            <a:pPr algn="r">
              <a:lnSpc>
                <a:spcPct val="100000"/>
              </a:lnSpc>
            </a:pPr>
            <a:fld id="{C55829E1-031C-4FAE-A8F6-BCD0369618D9}"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73" dur="indefinite" restart="never" nodeType="tmRoot">
          <p:childTnLst>
            <p:seq>
              <p:cTn id="174"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295200" y="215280"/>
            <a:ext cx="895320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Constraints of the uncertainty principle</a:t>
            </a:r>
            <a:endParaRPr b="0" lang="en-US" sz="1800" spc="-1" strike="noStrike">
              <a:solidFill>
                <a:srgbClr val="000000"/>
              </a:solidFill>
              <a:uFill>
                <a:solidFill>
                  <a:srgbClr val="ffffff"/>
                </a:solidFill>
              </a:uFill>
              <a:latin typeface="Arial"/>
            </a:endParaRPr>
          </a:p>
        </p:txBody>
      </p:sp>
      <p:pic>
        <p:nvPicPr>
          <p:cNvPr id="230" name="Picture 1" descr=""/>
          <p:cNvPicPr/>
          <p:nvPr/>
        </p:nvPicPr>
        <p:blipFill>
          <a:blip r:embed="rId1"/>
          <a:stretch/>
        </p:blipFill>
        <p:spPr>
          <a:xfrm>
            <a:off x="916200" y="1333080"/>
            <a:ext cx="10012680" cy="4784760"/>
          </a:xfrm>
          <a:prstGeom prst="rect">
            <a:avLst/>
          </a:prstGeom>
          <a:ln>
            <a:noFill/>
          </a:ln>
        </p:spPr>
      </p:pic>
      <p:sp>
        <p:nvSpPr>
          <p:cNvPr id="231" name="TextShape 2"/>
          <p:cNvSpPr txBox="1"/>
          <p:nvPr/>
        </p:nvSpPr>
        <p:spPr>
          <a:xfrm>
            <a:off x="8610480" y="6356520"/>
            <a:ext cx="2742840" cy="364680"/>
          </a:xfrm>
          <a:prstGeom prst="rect">
            <a:avLst/>
          </a:prstGeom>
          <a:noFill/>
          <a:ln>
            <a:noFill/>
          </a:ln>
        </p:spPr>
        <p:txBody>
          <a:bodyPr anchor="ctr"/>
          <a:p>
            <a:pPr algn="r">
              <a:lnSpc>
                <a:spcPct val="100000"/>
              </a:lnSpc>
            </a:pPr>
            <a:fld id="{9DD65E12-E978-43F8-877B-E4036CF25761}"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75" dur="indefinite" restart="never" nodeType="tmRoot">
          <p:childTnLst>
            <p:seq>
              <p:cTn id="176"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615240" y="534600"/>
            <a:ext cx="80737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Energy-Time Uncertainty Principle</a:t>
            </a:r>
            <a:endParaRPr b="0" lang="en-US" sz="1800" spc="-1" strike="noStrike">
              <a:solidFill>
                <a:srgbClr val="000000"/>
              </a:solidFill>
              <a:uFill>
                <a:solidFill>
                  <a:srgbClr val="ffffff"/>
                </a:solidFill>
              </a:uFill>
              <a:latin typeface="Arial"/>
            </a:endParaRPr>
          </a:p>
        </p:txBody>
      </p:sp>
      <p:pic>
        <p:nvPicPr>
          <p:cNvPr id="233" name="Picture 3" descr=""/>
          <p:cNvPicPr/>
          <p:nvPr/>
        </p:nvPicPr>
        <p:blipFill>
          <a:blip r:embed="rId1"/>
          <a:stretch/>
        </p:blipFill>
        <p:spPr>
          <a:xfrm>
            <a:off x="4222440" y="2577600"/>
            <a:ext cx="3543840" cy="1702800"/>
          </a:xfrm>
          <a:prstGeom prst="rect">
            <a:avLst/>
          </a:prstGeom>
          <a:ln>
            <a:noFill/>
          </a:ln>
        </p:spPr>
      </p:pic>
      <p:sp>
        <p:nvSpPr>
          <p:cNvPr id="234" name="TextShape 2"/>
          <p:cNvSpPr txBox="1"/>
          <p:nvPr/>
        </p:nvSpPr>
        <p:spPr>
          <a:xfrm>
            <a:off x="8610480" y="6356520"/>
            <a:ext cx="2742840" cy="364680"/>
          </a:xfrm>
          <a:prstGeom prst="rect">
            <a:avLst/>
          </a:prstGeom>
          <a:noFill/>
          <a:ln>
            <a:noFill/>
          </a:ln>
        </p:spPr>
        <p:txBody>
          <a:bodyPr anchor="ctr"/>
          <a:p>
            <a:pPr algn="r">
              <a:lnSpc>
                <a:spcPct val="100000"/>
              </a:lnSpc>
            </a:pPr>
            <a:fld id="{527A6454-3832-4E56-845B-2D3FF04DEDF7}"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77" dur="indefinite" restart="never" nodeType="tmRoot">
          <p:childTnLst>
            <p:seq>
              <p:cTn id="178"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702000" y="343080"/>
            <a:ext cx="498456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Uncertainty Principle</a:t>
            </a:r>
            <a:endParaRPr b="0" lang="en-US" sz="1800" spc="-1" strike="noStrike">
              <a:solidFill>
                <a:srgbClr val="000000"/>
              </a:solidFill>
              <a:uFill>
                <a:solidFill>
                  <a:srgbClr val="ffffff"/>
                </a:solidFill>
              </a:uFill>
              <a:latin typeface="Arial"/>
            </a:endParaRPr>
          </a:p>
        </p:txBody>
      </p:sp>
      <p:sp>
        <p:nvSpPr>
          <p:cNvPr id="236" name="CustomShape 2"/>
          <p:cNvSpPr/>
          <p:nvPr/>
        </p:nvSpPr>
        <p:spPr>
          <a:xfrm>
            <a:off x="1146600" y="1641600"/>
            <a:ext cx="10551600" cy="41450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800" spc="-1" strike="noStrike">
                <a:solidFill>
                  <a:srgbClr val="000000"/>
                </a:solidFill>
                <a:uFill>
                  <a:solidFill>
                    <a:srgbClr val="ffffff"/>
                  </a:solidFill>
                </a:uFill>
                <a:latin typeface="Times New Roman"/>
              </a:rPr>
              <a:t>This relation states that if we make two measurements of the energy of a system and if these measurements are separated by a time interval    </a:t>
            </a:r>
            <a:r>
              <a:rPr b="0" i="1" lang="en-US" sz="3800" spc="-1" strike="noStrike">
                <a:solidFill>
                  <a:srgbClr val="000000"/>
                </a:solidFill>
                <a:uFill>
                  <a:solidFill>
                    <a:srgbClr val="ffffff"/>
                  </a:solidFill>
                </a:uFill>
                <a:latin typeface="Times New Roman"/>
              </a:rPr>
              <a:t>t</a:t>
            </a:r>
            <a:r>
              <a:rPr b="0" lang="en-US" sz="3800" spc="-1" strike="noStrike">
                <a:solidFill>
                  <a:srgbClr val="000000"/>
                </a:solidFill>
                <a:uFill>
                  <a:solidFill>
                    <a:srgbClr val="ffffff"/>
                  </a:solidFill>
                </a:uFill>
                <a:latin typeface="Times New Roman"/>
              </a:rPr>
              <a:t>, the measured energies will differ by an mount  </a:t>
            </a:r>
            <a:r>
              <a:rPr b="0" i="1" lang="en-US" sz="3800" spc="-1" strike="noStrike">
                <a:solidFill>
                  <a:srgbClr val="000000"/>
                </a:solidFill>
                <a:uFill>
                  <a:solidFill>
                    <a:srgbClr val="ffffff"/>
                  </a:solidFill>
                </a:uFill>
                <a:latin typeface="Times New Roman"/>
              </a:rPr>
              <a:t> E</a:t>
            </a:r>
            <a:r>
              <a:rPr b="0" lang="en-US" sz="3800" spc="-1" strike="noStrike">
                <a:solidFill>
                  <a:srgbClr val="000000"/>
                </a:solidFill>
                <a:uFill>
                  <a:solidFill>
                    <a:srgbClr val="ffffff"/>
                  </a:solidFill>
                </a:uFill>
                <a:latin typeface="Times New Roman"/>
              </a:rPr>
              <a:t> which can in no way be smaller than      </a:t>
            </a:r>
            <a:r>
              <a:rPr b="0" lang="en-US" sz="3600" spc="-1" strike="noStrike">
                <a:solidFill>
                  <a:srgbClr val="000000"/>
                </a:solidFill>
                <a:uFill>
                  <a:solidFill>
                    <a:srgbClr val="ffffff"/>
                  </a:solidFill>
                </a:uFill>
                <a:latin typeface="Times New Roman"/>
              </a:rPr>
              <a:t> </a:t>
            </a:r>
            <a:r>
              <a:rPr b="0" lang="en-US" sz="3800" spc="-1" strike="noStrike">
                <a:solidFill>
                  <a:srgbClr val="000000"/>
                </a:solidFill>
                <a:uFill>
                  <a:solidFill>
                    <a:srgbClr val="ffffff"/>
                  </a:solidFill>
                </a:uFill>
                <a:latin typeface="Times New Roman"/>
              </a:rPr>
              <a:t>. If the time interval between the two measurements is large, the energy difference will be small. </a:t>
            </a:r>
            <a:endParaRPr b="0" lang="en-US" sz="1800" spc="-1" strike="noStrike">
              <a:solidFill>
                <a:srgbClr val="000000"/>
              </a:solidFill>
              <a:uFill>
                <a:solidFill>
                  <a:srgbClr val="ffffff"/>
                </a:solidFill>
              </a:uFill>
              <a:latin typeface="Arial"/>
            </a:endParaRPr>
          </a:p>
        </p:txBody>
      </p:sp>
      <p:pic>
        <p:nvPicPr>
          <p:cNvPr id="237" name="Picture 3" descr=""/>
          <p:cNvPicPr/>
          <p:nvPr/>
        </p:nvPicPr>
        <p:blipFill>
          <a:blip r:embed="rId1"/>
          <a:stretch/>
        </p:blipFill>
        <p:spPr>
          <a:xfrm>
            <a:off x="10344240" y="3012480"/>
            <a:ext cx="275040" cy="322920"/>
          </a:xfrm>
          <a:prstGeom prst="rect">
            <a:avLst/>
          </a:prstGeom>
          <a:ln>
            <a:noFill/>
          </a:ln>
        </p:spPr>
      </p:pic>
      <p:pic>
        <p:nvPicPr>
          <p:cNvPr id="238" name="Picture 6" descr=""/>
          <p:cNvPicPr/>
          <p:nvPr/>
        </p:nvPicPr>
        <p:blipFill>
          <a:blip r:embed="rId2"/>
          <a:stretch/>
        </p:blipFill>
        <p:spPr>
          <a:xfrm>
            <a:off x="9662040" y="3544560"/>
            <a:ext cx="304560" cy="357480"/>
          </a:xfrm>
          <a:prstGeom prst="rect">
            <a:avLst/>
          </a:prstGeom>
          <a:ln>
            <a:noFill/>
          </a:ln>
        </p:spPr>
      </p:pic>
      <p:pic>
        <p:nvPicPr>
          <p:cNvPr id="239" name="Picture 4" descr=""/>
          <p:cNvPicPr/>
          <p:nvPr/>
        </p:nvPicPr>
        <p:blipFill>
          <a:blip r:embed="rId3"/>
          <a:stretch/>
        </p:blipFill>
        <p:spPr>
          <a:xfrm>
            <a:off x="7821720" y="4072680"/>
            <a:ext cx="1087560" cy="474840"/>
          </a:xfrm>
          <a:prstGeom prst="rect">
            <a:avLst/>
          </a:prstGeom>
          <a:ln>
            <a:noFill/>
          </a:ln>
        </p:spPr>
      </p:pic>
      <p:sp>
        <p:nvSpPr>
          <p:cNvPr id="240" name="TextShape 3"/>
          <p:cNvSpPr txBox="1"/>
          <p:nvPr/>
        </p:nvSpPr>
        <p:spPr>
          <a:xfrm>
            <a:off x="8610480" y="6356520"/>
            <a:ext cx="2742840" cy="364680"/>
          </a:xfrm>
          <a:prstGeom prst="rect">
            <a:avLst/>
          </a:prstGeom>
          <a:noFill/>
          <a:ln>
            <a:noFill/>
          </a:ln>
        </p:spPr>
        <p:txBody>
          <a:bodyPr anchor="ctr"/>
          <a:p>
            <a:pPr algn="r">
              <a:lnSpc>
                <a:spcPct val="100000"/>
              </a:lnSpc>
            </a:pPr>
            <a:fld id="{47BF2411-12E6-4684-B1BD-E85863FC387D}"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79" dur="indefinite" restart="never" nodeType="tmRoot">
          <p:childTnLst>
            <p:seq>
              <p:cTn id="180"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759960" y="370800"/>
            <a:ext cx="498456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Uncertainty Principle</a:t>
            </a:r>
            <a:endParaRPr b="0" lang="en-US" sz="1800" spc="-1" strike="noStrike">
              <a:solidFill>
                <a:srgbClr val="000000"/>
              </a:solidFill>
              <a:uFill>
                <a:solidFill>
                  <a:srgbClr val="ffffff"/>
                </a:solidFill>
              </a:uFill>
              <a:latin typeface="Arial"/>
            </a:endParaRPr>
          </a:p>
        </p:txBody>
      </p:sp>
      <p:sp>
        <p:nvSpPr>
          <p:cNvPr id="242" name="CustomShape 2"/>
          <p:cNvSpPr/>
          <p:nvPr/>
        </p:nvSpPr>
        <p:spPr>
          <a:xfrm>
            <a:off x="1542240" y="1655280"/>
            <a:ext cx="10007280" cy="41450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800" spc="-1" strike="noStrike">
                <a:solidFill>
                  <a:srgbClr val="000000"/>
                </a:solidFill>
                <a:uFill>
                  <a:solidFill>
                    <a:srgbClr val="ffffff"/>
                  </a:solidFill>
                </a:uFill>
                <a:latin typeface="Times New Roman"/>
              </a:rPr>
              <a:t>We must emphasize that the uncertainties are intrinsic. They are not due to our inability to construct better measuring equipment. No matter how well we can measure, no matter how accurate an instrument we build, and no matter how long we measure, we can never do any better than the uncertainty principle allows.</a:t>
            </a:r>
            <a:endParaRPr b="0" lang="en-US" sz="1800" spc="-1" strike="noStrike">
              <a:solidFill>
                <a:srgbClr val="000000"/>
              </a:solidFill>
              <a:uFill>
                <a:solidFill>
                  <a:srgbClr val="ffffff"/>
                </a:solidFill>
              </a:uFill>
              <a:latin typeface="Arial"/>
            </a:endParaRPr>
          </a:p>
        </p:txBody>
      </p:sp>
      <p:sp>
        <p:nvSpPr>
          <p:cNvPr id="243" name="TextShape 3"/>
          <p:cNvSpPr txBox="1"/>
          <p:nvPr/>
        </p:nvSpPr>
        <p:spPr>
          <a:xfrm>
            <a:off x="8610480" y="6356520"/>
            <a:ext cx="2742840" cy="364680"/>
          </a:xfrm>
          <a:prstGeom prst="rect">
            <a:avLst/>
          </a:prstGeom>
          <a:noFill/>
          <a:ln>
            <a:noFill/>
          </a:ln>
        </p:spPr>
        <p:txBody>
          <a:bodyPr anchor="ctr"/>
          <a:p>
            <a:pPr algn="r">
              <a:lnSpc>
                <a:spcPct val="100000"/>
              </a:lnSpc>
            </a:pPr>
            <a:fld id="{444C6804-89E0-4E17-86CD-D761C9D48D61}"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81" dur="indefinite" restart="never" nodeType="tmRoot">
          <p:childTnLst>
            <p:seq>
              <p:cTn id="182"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218880" y="316080"/>
            <a:ext cx="5722200" cy="852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5000" spc="-1" strike="noStrike">
                <a:solidFill>
                  <a:srgbClr val="000000"/>
                </a:solidFill>
                <a:uFill>
                  <a:solidFill>
                    <a:srgbClr val="ffffff"/>
                  </a:solidFill>
                </a:uFill>
                <a:latin typeface="Calibri"/>
              </a:rPr>
              <a:t>The Postulates of QM</a:t>
            </a:r>
            <a:endParaRPr b="0" lang="en-US" sz="1800" spc="-1" strike="noStrike">
              <a:solidFill>
                <a:srgbClr val="000000"/>
              </a:solidFill>
              <a:uFill>
                <a:solidFill>
                  <a:srgbClr val="ffffff"/>
                </a:solidFill>
              </a:uFill>
              <a:latin typeface="Arial"/>
            </a:endParaRPr>
          </a:p>
        </p:txBody>
      </p:sp>
      <p:pic>
        <p:nvPicPr>
          <p:cNvPr id="245" name="Picture 2" descr=""/>
          <p:cNvPicPr/>
          <p:nvPr/>
        </p:nvPicPr>
        <p:blipFill>
          <a:blip r:embed="rId1"/>
          <a:stretch/>
        </p:blipFill>
        <p:spPr>
          <a:xfrm>
            <a:off x="336240" y="1618560"/>
            <a:ext cx="11642040" cy="2338920"/>
          </a:xfrm>
          <a:prstGeom prst="rect">
            <a:avLst/>
          </a:prstGeom>
          <a:ln>
            <a:noFill/>
          </a:ln>
        </p:spPr>
      </p:pic>
      <p:sp>
        <p:nvSpPr>
          <p:cNvPr id="246" name="CustomShape 2"/>
          <p:cNvSpPr/>
          <p:nvPr/>
        </p:nvSpPr>
        <p:spPr>
          <a:xfrm>
            <a:off x="2128680" y="4586400"/>
            <a:ext cx="8672040" cy="1671120"/>
          </a:xfrm>
          <a:prstGeom prst="rect">
            <a:avLst/>
          </a:prstGeom>
          <a:solidFill>
            <a:schemeClr val="bg1"/>
          </a:solidFill>
          <a:ln w="28440">
            <a:solidFill>
              <a:srgbClr val="7030a0"/>
            </a:solidFill>
          </a:ln>
        </p:spPr>
        <p:style>
          <a:lnRef idx="2">
            <a:schemeClr val="accent1">
              <a:shade val="50000"/>
            </a:schemeClr>
          </a:lnRef>
          <a:fillRef idx="1">
            <a:schemeClr val="accent1"/>
          </a:fillRef>
          <a:effectRef idx="0">
            <a:schemeClr val="accent1"/>
          </a:effectRef>
          <a:fontRef idx="minor"/>
        </p:style>
      </p:sp>
      <p:pic>
        <p:nvPicPr>
          <p:cNvPr id="247" name="Picture 10" descr=""/>
          <p:cNvPicPr/>
          <p:nvPr/>
        </p:nvPicPr>
        <p:blipFill>
          <a:blip r:embed="rId2"/>
          <a:stretch/>
        </p:blipFill>
        <p:spPr>
          <a:xfrm>
            <a:off x="7686720" y="4776840"/>
            <a:ext cx="2990520" cy="1199880"/>
          </a:xfrm>
          <a:prstGeom prst="rect">
            <a:avLst/>
          </a:prstGeom>
          <a:ln>
            <a:noFill/>
          </a:ln>
        </p:spPr>
      </p:pic>
      <p:pic>
        <p:nvPicPr>
          <p:cNvPr id="248" name="Picture 11" descr=""/>
          <p:cNvPicPr/>
          <p:nvPr/>
        </p:nvPicPr>
        <p:blipFill>
          <a:blip r:embed="rId3"/>
          <a:stretch/>
        </p:blipFill>
        <p:spPr>
          <a:xfrm>
            <a:off x="2266200" y="4724280"/>
            <a:ext cx="4371480" cy="475920"/>
          </a:xfrm>
          <a:prstGeom prst="rect">
            <a:avLst/>
          </a:prstGeom>
          <a:ln>
            <a:noFill/>
          </a:ln>
        </p:spPr>
      </p:pic>
      <p:pic>
        <p:nvPicPr>
          <p:cNvPr id="249" name="Picture 13" descr=""/>
          <p:cNvPicPr/>
          <p:nvPr/>
        </p:nvPicPr>
        <p:blipFill>
          <a:blip r:embed="rId4"/>
          <a:stretch/>
        </p:blipFill>
        <p:spPr>
          <a:xfrm>
            <a:off x="2342160" y="5248440"/>
            <a:ext cx="4219200" cy="475920"/>
          </a:xfrm>
          <a:prstGeom prst="rect">
            <a:avLst/>
          </a:prstGeom>
          <a:ln>
            <a:noFill/>
          </a:ln>
        </p:spPr>
      </p:pic>
      <p:pic>
        <p:nvPicPr>
          <p:cNvPr id="250" name="Picture 14" descr=""/>
          <p:cNvPicPr/>
          <p:nvPr/>
        </p:nvPicPr>
        <p:blipFill>
          <a:blip r:embed="rId5"/>
          <a:stretch/>
        </p:blipFill>
        <p:spPr>
          <a:xfrm>
            <a:off x="2342160" y="5724360"/>
            <a:ext cx="2962080" cy="390240"/>
          </a:xfrm>
          <a:prstGeom prst="rect">
            <a:avLst/>
          </a:prstGeom>
          <a:ln>
            <a:noFill/>
          </a:ln>
        </p:spPr>
      </p:pic>
      <p:sp>
        <p:nvSpPr>
          <p:cNvPr id="251" name="Line 3"/>
          <p:cNvSpPr/>
          <p:nvPr/>
        </p:nvSpPr>
        <p:spPr>
          <a:xfrm>
            <a:off x="7272000" y="4586040"/>
            <a:ext cx="360" cy="1671840"/>
          </a:xfrm>
          <a:prstGeom prst="line">
            <a:avLst/>
          </a:prstGeom>
          <a:ln w="28440">
            <a:solidFill>
              <a:srgbClr val="7030a0"/>
            </a:solidFill>
          </a:ln>
        </p:spPr>
        <p:style>
          <a:lnRef idx="1">
            <a:schemeClr val="accent1"/>
          </a:lnRef>
          <a:fillRef idx="0">
            <a:schemeClr val="accent1"/>
          </a:fillRef>
          <a:effectRef idx="0">
            <a:schemeClr val="accent1"/>
          </a:effectRef>
          <a:fontRef idx="minor"/>
        </p:style>
      </p:sp>
      <p:sp>
        <p:nvSpPr>
          <p:cNvPr id="252" name="TextShape 4"/>
          <p:cNvSpPr txBox="1"/>
          <p:nvPr/>
        </p:nvSpPr>
        <p:spPr>
          <a:xfrm>
            <a:off x="8610480" y="6356520"/>
            <a:ext cx="2742840" cy="364680"/>
          </a:xfrm>
          <a:prstGeom prst="rect">
            <a:avLst/>
          </a:prstGeom>
          <a:noFill/>
          <a:ln>
            <a:noFill/>
          </a:ln>
        </p:spPr>
        <p:txBody>
          <a:bodyPr anchor="ctr"/>
          <a:p>
            <a:pPr algn="r">
              <a:lnSpc>
                <a:spcPct val="100000"/>
              </a:lnSpc>
            </a:pPr>
            <a:fld id="{79C786D1-C3B1-4DFA-8244-7ABC43D83D66}"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83" dur="indefinite" restart="never" nodeType="tmRoot">
          <p:childTnLst>
            <p:seq>
              <p:cTn id="184" dur="indefinite" nodeType="mainSeq">
                <p:childTnLst>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245"/>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3" name="Picture 8" descr=""/>
          <p:cNvPicPr/>
          <p:nvPr/>
        </p:nvPicPr>
        <p:blipFill>
          <a:blip r:embed="rId1"/>
          <a:stretch/>
        </p:blipFill>
        <p:spPr>
          <a:xfrm>
            <a:off x="4786200" y="5862600"/>
            <a:ext cx="2619000" cy="761760"/>
          </a:xfrm>
          <a:prstGeom prst="rect">
            <a:avLst/>
          </a:prstGeom>
          <a:ln>
            <a:noFill/>
          </a:ln>
        </p:spPr>
      </p:pic>
      <p:pic>
        <p:nvPicPr>
          <p:cNvPr id="254" name="Picture 7" descr=""/>
          <p:cNvPicPr/>
          <p:nvPr/>
        </p:nvPicPr>
        <p:blipFill>
          <a:blip r:embed="rId2"/>
          <a:stretch/>
        </p:blipFill>
        <p:spPr>
          <a:xfrm>
            <a:off x="319320" y="4455360"/>
            <a:ext cx="11682000" cy="1428120"/>
          </a:xfrm>
          <a:prstGeom prst="rect">
            <a:avLst/>
          </a:prstGeom>
          <a:ln>
            <a:noFill/>
          </a:ln>
        </p:spPr>
      </p:pic>
      <p:pic>
        <p:nvPicPr>
          <p:cNvPr id="255" name="Picture 13" descr=""/>
          <p:cNvPicPr/>
          <p:nvPr/>
        </p:nvPicPr>
        <p:blipFill>
          <a:blip r:embed="rId3"/>
          <a:stretch/>
        </p:blipFill>
        <p:spPr>
          <a:xfrm>
            <a:off x="336240" y="1506960"/>
            <a:ext cx="11642040" cy="887040"/>
          </a:xfrm>
          <a:prstGeom prst="rect">
            <a:avLst/>
          </a:prstGeom>
          <a:ln>
            <a:noFill/>
          </a:ln>
        </p:spPr>
      </p:pic>
      <p:sp>
        <p:nvSpPr>
          <p:cNvPr id="256" name="CustomShape 1"/>
          <p:cNvSpPr/>
          <p:nvPr/>
        </p:nvSpPr>
        <p:spPr>
          <a:xfrm>
            <a:off x="900000" y="2653560"/>
            <a:ext cx="11000880" cy="1203840"/>
          </a:xfrm>
          <a:prstGeom prst="rect">
            <a:avLst/>
          </a:prstGeom>
          <a:solidFill>
            <a:schemeClr val="bg1"/>
          </a:solidFill>
          <a:ln w="28440">
            <a:solidFill>
              <a:srgbClr val="7030a0"/>
            </a:solidFill>
          </a:ln>
        </p:spPr>
        <p:style>
          <a:lnRef idx="2">
            <a:schemeClr val="accent1">
              <a:shade val="50000"/>
            </a:schemeClr>
          </a:lnRef>
          <a:fillRef idx="1">
            <a:schemeClr val="accent1"/>
          </a:fillRef>
          <a:effectRef idx="0">
            <a:schemeClr val="accent1"/>
          </a:effectRef>
          <a:fontRef idx="minor"/>
        </p:style>
      </p:sp>
      <p:pic>
        <p:nvPicPr>
          <p:cNvPr id="257" name="Picture 16" descr=""/>
          <p:cNvPicPr/>
          <p:nvPr/>
        </p:nvPicPr>
        <p:blipFill>
          <a:blip r:embed="rId4"/>
          <a:stretch/>
        </p:blipFill>
        <p:spPr>
          <a:xfrm>
            <a:off x="5732640" y="2970720"/>
            <a:ext cx="6109920" cy="689760"/>
          </a:xfrm>
          <a:prstGeom prst="rect">
            <a:avLst/>
          </a:prstGeom>
          <a:ln>
            <a:noFill/>
          </a:ln>
        </p:spPr>
      </p:pic>
      <p:pic>
        <p:nvPicPr>
          <p:cNvPr id="258" name="Picture 17" descr=""/>
          <p:cNvPicPr/>
          <p:nvPr/>
        </p:nvPicPr>
        <p:blipFill>
          <a:blip r:embed="rId5"/>
          <a:stretch/>
        </p:blipFill>
        <p:spPr>
          <a:xfrm>
            <a:off x="1060560" y="2808000"/>
            <a:ext cx="4165200" cy="436680"/>
          </a:xfrm>
          <a:prstGeom prst="rect">
            <a:avLst/>
          </a:prstGeom>
          <a:ln>
            <a:noFill/>
          </a:ln>
        </p:spPr>
      </p:pic>
      <p:pic>
        <p:nvPicPr>
          <p:cNvPr id="259" name="Picture 18" descr=""/>
          <p:cNvPicPr/>
          <p:nvPr/>
        </p:nvPicPr>
        <p:blipFill>
          <a:blip r:embed="rId6"/>
          <a:stretch/>
        </p:blipFill>
        <p:spPr>
          <a:xfrm>
            <a:off x="1022040" y="3296520"/>
            <a:ext cx="4474080" cy="411120"/>
          </a:xfrm>
          <a:prstGeom prst="rect">
            <a:avLst/>
          </a:prstGeom>
          <a:ln>
            <a:noFill/>
          </a:ln>
        </p:spPr>
      </p:pic>
      <p:sp>
        <p:nvSpPr>
          <p:cNvPr id="260" name="CustomShape 2"/>
          <p:cNvSpPr/>
          <p:nvPr/>
        </p:nvSpPr>
        <p:spPr>
          <a:xfrm>
            <a:off x="218880" y="316080"/>
            <a:ext cx="5722200" cy="852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5000" spc="-1" strike="noStrike">
                <a:solidFill>
                  <a:srgbClr val="000000"/>
                </a:solidFill>
                <a:uFill>
                  <a:solidFill>
                    <a:srgbClr val="ffffff"/>
                  </a:solidFill>
                </a:uFill>
                <a:latin typeface="Calibri"/>
              </a:rPr>
              <a:t>The Postulates of QM</a:t>
            </a:r>
            <a:endParaRPr b="0" lang="en-US" sz="1800" spc="-1" strike="noStrike">
              <a:solidFill>
                <a:srgbClr val="000000"/>
              </a:solidFill>
              <a:uFill>
                <a:solidFill>
                  <a:srgbClr val="ffffff"/>
                </a:solidFill>
              </a:uFill>
              <a:latin typeface="Arial"/>
            </a:endParaRPr>
          </a:p>
        </p:txBody>
      </p:sp>
      <p:sp>
        <p:nvSpPr>
          <p:cNvPr id="261" name="TextShape 3"/>
          <p:cNvSpPr txBox="1"/>
          <p:nvPr/>
        </p:nvSpPr>
        <p:spPr>
          <a:xfrm>
            <a:off x="8610480" y="6356520"/>
            <a:ext cx="2742840" cy="364680"/>
          </a:xfrm>
          <a:prstGeom prst="rect">
            <a:avLst/>
          </a:prstGeom>
          <a:noFill/>
          <a:ln>
            <a:noFill/>
          </a:ln>
        </p:spPr>
        <p:txBody>
          <a:bodyPr anchor="ctr"/>
          <a:p>
            <a:pPr algn="r">
              <a:lnSpc>
                <a:spcPct val="100000"/>
              </a:lnSpc>
            </a:pPr>
            <a:fld id="{00DE5625-BE3B-449E-A247-A37A0F71C00C}"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93" dur="indefinite" restart="never" nodeType="tmRoot">
          <p:childTnLst>
            <p:seq>
              <p:cTn id="194" dur="indefinite" nodeType="mainSeq">
                <p:childTnLst>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1"/>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sp>
        <p:nvSpPr>
          <p:cNvPr id="93" name="CustomShape 2"/>
          <p:cNvSpPr/>
          <p:nvPr/>
        </p:nvSpPr>
        <p:spPr>
          <a:xfrm>
            <a:off x="1640160" y="1625400"/>
            <a:ext cx="10014480" cy="10652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In one dimension the wave function is denoted by  ψ(x, t), while in three dimension it is   ψ(x, y, z, t).</a:t>
            </a:r>
            <a:endParaRPr b="0" lang="en-US" sz="1800" spc="-1" strike="noStrike">
              <a:solidFill>
                <a:srgbClr val="000000"/>
              </a:solidFill>
              <a:uFill>
                <a:solidFill>
                  <a:srgbClr val="ffffff"/>
                </a:solidFill>
              </a:uFill>
              <a:latin typeface="Arial"/>
            </a:endParaRPr>
          </a:p>
        </p:txBody>
      </p:sp>
      <p:pic>
        <p:nvPicPr>
          <p:cNvPr id="94" name="Picture 3" descr=""/>
          <p:cNvPicPr/>
          <p:nvPr/>
        </p:nvPicPr>
        <p:blipFill>
          <a:blip r:embed="rId1"/>
          <a:stretch/>
        </p:blipFill>
        <p:spPr>
          <a:xfrm>
            <a:off x="9938520" y="1735200"/>
            <a:ext cx="1172880" cy="467280"/>
          </a:xfrm>
          <a:prstGeom prst="rect">
            <a:avLst/>
          </a:prstGeom>
          <a:ln>
            <a:noFill/>
          </a:ln>
        </p:spPr>
      </p:pic>
      <p:pic>
        <p:nvPicPr>
          <p:cNvPr id="95" name="Picture 4" descr=""/>
          <p:cNvPicPr/>
          <p:nvPr/>
        </p:nvPicPr>
        <p:blipFill>
          <a:blip r:embed="rId2"/>
          <a:stretch/>
        </p:blipFill>
        <p:spPr>
          <a:xfrm>
            <a:off x="6618600" y="2238120"/>
            <a:ext cx="1962720" cy="449640"/>
          </a:xfrm>
          <a:prstGeom prst="rect">
            <a:avLst/>
          </a:prstGeom>
          <a:ln>
            <a:noFill/>
          </a:ln>
        </p:spPr>
      </p:pic>
      <p:sp>
        <p:nvSpPr>
          <p:cNvPr id="96" name="CustomShape 3"/>
          <p:cNvSpPr/>
          <p:nvPr/>
        </p:nvSpPr>
        <p:spPr>
          <a:xfrm>
            <a:off x="2803320" y="3560040"/>
            <a:ext cx="681192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uFill>
                  <a:solidFill>
                    <a:srgbClr val="ffffff"/>
                  </a:solidFill>
                </a:uFill>
                <a:latin typeface="Times New Roman"/>
              </a:rPr>
              <a:t>How do we get the wave function?</a:t>
            </a:r>
            <a:endParaRPr b="0" lang="en-US" sz="1800" spc="-1" strike="noStrike">
              <a:solidFill>
                <a:srgbClr val="000000"/>
              </a:solidFill>
              <a:uFill>
                <a:solidFill>
                  <a:srgbClr val="ffffff"/>
                </a:solidFill>
              </a:uFill>
              <a:latin typeface="Arial"/>
            </a:endParaRPr>
          </a:p>
        </p:txBody>
      </p:sp>
      <p:sp>
        <p:nvSpPr>
          <p:cNvPr id="97" name="CustomShape 4"/>
          <p:cNvSpPr/>
          <p:nvPr/>
        </p:nvSpPr>
        <p:spPr>
          <a:xfrm>
            <a:off x="1064880" y="5114880"/>
            <a:ext cx="10444680" cy="1064520"/>
          </a:xfrm>
          <a:prstGeom prst="rect">
            <a:avLst/>
          </a:prstGeom>
          <a:noFill/>
          <a:ln w="12600">
            <a:solidFill>
              <a:schemeClr val="accent2">
                <a:lumMod val="75000"/>
              </a:schemeClr>
            </a:solidFill>
            <a:round/>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The wave function is derived by solving Schrödinger equation.</a:t>
            </a:r>
            <a:endParaRPr b="0" lang="en-US" sz="1800" spc="-1" strike="noStrike">
              <a:solidFill>
                <a:srgbClr val="000000"/>
              </a:solidFill>
              <a:uFill>
                <a:solidFill>
                  <a:srgbClr val="ffffff"/>
                </a:solidFill>
              </a:uFill>
              <a:latin typeface="Arial"/>
            </a:endParaRPr>
          </a:p>
        </p:txBody>
      </p:sp>
      <p:sp>
        <p:nvSpPr>
          <p:cNvPr id="98" name="TextShape 5"/>
          <p:cNvSpPr txBox="1"/>
          <p:nvPr/>
        </p:nvSpPr>
        <p:spPr>
          <a:xfrm>
            <a:off x="8610480" y="6356520"/>
            <a:ext cx="2742840" cy="364680"/>
          </a:xfrm>
          <a:prstGeom prst="rect">
            <a:avLst/>
          </a:prstGeom>
          <a:noFill/>
          <a:ln>
            <a:noFill/>
          </a:ln>
        </p:spPr>
        <p:txBody>
          <a:bodyPr anchor="ctr"/>
          <a:p>
            <a:pPr algn="r">
              <a:lnSpc>
                <a:spcPct val="100000"/>
              </a:lnSpc>
            </a:pPr>
            <a:fld id="{0E60FE84-4B32-4C64-90B1-7D2F46394CA0}"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9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2" name="Picture 2" descr=""/>
          <p:cNvPicPr/>
          <p:nvPr/>
        </p:nvPicPr>
        <p:blipFill>
          <a:blip r:embed="rId1"/>
          <a:stretch/>
        </p:blipFill>
        <p:spPr>
          <a:xfrm>
            <a:off x="399960" y="4416840"/>
            <a:ext cx="11444040" cy="988200"/>
          </a:xfrm>
          <a:prstGeom prst="rect">
            <a:avLst/>
          </a:prstGeom>
          <a:ln>
            <a:noFill/>
          </a:ln>
        </p:spPr>
      </p:pic>
      <p:pic>
        <p:nvPicPr>
          <p:cNvPr id="263" name="Picture 3" descr=""/>
          <p:cNvPicPr/>
          <p:nvPr/>
        </p:nvPicPr>
        <p:blipFill>
          <a:blip r:embed="rId2"/>
          <a:stretch/>
        </p:blipFill>
        <p:spPr>
          <a:xfrm>
            <a:off x="4710240" y="5396040"/>
            <a:ext cx="2771280" cy="1009440"/>
          </a:xfrm>
          <a:prstGeom prst="rect">
            <a:avLst/>
          </a:prstGeom>
          <a:ln>
            <a:noFill/>
          </a:ln>
        </p:spPr>
      </p:pic>
      <p:pic>
        <p:nvPicPr>
          <p:cNvPr id="264" name="Picture 6" descr=""/>
          <p:cNvPicPr/>
          <p:nvPr/>
        </p:nvPicPr>
        <p:blipFill>
          <a:blip r:embed="rId3"/>
          <a:stretch/>
        </p:blipFill>
        <p:spPr>
          <a:xfrm>
            <a:off x="319320" y="1559880"/>
            <a:ext cx="11682000" cy="1397520"/>
          </a:xfrm>
          <a:prstGeom prst="rect">
            <a:avLst/>
          </a:prstGeom>
          <a:ln>
            <a:noFill/>
          </a:ln>
        </p:spPr>
      </p:pic>
      <p:pic>
        <p:nvPicPr>
          <p:cNvPr id="265" name="Picture 7" descr=""/>
          <p:cNvPicPr/>
          <p:nvPr/>
        </p:nvPicPr>
        <p:blipFill>
          <a:blip r:embed="rId4"/>
          <a:stretch/>
        </p:blipFill>
        <p:spPr>
          <a:xfrm>
            <a:off x="4191120" y="2988360"/>
            <a:ext cx="3809520" cy="1028520"/>
          </a:xfrm>
          <a:prstGeom prst="rect">
            <a:avLst/>
          </a:prstGeom>
          <a:ln>
            <a:noFill/>
          </a:ln>
        </p:spPr>
      </p:pic>
      <p:sp>
        <p:nvSpPr>
          <p:cNvPr id="266" name="CustomShape 1"/>
          <p:cNvSpPr/>
          <p:nvPr/>
        </p:nvSpPr>
        <p:spPr>
          <a:xfrm>
            <a:off x="218880" y="316080"/>
            <a:ext cx="5722200" cy="852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5000" spc="-1" strike="noStrike">
                <a:solidFill>
                  <a:srgbClr val="000000"/>
                </a:solidFill>
                <a:uFill>
                  <a:solidFill>
                    <a:srgbClr val="ffffff"/>
                  </a:solidFill>
                </a:uFill>
                <a:latin typeface="Calibri"/>
              </a:rPr>
              <a:t>The Postulates of QM</a:t>
            </a:r>
            <a:endParaRPr b="0" lang="en-US" sz="1800" spc="-1" strike="noStrike">
              <a:solidFill>
                <a:srgbClr val="000000"/>
              </a:solidFill>
              <a:uFill>
                <a:solidFill>
                  <a:srgbClr val="ffffff"/>
                </a:solidFill>
              </a:uFill>
              <a:latin typeface="Arial"/>
            </a:endParaRPr>
          </a:p>
        </p:txBody>
      </p:sp>
      <p:sp>
        <p:nvSpPr>
          <p:cNvPr id="267" name="TextShape 2"/>
          <p:cNvSpPr txBox="1"/>
          <p:nvPr/>
        </p:nvSpPr>
        <p:spPr>
          <a:xfrm>
            <a:off x="8610480" y="6356520"/>
            <a:ext cx="2742840" cy="364680"/>
          </a:xfrm>
          <a:prstGeom prst="rect">
            <a:avLst/>
          </a:prstGeom>
          <a:noFill/>
          <a:ln>
            <a:noFill/>
          </a:ln>
        </p:spPr>
        <p:txBody>
          <a:bodyPr anchor="ctr"/>
          <a:p>
            <a:pPr algn="r">
              <a:lnSpc>
                <a:spcPct val="100000"/>
              </a:lnSpc>
            </a:pPr>
            <a:fld id="{BB36067D-152C-4851-9AEF-5B90DBF7DD9E}"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203" dur="indefinite" restart="never" nodeType="tmRoot">
          <p:childTnLst>
            <p:seq>
              <p:cTn id="204" dur="indefinite" nodeType="mainSeq">
                <p:childTnLst>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8610480" y="6356520"/>
            <a:ext cx="2742840" cy="364680"/>
          </a:xfrm>
          <a:prstGeom prst="rect">
            <a:avLst/>
          </a:prstGeom>
          <a:noFill/>
          <a:ln>
            <a:noFill/>
          </a:ln>
        </p:spPr>
        <p:txBody>
          <a:bodyPr anchor="ctr"/>
          <a:p>
            <a:pPr algn="r">
              <a:lnSpc>
                <a:spcPct val="100000"/>
              </a:lnSpc>
            </a:pPr>
            <a:fld id="{DE2661CC-2E54-45F1-A1C5-AAE25DFFCF3B}"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269" name="Picture 3" descr=""/>
          <p:cNvPicPr/>
          <p:nvPr/>
        </p:nvPicPr>
        <p:blipFill>
          <a:blip r:embed="rId1"/>
          <a:stretch/>
        </p:blipFill>
        <p:spPr>
          <a:xfrm>
            <a:off x="2976480" y="5181480"/>
            <a:ext cx="6238440" cy="1399680"/>
          </a:xfrm>
          <a:prstGeom prst="rect">
            <a:avLst/>
          </a:prstGeom>
          <a:ln>
            <a:noFill/>
          </a:ln>
        </p:spPr>
      </p:pic>
      <p:pic>
        <p:nvPicPr>
          <p:cNvPr id="270" name="Picture 4" descr=""/>
          <p:cNvPicPr/>
          <p:nvPr/>
        </p:nvPicPr>
        <p:blipFill>
          <a:blip r:embed="rId2"/>
          <a:stretch/>
        </p:blipFill>
        <p:spPr>
          <a:xfrm>
            <a:off x="2514600" y="1797120"/>
            <a:ext cx="7162560" cy="1418760"/>
          </a:xfrm>
          <a:prstGeom prst="rect">
            <a:avLst/>
          </a:prstGeom>
          <a:ln>
            <a:noFill/>
          </a:ln>
        </p:spPr>
      </p:pic>
      <p:pic>
        <p:nvPicPr>
          <p:cNvPr id="271" name="Picture 6" descr=""/>
          <p:cNvPicPr/>
          <p:nvPr/>
        </p:nvPicPr>
        <p:blipFill>
          <a:blip r:embed="rId3"/>
          <a:stretch/>
        </p:blipFill>
        <p:spPr>
          <a:xfrm>
            <a:off x="190440" y="3641760"/>
            <a:ext cx="7083360" cy="1399680"/>
          </a:xfrm>
          <a:prstGeom prst="rect">
            <a:avLst/>
          </a:prstGeom>
          <a:ln>
            <a:noFill/>
          </a:ln>
        </p:spPr>
      </p:pic>
      <p:pic>
        <p:nvPicPr>
          <p:cNvPr id="272" name="Picture 2" descr=""/>
          <p:cNvPicPr/>
          <p:nvPr/>
        </p:nvPicPr>
        <p:blipFill>
          <a:blip r:embed="rId4"/>
          <a:stretch/>
        </p:blipFill>
        <p:spPr>
          <a:xfrm>
            <a:off x="190440" y="181080"/>
            <a:ext cx="4760640" cy="718200"/>
          </a:xfrm>
          <a:prstGeom prst="rect">
            <a:avLst/>
          </a:prstGeom>
          <a:ln>
            <a:noFill/>
          </a:ln>
        </p:spPr>
      </p:pic>
      <p:pic>
        <p:nvPicPr>
          <p:cNvPr id="273" name="Picture 7" descr=""/>
          <p:cNvPicPr/>
          <p:nvPr/>
        </p:nvPicPr>
        <p:blipFill>
          <a:blip r:embed="rId5"/>
          <a:stretch/>
        </p:blipFill>
        <p:spPr>
          <a:xfrm>
            <a:off x="214200" y="870480"/>
            <a:ext cx="7532280" cy="710280"/>
          </a:xfrm>
          <a:prstGeom prst="rect">
            <a:avLst/>
          </a:prstGeom>
          <a:ln>
            <a:noFill/>
          </a:ln>
        </p:spPr>
      </p:pic>
    </p:spTree>
  </p:cSld>
  <p:timing>
    <p:tnLst>
      <p:par>
        <p:cTn id="209" dur="indefinite" restart="never" nodeType="tmRoot">
          <p:childTnLst>
            <p:seq>
              <p:cTn id="210" dur="indefinite" nodeType="mainSeq">
                <p:childTnLst>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269"/>
                                        </p:tgtEl>
                                        <p:attrNameLst>
                                          <p:attrName>style.visibility</p:attrName>
                                        </p:attrNameLst>
                                      </p:cBhvr>
                                      <p:to>
                                        <p:strVal val="visible"/>
                                      </p:to>
                                    </p:set>
                                  </p:childTnLst>
                                </p:cTn>
                              </p:par>
                              <p:par>
                                <p:cTn id="215" nodeType="withEffect" fill="hold" presetClass="entr" presetID="1">
                                  <p:stCondLst>
                                    <p:cond delay="0"/>
                                  </p:stCondLst>
                                  <p:childTnLst>
                                    <p:set>
                                      <p:cBhvr>
                                        <p:cTn id="216"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8610480" y="6356520"/>
            <a:ext cx="2742840" cy="364680"/>
          </a:xfrm>
          <a:prstGeom prst="rect">
            <a:avLst/>
          </a:prstGeom>
          <a:noFill/>
          <a:ln>
            <a:noFill/>
          </a:ln>
        </p:spPr>
        <p:txBody>
          <a:bodyPr anchor="ctr"/>
          <a:p>
            <a:pPr algn="r">
              <a:lnSpc>
                <a:spcPct val="100000"/>
              </a:lnSpc>
            </a:pPr>
            <a:fld id="{01F08183-56A4-4CFC-B8A9-F2D775B76DED}"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275" name="Picture 2" descr=""/>
          <p:cNvPicPr/>
          <p:nvPr/>
        </p:nvPicPr>
        <p:blipFill>
          <a:blip r:embed="rId1"/>
          <a:stretch/>
        </p:blipFill>
        <p:spPr>
          <a:xfrm>
            <a:off x="358920" y="386640"/>
            <a:ext cx="9096120" cy="780840"/>
          </a:xfrm>
          <a:prstGeom prst="rect">
            <a:avLst/>
          </a:prstGeom>
          <a:ln>
            <a:noFill/>
          </a:ln>
        </p:spPr>
      </p:pic>
      <p:pic>
        <p:nvPicPr>
          <p:cNvPr id="276" name="Picture 3" descr=""/>
          <p:cNvPicPr/>
          <p:nvPr/>
        </p:nvPicPr>
        <p:blipFill>
          <a:blip r:embed="rId2"/>
          <a:stretch/>
        </p:blipFill>
        <p:spPr>
          <a:xfrm>
            <a:off x="7816320" y="1599840"/>
            <a:ext cx="4314600" cy="4323960"/>
          </a:xfrm>
          <a:prstGeom prst="rect">
            <a:avLst/>
          </a:prstGeom>
          <a:ln>
            <a:noFill/>
          </a:ln>
        </p:spPr>
      </p:pic>
      <p:pic>
        <p:nvPicPr>
          <p:cNvPr id="277" name="Picture 4" descr=""/>
          <p:cNvPicPr/>
          <p:nvPr/>
        </p:nvPicPr>
        <p:blipFill>
          <a:blip r:embed="rId3"/>
          <a:stretch/>
        </p:blipFill>
        <p:spPr>
          <a:xfrm>
            <a:off x="1765800" y="1599840"/>
            <a:ext cx="5219280" cy="1590480"/>
          </a:xfrm>
          <a:prstGeom prst="rect">
            <a:avLst/>
          </a:prstGeom>
          <a:ln>
            <a:solidFill>
              <a:schemeClr val="accent1"/>
            </a:solidFill>
          </a:ln>
        </p:spPr>
      </p:pic>
      <p:pic>
        <p:nvPicPr>
          <p:cNvPr id="278" name="Picture 8" descr=""/>
          <p:cNvPicPr/>
          <p:nvPr/>
        </p:nvPicPr>
        <p:blipFill>
          <a:blip r:embed="rId4"/>
          <a:stretch/>
        </p:blipFill>
        <p:spPr>
          <a:xfrm>
            <a:off x="944640" y="4014720"/>
            <a:ext cx="4248720" cy="489960"/>
          </a:xfrm>
          <a:prstGeom prst="rect">
            <a:avLst/>
          </a:prstGeom>
          <a:ln>
            <a:noFill/>
          </a:ln>
        </p:spPr>
      </p:pic>
      <p:pic>
        <p:nvPicPr>
          <p:cNvPr id="279" name="Picture 9" descr=""/>
          <p:cNvPicPr/>
          <p:nvPr/>
        </p:nvPicPr>
        <p:blipFill>
          <a:blip r:embed="rId5"/>
          <a:stretch/>
        </p:blipFill>
        <p:spPr>
          <a:xfrm>
            <a:off x="670320" y="4505040"/>
            <a:ext cx="2475720" cy="538920"/>
          </a:xfrm>
          <a:prstGeom prst="rect">
            <a:avLst/>
          </a:prstGeom>
          <a:ln>
            <a:noFill/>
          </a:ln>
        </p:spPr>
      </p:pic>
      <p:pic>
        <p:nvPicPr>
          <p:cNvPr id="280" name="Picture 10" descr=""/>
          <p:cNvPicPr/>
          <p:nvPr/>
        </p:nvPicPr>
        <p:blipFill>
          <a:blip r:embed="rId6"/>
          <a:stretch/>
        </p:blipFill>
        <p:spPr>
          <a:xfrm>
            <a:off x="3221280" y="4541760"/>
            <a:ext cx="1691280" cy="473760"/>
          </a:xfrm>
          <a:prstGeom prst="rect">
            <a:avLst/>
          </a:prstGeom>
          <a:ln>
            <a:noFill/>
          </a:ln>
        </p:spPr>
      </p:pic>
      <p:pic>
        <p:nvPicPr>
          <p:cNvPr id="281" name="Picture 11" descr=""/>
          <p:cNvPicPr/>
          <p:nvPr/>
        </p:nvPicPr>
        <p:blipFill>
          <a:blip r:embed="rId7"/>
          <a:stretch/>
        </p:blipFill>
        <p:spPr>
          <a:xfrm>
            <a:off x="633240" y="3988440"/>
            <a:ext cx="367200" cy="408240"/>
          </a:xfrm>
          <a:prstGeom prst="rect">
            <a:avLst/>
          </a:prstGeom>
          <a:ln>
            <a:noFill/>
          </a:ln>
        </p:spPr>
      </p:pic>
      <p:pic>
        <p:nvPicPr>
          <p:cNvPr id="282" name="Picture 13" descr=""/>
          <p:cNvPicPr/>
          <p:nvPr/>
        </p:nvPicPr>
        <p:blipFill>
          <a:blip r:embed="rId8"/>
          <a:stretch/>
        </p:blipFill>
        <p:spPr>
          <a:xfrm>
            <a:off x="2810160" y="5299920"/>
            <a:ext cx="5479920" cy="1328040"/>
          </a:xfrm>
          <a:prstGeom prst="rect">
            <a:avLst/>
          </a:prstGeom>
          <a:ln>
            <a:noFill/>
          </a:ln>
        </p:spPr>
      </p:pic>
    </p:spTree>
  </p:cSld>
  <p:timing>
    <p:tnLst>
      <p:par>
        <p:cTn id="217" dur="indefinite" restart="never" nodeType="tmRoot">
          <p:childTnLst>
            <p:seq>
              <p:cTn id="218" dur="indefinite" nodeType="mainSeq">
                <p:childTnLst>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27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1"/>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8610480" y="6356520"/>
            <a:ext cx="2742840" cy="364680"/>
          </a:xfrm>
          <a:prstGeom prst="rect">
            <a:avLst/>
          </a:prstGeom>
          <a:noFill/>
          <a:ln>
            <a:noFill/>
          </a:ln>
        </p:spPr>
        <p:txBody>
          <a:bodyPr anchor="ctr"/>
          <a:p>
            <a:pPr algn="r">
              <a:lnSpc>
                <a:spcPct val="100000"/>
              </a:lnSpc>
            </a:pPr>
            <a:fld id="{35ED6B0B-E008-44A4-A960-0EFD8CD28E24}"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284" name="Picture 2" descr=""/>
          <p:cNvPicPr/>
          <p:nvPr/>
        </p:nvPicPr>
        <p:blipFill>
          <a:blip r:embed="rId1"/>
          <a:stretch/>
        </p:blipFill>
        <p:spPr>
          <a:xfrm>
            <a:off x="358920" y="386640"/>
            <a:ext cx="9096120" cy="780840"/>
          </a:xfrm>
          <a:prstGeom prst="rect">
            <a:avLst/>
          </a:prstGeom>
          <a:ln>
            <a:noFill/>
          </a:ln>
        </p:spPr>
      </p:pic>
      <p:pic>
        <p:nvPicPr>
          <p:cNvPr id="285" name="Picture 3" descr=""/>
          <p:cNvPicPr/>
          <p:nvPr/>
        </p:nvPicPr>
        <p:blipFill>
          <a:blip r:embed="rId2"/>
          <a:stretch/>
        </p:blipFill>
        <p:spPr>
          <a:xfrm>
            <a:off x="7816320" y="1599840"/>
            <a:ext cx="4314600" cy="4323960"/>
          </a:xfrm>
          <a:prstGeom prst="rect">
            <a:avLst/>
          </a:prstGeom>
          <a:ln>
            <a:noFill/>
          </a:ln>
        </p:spPr>
      </p:pic>
      <p:pic>
        <p:nvPicPr>
          <p:cNvPr id="286" name="Picture 4" descr=""/>
          <p:cNvPicPr/>
          <p:nvPr/>
        </p:nvPicPr>
        <p:blipFill>
          <a:blip r:embed="rId3"/>
          <a:stretch/>
        </p:blipFill>
        <p:spPr>
          <a:xfrm>
            <a:off x="476280" y="1711800"/>
            <a:ext cx="4228920" cy="599760"/>
          </a:xfrm>
          <a:prstGeom prst="rect">
            <a:avLst/>
          </a:prstGeom>
          <a:ln>
            <a:noFill/>
          </a:ln>
        </p:spPr>
      </p:pic>
      <p:pic>
        <p:nvPicPr>
          <p:cNvPr id="287" name="Picture 5" descr=""/>
          <p:cNvPicPr/>
          <p:nvPr/>
        </p:nvPicPr>
        <p:blipFill>
          <a:blip r:embed="rId4"/>
          <a:stretch/>
        </p:blipFill>
        <p:spPr>
          <a:xfrm>
            <a:off x="4674960" y="1757520"/>
            <a:ext cx="466200" cy="523440"/>
          </a:xfrm>
          <a:prstGeom prst="rect">
            <a:avLst/>
          </a:prstGeom>
          <a:ln>
            <a:noFill/>
          </a:ln>
        </p:spPr>
      </p:pic>
      <p:pic>
        <p:nvPicPr>
          <p:cNvPr id="288" name="Picture 7" descr=""/>
          <p:cNvPicPr/>
          <p:nvPr/>
        </p:nvPicPr>
        <p:blipFill>
          <a:blip r:embed="rId5"/>
          <a:stretch/>
        </p:blipFill>
        <p:spPr>
          <a:xfrm>
            <a:off x="1961280" y="2561040"/>
            <a:ext cx="6086160" cy="818640"/>
          </a:xfrm>
          <a:prstGeom prst="rect">
            <a:avLst/>
          </a:prstGeom>
          <a:ln>
            <a:noFill/>
          </a:ln>
        </p:spPr>
      </p:pic>
      <p:pic>
        <p:nvPicPr>
          <p:cNvPr id="289" name="Picture 13" descr=""/>
          <p:cNvPicPr/>
          <p:nvPr/>
        </p:nvPicPr>
        <p:blipFill>
          <a:blip r:embed="rId6"/>
          <a:stretch/>
        </p:blipFill>
        <p:spPr>
          <a:xfrm>
            <a:off x="948600" y="4393800"/>
            <a:ext cx="3018960" cy="542520"/>
          </a:xfrm>
          <a:prstGeom prst="rect">
            <a:avLst/>
          </a:prstGeom>
          <a:ln>
            <a:noFill/>
          </a:ln>
        </p:spPr>
      </p:pic>
      <p:pic>
        <p:nvPicPr>
          <p:cNvPr id="290" name="Picture 14" descr=""/>
          <p:cNvPicPr/>
          <p:nvPr/>
        </p:nvPicPr>
        <p:blipFill>
          <a:blip r:embed="rId7"/>
          <a:stretch/>
        </p:blipFill>
        <p:spPr>
          <a:xfrm>
            <a:off x="910440" y="5350320"/>
            <a:ext cx="3057120" cy="542520"/>
          </a:xfrm>
          <a:prstGeom prst="rect">
            <a:avLst/>
          </a:prstGeom>
          <a:ln>
            <a:noFill/>
          </a:ln>
        </p:spPr>
      </p:pic>
      <p:pic>
        <p:nvPicPr>
          <p:cNvPr id="291" name="Picture 15" descr=""/>
          <p:cNvPicPr/>
          <p:nvPr/>
        </p:nvPicPr>
        <p:blipFill>
          <a:blip r:embed="rId8"/>
          <a:stretch/>
        </p:blipFill>
        <p:spPr>
          <a:xfrm>
            <a:off x="5410080" y="4393800"/>
            <a:ext cx="1371240" cy="542520"/>
          </a:xfrm>
          <a:prstGeom prst="rect">
            <a:avLst/>
          </a:prstGeom>
          <a:ln>
            <a:noFill/>
          </a:ln>
        </p:spPr>
      </p:pic>
      <p:pic>
        <p:nvPicPr>
          <p:cNvPr id="292" name="Picture 16" descr=""/>
          <p:cNvPicPr/>
          <p:nvPr/>
        </p:nvPicPr>
        <p:blipFill>
          <a:blip r:embed="rId9"/>
          <a:stretch/>
        </p:blipFill>
        <p:spPr>
          <a:xfrm>
            <a:off x="5110200" y="5294520"/>
            <a:ext cx="1971360" cy="580680"/>
          </a:xfrm>
          <a:prstGeom prst="rect">
            <a:avLst/>
          </a:prstGeom>
          <a:ln>
            <a:noFill/>
          </a:ln>
        </p:spPr>
      </p:pic>
    </p:spTree>
  </p:cSld>
  <p:timing>
    <p:tnLst>
      <p:par>
        <p:cTn id="231" dur="indefinite" restart="never" nodeType="tmRoot">
          <p:childTnLst>
            <p:seq>
              <p:cTn id="232" dur="indefinite" nodeType="mainSeq">
                <p:childTnLst>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289"/>
                                        </p:tgtEl>
                                        <p:attrNameLst>
                                          <p:attrName>style.visibility</p:attrName>
                                        </p:attrNameLst>
                                      </p:cBhvr>
                                      <p:to>
                                        <p:strVal val="visible"/>
                                      </p:to>
                                    </p:set>
                                  </p:childTnLst>
                                </p:cTn>
                              </p:par>
                              <p:par>
                                <p:cTn id="237" nodeType="withEffect" fill="hold" presetClass="entr" presetID="1">
                                  <p:stCondLst>
                                    <p:cond delay="0"/>
                                  </p:stCondLst>
                                  <p:childTnLst>
                                    <p:set>
                                      <p:cBhvr>
                                        <p:cTn id="238" dur="1" fill="hold">
                                          <p:stCondLst>
                                            <p:cond delay="0"/>
                                          </p:stCondLst>
                                        </p:cTn>
                                        <p:tgtEl>
                                          <p:spTgt spid="290"/>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nodeType="clickEffect" fill="hold" presetClass="entr" presetID="1">
                                  <p:stCondLst>
                                    <p:cond delay="0"/>
                                  </p:stCondLst>
                                  <p:childTnLst>
                                    <p:set>
                                      <p:cBhvr>
                                        <p:cTn id="242" dur="1" fill="hold">
                                          <p:stCondLst>
                                            <p:cond delay="0"/>
                                          </p:stCondLst>
                                        </p:cTn>
                                        <p:tgtEl>
                                          <p:spTgt spid="291"/>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1">
                                  <p:stCondLst>
                                    <p:cond delay="0"/>
                                  </p:stCondLst>
                                  <p:childTnLst>
                                    <p:set>
                                      <p:cBhvr>
                                        <p:cTn id="246"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8610480" y="6356520"/>
            <a:ext cx="2742840" cy="364680"/>
          </a:xfrm>
          <a:prstGeom prst="rect">
            <a:avLst/>
          </a:prstGeom>
          <a:noFill/>
          <a:ln>
            <a:noFill/>
          </a:ln>
        </p:spPr>
        <p:txBody>
          <a:bodyPr anchor="ctr"/>
          <a:p>
            <a:pPr algn="r">
              <a:lnSpc>
                <a:spcPct val="100000"/>
              </a:lnSpc>
            </a:pPr>
            <a:fld id="{8B1188F6-5BF8-4D6A-B8F0-27D78C44B8FD}"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294" name="Picture 2" descr=""/>
          <p:cNvPicPr/>
          <p:nvPr/>
        </p:nvPicPr>
        <p:blipFill>
          <a:blip r:embed="rId1"/>
          <a:stretch/>
        </p:blipFill>
        <p:spPr>
          <a:xfrm>
            <a:off x="358920" y="386640"/>
            <a:ext cx="9096120" cy="780840"/>
          </a:xfrm>
          <a:prstGeom prst="rect">
            <a:avLst/>
          </a:prstGeom>
          <a:ln>
            <a:noFill/>
          </a:ln>
        </p:spPr>
      </p:pic>
      <p:pic>
        <p:nvPicPr>
          <p:cNvPr id="295" name="Picture 8" descr=""/>
          <p:cNvPicPr/>
          <p:nvPr/>
        </p:nvPicPr>
        <p:blipFill>
          <a:blip r:embed="rId2"/>
          <a:stretch/>
        </p:blipFill>
        <p:spPr>
          <a:xfrm>
            <a:off x="358920" y="1545480"/>
            <a:ext cx="4657320" cy="495000"/>
          </a:xfrm>
          <a:prstGeom prst="rect">
            <a:avLst/>
          </a:prstGeom>
          <a:ln>
            <a:noFill/>
          </a:ln>
        </p:spPr>
      </p:pic>
      <p:pic>
        <p:nvPicPr>
          <p:cNvPr id="296" name="Picture 10" descr=""/>
          <p:cNvPicPr/>
          <p:nvPr/>
        </p:nvPicPr>
        <p:blipFill>
          <a:blip r:embed="rId3"/>
          <a:stretch/>
        </p:blipFill>
        <p:spPr>
          <a:xfrm>
            <a:off x="358920" y="3927240"/>
            <a:ext cx="6886080" cy="637920"/>
          </a:xfrm>
          <a:prstGeom prst="rect">
            <a:avLst/>
          </a:prstGeom>
          <a:ln>
            <a:noFill/>
          </a:ln>
        </p:spPr>
      </p:pic>
      <p:pic>
        <p:nvPicPr>
          <p:cNvPr id="297" name="Picture 15" descr=""/>
          <p:cNvPicPr/>
          <p:nvPr/>
        </p:nvPicPr>
        <p:blipFill>
          <a:blip r:embed="rId4"/>
          <a:stretch/>
        </p:blipFill>
        <p:spPr>
          <a:xfrm>
            <a:off x="7230600" y="3984480"/>
            <a:ext cx="466200" cy="523440"/>
          </a:xfrm>
          <a:prstGeom prst="rect">
            <a:avLst/>
          </a:prstGeom>
          <a:ln>
            <a:noFill/>
          </a:ln>
        </p:spPr>
      </p:pic>
      <p:pic>
        <p:nvPicPr>
          <p:cNvPr id="298" name="Picture 17" descr=""/>
          <p:cNvPicPr/>
          <p:nvPr/>
        </p:nvPicPr>
        <p:blipFill>
          <a:blip r:embed="rId5"/>
          <a:stretch/>
        </p:blipFill>
        <p:spPr>
          <a:xfrm>
            <a:off x="934560" y="4763880"/>
            <a:ext cx="10134360" cy="1771200"/>
          </a:xfrm>
          <a:prstGeom prst="rect">
            <a:avLst/>
          </a:prstGeom>
          <a:ln w="38160">
            <a:solidFill>
              <a:schemeClr val="accent1"/>
            </a:solidFill>
            <a:round/>
          </a:ln>
        </p:spPr>
      </p:pic>
      <p:pic>
        <p:nvPicPr>
          <p:cNvPr id="299" name="Picture 18" descr=""/>
          <p:cNvPicPr/>
          <p:nvPr/>
        </p:nvPicPr>
        <p:blipFill>
          <a:blip r:embed="rId6"/>
          <a:stretch/>
        </p:blipFill>
        <p:spPr>
          <a:xfrm>
            <a:off x="1576440" y="2228760"/>
            <a:ext cx="9038880" cy="1333080"/>
          </a:xfrm>
          <a:prstGeom prst="rect">
            <a:avLst/>
          </a:prstGeom>
          <a:ln>
            <a:solidFill>
              <a:srgbClr val="c00000"/>
            </a:solidFill>
          </a:ln>
        </p:spPr>
      </p:pic>
    </p:spTree>
  </p:cSld>
  <p:timing>
    <p:tnLst>
      <p:par>
        <p:cTn id="247" dur="indefinite" restart="never" nodeType="tmRoot">
          <p:childTnLst>
            <p:seq>
              <p:cTn id="248" dur="indefinite" nodeType="mainSeq">
                <p:childTnLst>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1"/>
                                        </p:tgtEl>
                                        <p:attrNameLst>
                                          <p:attrName>style.visibility</p:attrName>
                                        </p:attrNameLst>
                                      </p:cBhvr>
                                      <p:to>
                                        <p:strVal val="visible"/>
                                      </p:to>
                                    </p:set>
                                  </p:childTnLst>
                                </p:cTn>
                              </p:par>
                              <p:par>
                                <p:cTn id="253" nodeType="withEffect" fill="hold" presetClass="entr" presetID="1">
                                  <p:stCondLst>
                                    <p:cond delay="0"/>
                                  </p:stCondLst>
                                  <p:childTnLst>
                                    <p:set>
                                      <p:cBhvr>
                                        <p:cTn id="254" dur="1" fill="hold">
                                          <p:stCondLst>
                                            <p:cond delay="0"/>
                                          </p:stCondLst>
                                        </p:cTn>
                                        <p:tgtEl>
                                          <p:spTgt spid="29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8610480" y="6356520"/>
            <a:ext cx="2742840" cy="364680"/>
          </a:xfrm>
          <a:prstGeom prst="rect">
            <a:avLst/>
          </a:prstGeom>
          <a:noFill/>
          <a:ln>
            <a:noFill/>
          </a:ln>
        </p:spPr>
        <p:txBody>
          <a:bodyPr anchor="ctr"/>
          <a:p>
            <a:pPr algn="r">
              <a:lnSpc>
                <a:spcPct val="100000"/>
              </a:lnSpc>
            </a:pPr>
            <a:fld id="{A00054FE-4F3B-45B1-94C6-99138489619D}"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301" name="Picture 2" descr=""/>
          <p:cNvPicPr/>
          <p:nvPr/>
        </p:nvPicPr>
        <p:blipFill>
          <a:blip r:embed="rId1"/>
          <a:stretch/>
        </p:blipFill>
        <p:spPr>
          <a:xfrm>
            <a:off x="358920" y="386640"/>
            <a:ext cx="9096120" cy="780840"/>
          </a:xfrm>
          <a:prstGeom prst="rect">
            <a:avLst/>
          </a:prstGeom>
          <a:ln>
            <a:noFill/>
          </a:ln>
        </p:spPr>
      </p:pic>
      <p:pic>
        <p:nvPicPr>
          <p:cNvPr id="302" name="Picture 3" descr=""/>
          <p:cNvPicPr/>
          <p:nvPr/>
        </p:nvPicPr>
        <p:blipFill>
          <a:blip r:embed="rId2"/>
          <a:stretch/>
        </p:blipFill>
        <p:spPr>
          <a:xfrm>
            <a:off x="3308040" y="1563840"/>
            <a:ext cx="4600080" cy="1504440"/>
          </a:xfrm>
          <a:prstGeom prst="rect">
            <a:avLst/>
          </a:prstGeom>
          <a:ln>
            <a:noFill/>
          </a:ln>
        </p:spPr>
      </p:pic>
      <p:pic>
        <p:nvPicPr>
          <p:cNvPr id="303" name="Picture 4" descr=""/>
          <p:cNvPicPr/>
          <p:nvPr/>
        </p:nvPicPr>
        <p:blipFill>
          <a:blip r:embed="rId3"/>
          <a:stretch/>
        </p:blipFill>
        <p:spPr>
          <a:xfrm>
            <a:off x="1688760" y="3636720"/>
            <a:ext cx="7838640" cy="1723680"/>
          </a:xfrm>
          <a:prstGeom prst="rect">
            <a:avLst/>
          </a:prstGeom>
          <a:ln w="38160">
            <a:solidFill>
              <a:srgbClr val="4472c4"/>
            </a:solidFill>
            <a:round/>
          </a:ln>
        </p:spPr>
      </p:pic>
      <p:pic>
        <p:nvPicPr>
          <p:cNvPr id="304" name="Picture 5" descr=""/>
          <p:cNvPicPr/>
          <p:nvPr/>
        </p:nvPicPr>
        <p:blipFill>
          <a:blip r:embed="rId4"/>
          <a:stretch/>
        </p:blipFill>
        <p:spPr>
          <a:xfrm>
            <a:off x="4907160" y="5526360"/>
            <a:ext cx="6567120" cy="725040"/>
          </a:xfrm>
          <a:prstGeom prst="rect">
            <a:avLst/>
          </a:prstGeom>
          <a:ln>
            <a:noFill/>
          </a:ln>
        </p:spPr>
      </p:pic>
    </p:spTree>
  </p:cSld>
  <p:timing>
    <p:tnLst>
      <p:par>
        <p:cTn id="255" dur="indefinite" restart="never" nodeType="tmRoot">
          <p:childTnLst>
            <p:seq>
              <p:cTn id="256" dur="indefinite" nodeType="mainSeq">
                <p:childTnLst>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303"/>
                                        </p:tgtEl>
                                        <p:attrNameLst>
                                          <p:attrName>style.visibility</p:attrName>
                                        </p:attrNameLst>
                                      </p:cBhvr>
                                      <p:to>
                                        <p:strVal val="visible"/>
                                      </p:to>
                                    </p:set>
                                  </p:childTnLst>
                                </p:cTn>
                              </p:par>
                              <p:par>
                                <p:cTn id="261" nodeType="withEffect" fill="hold" presetClass="entr" presetID="1">
                                  <p:stCondLst>
                                    <p:cond delay="0"/>
                                  </p:stCondLst>
                                  <p:childTnLst>
                                    <p:set>
                                      <p:cBhvr>
                                        <p:cTn id="262"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8610480" y="6356520"/>
            <a:ext cx="2742840" cy="364680"/>
          </a:xfrm>
          <a:prstGeom prst="rect">
            <a:avLst/>
          </a:prstGeom>
          <a:noFill/>
          <a:ln>
            <a:noFill/>
          </a:ln>
        </p:spPr>
        <p:txBody>
          <a:bodyPr anchor="ctr"/>
          <a:p>
            <a:pPr algn="r">
              <a:lnSpc>
                <a:spcPct val="100000"/>
              </a:lnSpc>
            </a:pPr>
            <a:fld id="{A01ACA32-8D7A-47AE-9232-12AC46CAD1B8}"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306" name="Picture 2" descr=""/>
          <p:cNvPicPr/>
          <p:nvPr/>
        </p:nvPicPr>
        <p:blipFill>
          <a:blip r:embed="rId1"/>
          <a:stretch/>
        </p:blipFill>
        <p:spPr>
          <a:xfrm>
            <a:off x="358920" y="386640"/>
            <a:ext cx="9096120" cy="780840"/>
          </a:xfrm>
          <a:prstGeom prst="rect">
            <a:avLst/>
          </a:prstGeom>
          <a:ln>
            <a:noFill/>
          </a:ln>
        </p:spPr>
      </p:pic>
      <p:pic>
        <p:nvPicPr>
          <p:cNvPr id="307" name="Picture 6" descr=""/>
          <p:cNvPicPr/>
          <p:nvPr/>
        </p:nvPicPr>
        <p:blipFill>
          <a:blip r:embed="rId2"/>
          <a:stretch/>
        </p:blipFill>
        <p:spPr>
          <a:xfrm>
            <a:off x="428760" y="1597320"/>
            <a:ext cx="11442960" cy="4881600"/>
          </a:xfrm>
          <a:prstGeom prst="rect">
            <a:avLst/>
          </a:prstGeom>
          <a:ln>
            <a:noFill/>
          </a:ln>
        </p:spPr>
      </p:pic>
    </p:spTree>
  </p:cSld>
  <p:timing>
    <p:tnLst>
      <p:par>
        <p:cTn id="263" dur="indefinite" restart="never" nodeType="tmRoot">
          <p:childTnLst>
            <p:seq>
              <p:cTn id="264"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8610480" y="6356520"/>
            <a:ext cx="2742840" cy="364680"/>
          </a:xfrm>
          <a:prstGeom prst="rect">
            <a:avLst/>
          </a:prstGeom>
          <a:noFill/>
          <a:ln>
            <a:noFill/>
          </a:ln>
        </p:spPr>
        <p:txBody>
          <a:bodyPr anchor="ctr"/>
          <a:p>
            <a:pPr algn="r">
              <a:lnSpc>
                <a:spcPct val="100000"/>
              </a:lnSpc>
            </a:pPr>
            <a:fld id="{E86CF3F0-FDA3-4774-B9C9-005A93AA7AE7}"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309" name="Picture 2" descr=""/>
          <p:cNvPicPr/>
          <p:nvPr/>
        </p:nvPicPr>
        <p:blipFill>
          <a:blip r:embed="rId1"/>
          <a:stretch/>
        </p:blipFill>
        <p:spPr>
          <a:xfrm>
            <a:off x="358920" y="386640"/>
            <a:ext cx="9096120" cy="780840"/>
          </a:xfrm>
          <a:prstGeom prst="rect">
            <a:avLst/>
          </a:prstGeom>
          <a:ln>
            <a:noFill/>
          </a:ln>
        </p:spPr>
      </p:pic>
      <p:pic>
        <p:nvPicPr>
          <p:cNvPr id="310" name="Picture 4" descr=""/>
          <p:cNvPicPr/>
          <p:nvPr/>
        </p:nvPicPr>
        <p:blipFill>
          <a:blip r:embed="rId2"/>
          <a:stretch/>
        </p:blipFill>
        <p:spPr>
          <a:xfrm>
            <a:off x="4585320" y="4779360"/>
            <a:ext cx="6714360" cy="1476360"/>
          </a:xfrm>
          <a:prstGeom prst="rect">
            <a:avLst/>
          </a:prstGeom>
          <a:ln w="38160">
            <a:solidFill>
              <a:srgbClr val="4472c4"/>
            </a:solidFill>
            <a:round/>
          </a:ln>
        </p:spPr>
      </p:pic>
      <p:pic>
        <p:nvPicPr>
          <p:cNvPr id="311" name="Picture 5" descr=""/>
          <p:cNvPicPr/>
          <p:nvPr/>
        </p:nvPicPr>
        <p:blipFill>
          <a:blip r:embed="rId3"/>
          <a:stretch/>
        </p:blipFill>
        <p:spPr>
          <a:xfrm>
            <a:off x="358920" y="4139640"/>
            <a:ext cx="4845960" cy="534960"/>
          </a:xfrm>
          <a:prstGeom prst="rect">
            <a:avLst/>
          </a:prstGeom>
          <a:ln>
            <a:noFill/>
          </a:ln>
        </p:spPr>
      </p:pic>
      <p:pic>
        <p:nvPicPr>
          <p:cNvPr id="312" name="Picture 7" descr=""/>
          <p:cNvPicPr/>
          <p:nvPr/>
        </p:nvPicPr>
        <p:blipFill>
          <a:blip r:embed="rId4"/>
          <a:stretch/>
        </p:blipFill>
        <p:spPr>
          <a:xfrm>
            <a:off x="358920" y="1405440"/>
            <a:ext cx="5776200" cy="534960"/>
          </a:xfrm>
          <a:prstGeom prst="rect">
            <a:avLst/>
          </a:prstGeom>
          <a:ln>
            <a:noFill/>
          </a:ln>
        </p:spPr>
      </p:pic>
      <p:pic>
        <p:nvPicPr>
          <p:cNvPr id="313" name="Picture 8" descr=""/>
          <p:cNvPicPr/>
          <p:nvPr/>
        </p:nvPicPr>
        <p:blipFill>
          <a:blip r:embed="rId5"/>
          <a:stretch/>
        </p:blipFill>
        <p:spPr>
          <a:xfrm>
            <a:off x="6122880" y="1453320"/>
            <a:ext cx="391320" cy="439200"/>
          </a:xfrm>
          <a:prstGeom prst="rect">
            <a:avLst/>
          </a:prstGeom>
          <a:ln>
            <a:noFill/>
          </a:ln>
        </p:spPr>
      </p:pic>
      <p:pic>
        <p:nvPicPr>
          <p:cNvPr id="314" name="Picture 9" descr=""/>
          <p:cNvPicPr/>
          <p:nvPr/>
        </p:nvPicPr>
        <p:blipFill>
          <a:blip r:embed="rId6"/>
          <a:stretch/>
        </p:blipFill>
        <p:spPr>
          <a:xfrm>
            <a:off x="3247560" y="2201040"/>
            <a:ext cx="8052120" cy="1407240"/>
          </a:xfrm>
          <a:prstGeom prst="rect">
            <a:avLst/>
          </a:prstGeom>
          <a:ln w="38160">
            <a:solidFill>
              <a:schemeClr val="accent1"/>
            </a:solidFill>
            <a:round/>
          </a:ln>
        </p:spPr>
      </p:pic>
    </p:spTree>
  </p:cSld>
  <p:timing>
    <p:tnLst>
      <p:par>
        <p:cTn id="265" dur="indefinite" restart="never" nodeType="tmRoot">
          <p:childTnLst>
            <p:seq>
              <p:cTn id="266"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8610480" y="6356520"/>
            <a:ext cx="2742840" cy="364680"/>
          </a:xfrm>
          <a:prstGeom prst="rect">
            <a:avLst/>
          </a:prstGeom>
          <a:noFill/>
          <a:ln>
            <a:noFill/>
          </a:ln>
        </p:spPr>
        <p:txBody>
          <a:bodyPr anchor="ctr"/>
          <a:p>
            <a:pPr algn="r">
              <a:lnSpc>
                <a:spcPct val="100000"/>
              </a:lnSpc>
            </a:pPr>
            <a:fld id="{264C22AC-DB7C-4C5C-9263-F254F6F85337}"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316" name="CustomShape 2"/>
          <p:cNvSpPr/>
          <p:nvPr/>
        </p:nvSpPr>
        <p:spPr>
          <a:xfrm>
            <a:off x="870840" y="542880"/>
            <a:ext cx="8751600" cy="7304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4200" spc="-1" strike="noStrike">
                <a:solidFill>
                  <a:srgbClr val="000000"/>
                </a:solidFill>
                <a:uFill>
                  <a:solidFill>
                    <a:srgbClr val="ffffff"/>
                  </a:solidFill>
                </a:uFill>
                <a:latin typeface="Calibri"/>
              </a:rPr>
              <a:t>The expectation value of the position</a:t>
            </a:r>
            <a:endParaRPr b="0" lang="en-US" sz="1800" spc="-1" strike="noStrike">
              <a:solidFill>
                <a:srgbClr val="000000"/>
              </a:solidFill>
              <a:uFill>
                <a:solidFill>
                  <a:srgbClr val="ffffff"/>
                </a:solidFill>
              </a:uFill>
              <a:latin typeface="Arial"/>
            </a:endParaRPr>
          </a:p>
        </p:txBody>
      </p:sp>
      <p:pic>
        <p:nvPicPr>
          <p:cNvPr id="317" name="Picture 4" descr=""/>
          <p:cNvPicPr/>
          <p:nvPr/>
        </p:nvPicPr>
        <p:blipFill>
          <a:blip r:embed="rId1"/>
          <a:stretch/>
        </p:blipFill>
        <p:spPr>
          <a:xfrm>
            <a:off x="2656080" y="1910520"/>
            <a:ext cx="7866360" cy="2387160"/>
          </a:xfrm>
          <a:prstGeom prst="rect">
            <a:avLst/>
          </a:prstGeom>
          <a:ln>
            <a:noFill/>
          </a:ln>
        </p:spPr>
      </p:pic>
      <p:pic>
        <p:nvPicPr>
          <p:cNvPr id="318" name="Picture 5" descr=""/>
          <p:cNvPicPr/>
          <p:nvPr/>
        </p:nvPicPr>
        <p:blipFill>
          <a:blip r:embed="rId2"/>
          <a:stretch/>
        </p:blipFill>
        <p:spPr>
          <a:xfrm>
            <a:off x="3185280" y="4705200"/>
            <a:ext cx="2489400" cy="966240"/>
          </a:xfrm>
          <a:prstGeom prst="rect">
            <a:avLst/>
          </a:prstGeom>
          <a:ln>
            <a:noFill/>
          </a:ln>
        </p:spPr>
      </p:pic>
    </p:spTree>
  </p:cSld>
  <p:timing>
    <p:tnLst>
      <p:par>
        <p:cTn id="267" dur="indefinite" restart="never" nodeType="tmRoot">
          <p:childTnLst>
            <p:seq>
              <p:cTn id="268" dur="indefinite" nodeType="mainSeq">
                <p:childTnLst>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317"/>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8610480" y="6356520"/>
            <a:ext cx="2742840" cy="364680"/>
          </a:xfrm>
          <a:prstGeom prst="rect">
            <a:avLst/>
          </a:prstGeom>
          <a:noFill/>
          <a:ln>
            <a:noFill/>
          </a:ln>
        </p:spPr>
        <p:txBody>
          <a:bodyPr anchor="ctr"/>
          <a:p>
            <a:pPr algn="r">
              <a:lnSpc>
                <a:spcPct val="100000"/>
              </a:lnSpc>
            </a:pPr>
            <a:fld id="{22DFF8BC-9188-4758-B1F3-DAF7EE0ED6D9}"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320" name="CustomShape 2"/>
          <p:cNvSpPr/>
          <p:nvPr/>
        </p:nvSpPr>
        <p:spPr>
          <a:xfrm>
            <a:off x="841680" y="383400"/>
            <a:ext cx="9158040" cy="7304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4200" spc="-1" strike="noStrike">
                <a:solidFill>
                  <a:srgbClr val="000000"/>
                </a:solidFill>
                <a:uFill>
                  <a:solidFill>
                    <a:srgbClr val="ffffff"/>
                  </a:solidFill>
                </a:uFill>
                <a:latin typeface="Calibri"/>
              </a:rPr>
              <a:t>The expectation value of the momentum</a:t>
            </a:r>
            <a:endParaRPr b="0" lang="en-US" sz="1800" spc="-1" strike="noStrike">
              <a:solidFill>
                <a:srgbClr val="000000"/>
              </a:solidFill>
              <a:uFill>
                <a:solidFill>
                  <a:srgbClr val="ffffff"/>
                </a:solidFill>
              </a:uFill>
              <a:latin typeface="Arial"/>
            </a:endParaRPr>
          </a:p>
        </p:txBody>
      </p:sp>
      <p:pic>
        <p:nvPicPr>
          <p:cNvPr id="321" name="Picture 2" descr=""/>
          <p:cNvPicPr/>
          <p:nvPr/>
        </p:nvPicPr>
        <p:blipFill>
          <a:blip r:embed="rId1"/>
          <a:stretch/>
        </p:blipFill>
        <p:spPr>
          <a:xfrm>
            <a:off x="1617840" y="1549800"/>
            <a:ext cx="8956080" cy="3196080"/>
          </a:xfrm>
          <a:prstGeom prst="rect">
            <a:avLst/>
          </a:prstGeom>
          <a:ln>
            <a:noFill/>
          </a:ln>
        </p:spPr>
      </p:pic>
      <p:pic>
        <p:nvPicPr>
          <p:cNvPr id="322" name="Picture 6" descr=""/>
          <p:cNvPicPr/>
          <p:nvPr/>
        </p:nvPicPr>
        <p:blipFill>
          <a:blip r:embed="rId2"/>
          <a:stretch/>
        </p:blipFill>
        <p:spPr>
          <a:xfrm>
            <a:off x="2360520" y="4977360"/>
            <a:ext cx="4847400" cy="1479960"/>
          </a:xfrm>
          <a:prstGeom prst="rect">
            <a:avLst/>
          </a:prstGeom>
          <a:ln>
            <a:noFill/>
          </a:ln>
        </p:spPr>
      </p:pic>
    </p:spTree>
  </p:cSld>
  <p:timing>
    <p:tnLst>
      <p:par>
        <p:cTn id="277" dur="indefinite" restart="never" nodeType="tmRoot">
          <p:childTnLst>
            <p:seq>
              <p:cTn id="278" dur="indefinite" nodeType="mainSeq">
                <p:childTnLst>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321"/>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064880" y="1781280"/>
            <a:ext cx="9370440" cy="10652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The Schrödinger equation of the particle moving in the potential            is written as</a:t>
            </a:r>
            <a:endParaRPr b="0" lang="en-US" sz="1800" spc="-1" strike="noStrike">
              <a:solidFill>
                <a:srgbClr val="000000"/>
              </a:solidFill>
              <a:uFill>
                <a:solidFill>
                  <a:srgbClr val="ffffff"/>
                </a:solidFill>
              </a:uFill>
              <a:latin typeface="Arial"/>
            </a:endParaRPr>
          </a:p>
        </p:txBody>
      </p:sp>
      <p:sp>
        <p:nvSpPr>
          <p:cNvPr id="100" name="CustomShape 2"/>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pic>
        <p:nvPicPr>
          <p:cNvPr id="101" name="Picture 4" descr=""/>
          <p:cNvPicPr/>
          <p:nvPr/>
        </p:nvPicPr>
        <p:blipFill>
          <a:blip r:embed="rId1"/>
          <a:stretch/>
        </p:blipFill>
        <p:spPr>
          <a:xfrm>
            <a:off x="2772720" y="2371680"/>
            <a:ext cx="840960" cy="469080"/>
          </a:xfrm>
          <a:prstGeom prst="rect">
            <a:avLst/>
          </a:prstGeom>
          <a:ln>
            <a:noFill/>
          </a:ln>
        </p:spPr>
      </p:pic>
      <p:pic>
        <p:nvPicPr>
          <p:cNvPr id="102" name="Picture 7" descr=""/>
          <p:cNvPicPr/>
          <p:nvPr/>
        </p:nvPicPr>
        <p:blipFill>
          <a:blip r:embed="rId2"/>
          <a:stretch/>
        </p:blipFill>
        <p:spPr>
          <a:xfrm>
            <a:off x="2150640" y="3996720"/>
            <a:ext cx="7199280" cy="1094040"/>
          </a:xfrm>
          <a:prstGeom prst="rect">
            <a:avLst/>
          </a:prstGeom>
          <a:ln>
            <a:noFill/>
          </a:ln>
        </p:spPr>
      </p:pic>
      <p:sp>
        <p:nvSpPr>
          <p:cNvPr id="103" name="TextShape 3"/>
          <p:cNvSpPr txBox="1"/>
          <p:nvPr/>
        </p:nvSpPr>
        <p:spPr>
          <a:xfrm>
            <a:off x="8610480" y="6356520"/>
            <a:ext cx="2742840" cy="364680"/>
          </a:xfrm>
          <a:prstGeom prst="rect">
            <a:avLst/>
          </a:prstGeom>
          <a:noFill/>
          <a:ln>
            <a:noFill/>
          </a:ln>
        </p:spPr>
        <p:txBody>
          <a:bodyPr anchor="ctr"/>
          <a:p>
            <a:pPr algn="r">
              <a:lnSpc>
                <a:spcPct val="100000"/>
              </a:lnSpc>
            </a:pPr>
            <a:fld id="{D671BA40-47EA-493C-B758-4880FD5A1710}"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8610480" y="6356520"/>
            <a:ext cx="2742840" cy="364680"/>
          </a:xfrm>
          <a:prstGeom prst="rect">
            <a:avLst/>
          </a:prstGeom>
          <a:noFill/>
          <a:ln>
            <a:noFill/>
          </a:ln>
        </p:spPr>
        <p:txBody>
          <a:bodyPr anchor="ctr"/>
          <a:p>
            <a:pPr algn="r">
              <a:lnSpc>
                <a:spcPct val="100000"/>
              </a:lnSpc>
            </a:pPr>
            <a:fld id="{3EEC5E7B-EACE-439E-BADB-DEAB9F318717}"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324" name="CustomShape 2"/>
          <p:cNvSpPr/>
          <p:nvPr/>
        </p:nvSpPr>
        <p:spPr>
          <a:xfrm>
            <a:off x="841680" y="383400"/>
            <a:ext cx="9158040" cy="7304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4200" spc="-1" strike="noStrike">
                <a:solidFill>
                  <a:srgbClr val="000000"/>
                </a:solidFill>
                <a:uFill>
                  <a:solidFill>
                    <a:srgbClr val="ffffff"/>
                  </a:solidFill>
                </a:uFill>
                <a:latin typeface="Calibri"/>
              </a:rPr>
              <a:t>The expectation value of the momentum</a:t>
            </a:r>
            <a:endParaRPr b="0" lang="en-US" sz="1800" spc="-1" strike="noStrike">
              <a:solidFill>
                <a:srgbClr val="000000"/>
              </a:solidFill>
              <a:uFill>
                <a:solidFill>
                  <a:srgbClr val="ffffff"/>
                </a:solidFill>
              </a:uFill>
              <a:latin typeface="Arial"/>
            </a:endParaRPr>
          </a:p>
        </p:txBody>
      </p:sp>
      <p:pic>
        <p:nvPicPr>
          <p:cNvPr id="325" name="Picture 8" descr=""/>
          <p:cNvPicPr/>
          <p:nvPr/>
        </p:nvPicPr>
        <p:blipFill>
          <a:blip r:embed="rId1"/>
          <a:stretch/>
        </p:blipFill>
        <p:spPr>
          <a:xfrm>
            <a:off x="841680" y="1649520"/>
            <a:ext cx="3123720" cy="961560"/>
          </a:xfrm>
          <a:prstGeom prst="rect">
            <a:avLst/>
          </a:prstGeom>
          <a:ln w="28440">
            <a:solidFill>
              <a:srgbClr val="ff0000"/>
            </a:solidFill>
            <a:round/>
          </a:ln>
        </p:spPr>
      </p:pic>
      <p:pic>
        <p:nvPicPr>
          <p:cNvPr id="326" name="Picture 9" descr=""/>
          <p:cNvPicPr/>
          <p:nvPr/>
        </p:nvPicPr>
        <p:blipFill>
          <a:blip r:embed="rId2"/>
          <a:stretch/>
        </p:blipFill>
        <p:spPr>
          <a:xfrm>
            <a:off x="5153400" y="1391040"/>
            <a:ext cx="6428520" cy="1478160"/>
          </a:xfrm>
          <a:prstGeom prst="rect">
            <a:avLst/>
          </a:prstGeom>
          <a:ln w="28440">
            <a:solidFill>
              <a:srgbClr val="ff0000"/>
            </a:solidFill>
            <a:round/>
          </a:ln>
        </p:spPr>
      </p:pic>
      <p:pic>
        <p:nvPicPr>
          <p:cNvPr id="327" name="Picture 10" descr=""/>
          <p:cNvPicPr/>
          <p:nvPr/>
        </p:nvPicPr>
        <p:blipFill>
          <a:blip r:embed="rId3"/>
          <a:stretch/>
        </p:blipFill>
        <p:spPr>
          <a:xfrm>
            <a:off x="1828800" y="3097080"/>
            <a:ext cx="8534520" cy="1782360"/>
          </a:xfrm>
          <a:prstGeom prst="rect">
            <a:avLst/>
          </a:prstGeom>
          <a:ln w="28440">
            <a:solidFill>
              <a:srgbClr val="009900"/>
            </a:solidFill>
            <a:round/>
          </a:ln>
        </p:spPr>
      </p:pic>
      <p:pic>
        <p:nvPicPr>
          <p:cNvPr id="328" name="Picture 11" descr=""/>
          <p:cNvPicPr/>
          <p:nvPr/>
        </p:nvPicPr>
        <p:blipFill>
          <a:blip r:embed="rId4"/>
          <a:stretch/>
        </p:blipFill>
        <p:spPr>
          <a:xfrm>
            <a:off x="3929040" y="5106960"/>
            <a:ext cx="4333680" cy="1580760"/>
          </a:xfrm>
          <a:prstGeom prst="rect">
            <a:avLst/>
          </a:prstGeom>
          <a:ln w="57240">
            <a:solidFill>
              <a:srgbClr val="ff0000"/>
            </a:solidFill>
            <a:round/>
          </a:ln>
        </p:spPr>
      </p:pic>
    </p:spTree>
  </p:cSld>
  <p:timing>
    <p:tnLst>
      <p:par>
        <p:cTn id="287" dur="indefinite" restart="never" nodeType="tmRoot">
          <p:childTnLst>
            <p:seq>
              <p:cTn id="288" dur="indefinite" nodeType="mainSeq">
                <p:childTnLst>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326"/>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327"/>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1">
                                  <p:stCondLst>
                                    <p:cond delay="0"/>
                                  </p:stCondLst>
                                  <p:childTnLst>
                                    <p:set>
                                      <p:cBhvr>
                                        <p:cTn id="300"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8610480" y="6356520"/>
            <a:ext cx="2742840" cy="364680"/>
          </a:xfrm>
          <a:prstGeom prst="rect">
            <a:avLst/>
          </a:prstGeom>
          <a:noFill/>
          <a:ln>
            <a:noFill/>
          </a:ln>
        </p:spPr>
        <p:txBody>
          <a:bodyPr anchor="ctr"/>
          <a:p>
            <a:pPr algn="r">
              <a:lnSpc>
                <a:spcPct val="100000"/>
              </a:lnSpc>
            </a:pPr>
            <a:fld id="{BD9360EA-8C1D-49AD-B92D-49ADD74DD3AA}"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330" name="CustomShape 2"/>
          <p:cNvSpPr/>
          <p:nvPr/>
        </p:nvSpPr>
        <p:spPr>
          <a:xfrm>
            <a:off x="841680" y="383400"/>
            <a:ext cx="9158040" cy="7304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4200" spc="-1" strike="noStrike">
                <a:solidFill>
                  <a:srgbClr val="000000"/>
                </a:solidFill>
                <a:uFill>
                  <a:solidFill>
                    <a:srgbClr val="ffffff"/>
                  </a:solidFill>
                </a:uFill>
                <a:latin typeface="Calibri"/>
              </a:rPr>
              <a:t>The expectation value of the momentum</a:t>
            </a:r>
            <a:endParaRPr b="0" lang="en-US" sz="1800" spc="-1" strike="noStrike">
              <a:solidFill>
                <a:srgbClr val="000000"/>
              </a:solidFill>
              <a:uFill>
                <a:solidFill>
                  <a:srgbClr val="ffffff"/>
                </a:solidFill>
              </a:uFill>
              <a:latin typeface="Arial"/>
            </a:endParaRPr>
          </a:p>
        </p:txBody>
      </p:sp>
      <p:pic>
        <p:nvPicPr>
          <p:cNvPr id="331" name="Picture 2" descr=""/>
          <p:cNvPicPr/>
          <p:nvPr/>
        </p:nvPicPr>
        <p:blipFill>
          <a:blip r:embed="rId1"/>
          <a:stretch/>
        </p:blipFill>
        <p:spPr>
          <a:xfrm>
            <a:off x="2325600" y="1403280"/>
            <a:ext cx="7166520" cy="1136520"/>
          </a:xfrm>
          <a:prstGeom prst="rect">
            <a:avLst/>
          </a:prstGeom>
          <a:ln>
            <a:noFill/>
          </a:ln>
        </p:spPr>
      </p:pic>
      <p:pic>
        <p:nvPicPr>
          <p:cNvPr id="332" name="Picture 4" descr=""/>
          <p:cNvPicPr/>
          <p:nvPr/>
        </p:nvPicPr>
        <p:blipFill>
          <a:blip r:embed="rId2"/>
          <a:stretch/>
        </p:blipFill>
        <p:spPr>
          <a:xfrm>
            <a:off x="5701680" y="3254760"/>
            <a:ext cx="4893480" cy="3219120"/>
          </a:xfrm>
          <a:prstGeom prst="rect">
            <a:avLst/>
          </a:prstGeom>
          <a:ln>
            <a:noFill/>
          </a:ln>
        </p:spPr>
      </p:pic>
      <p:pic>
        <p:nvPicPr>
          <p:cNvPr id="333" name="Picture 5" descr=""/>
          <p:cNvPicPr/>
          <p:nvPr/>
        </p:nvPicPr>
        <p:blipFill>
          <a:blip r:embed="rId3"/>
          <a:stretch/>
        </p:blipFill>
        <p:spPr>
          <a:xfrm>
            <a:off x="1030680" y="3914640"/>
            <a:ext cx="4113360" cy="1977120"/>
          </a:xfrm>
          <a:prstGeom prst="rect">
            <a:avLst/>
          </a:prstGeom>
          <a:ln>
            <a:noFill/>
          </a:ln>
        </p:spPr>
      </p:pic>
      <p:sp>
        <p:nvSpPr>
          <p:cNvPr id="334" name="CustomShape 3"/>
          <p:cNvSpPr/>
          <p:nvPr/>
        </p:nvSpPr>
        <p:spPr>
          <a:xfrm>
            <a:off x="624240" y="3062520"/>
            <a:ext cx="10435320" cy="3615120"/>
          </a:xfrm>
          <a:prstGeom prst="rect">
            <a:avLst/>
          </a:prstGeom>
          <a:noFill/>
          <a:ln w="38160">
            <a:solidFill>
              <a:srgbClr val="009900"/>
            </a:solidFill>
          </a:ln>
        </p:spPr>
        <p:style>
          <a:lnRef idx="2">
            <a:schemeClr val="accent1">
              <a:shade val="50000"/>
            </a:schemeClr>
          </a:lnRef>
          <a:fillRef idx="1">
            <a:schemeClr val="accent1"/>
          </a:fillRef>
          <a:effectRef idx="0">
            <a:schemeClr val="accent1"/>
          </a:effectRef>
          <a:fontRef idx="minor"/>
        </p:style>
      </p:sp>
    </p:spTree>
  </p:cSld>
  <p:timing>
    <p:tnLst>
      <p:par>
        <p:cTn id="301" dur="indefinite" restart="never" nodeType="tmRoot">
          <p:childTnLst>
            <p:seq>
              <p:cTn id="302" dur="indefinite" nodeType="mainSeq">
                <p:childTnLst>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8610480" y="6356520"/>
            <a:ext cx="2742840" cy="364680"/>
          </a:xfrm>
          <a:prstGeom prst="rect">
            <a:avLst/>
          </a:prstGeom>
          <a:noFill/>
          <a:ln>
            <a:noFill/>
          </a:ln>
        </p:spPr>
        <p:txBody>
          <a:bodyPr anchor="ctr"/>
          <a:p>
            <a:pPr algn="r">
              <a:lnSpc>
                <a:spcPct val="100000"/>
              </a:lnSpc>
            </a:pPr>
            <a:fld id="{134294BB-1ABB-447E-871F-B4CCB1640D77}"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336" name="CustomShape 2"/>
          <p:cNvSpPr/>
          <p:nvPr/>
        </p:nvSpPr>
        <p:spPr>
          <a:xfrm>
            <a:off x="841680" y="383400"/>
            <a:ext cx="9158040" cy="7304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4200" spc="-1" strike="noStrike">
                <a:solidFill>
                  <a:srgbClr val="000000"/>
                </a:solidFill>
                <a:uFill>
                  <a:solidFill>
                    <a:srgbClr val="ffffff"/>
                  </a:solidFill>
                </a:uFill>
                <a:latin typeface="Calibri"/>
              </a:rPr>
              <a:t>The expectation value of the momentum</a:t>
            </a:r>
            <a:endParaRPr b="0" lang="en-US" sz="1800" spc="-1" strike="noStrike">
              <a:solidFill>
                <a:srgbClr val="000000"/>
              </a:solidFill>
              <a:uFill>
                <a:solidFill>
                  <a:srgbClr val="ffffff"/>
                </a:solidFill>
              </a:uFill>
              <a:latin typeface="Arial"/>
            </a:endParaRPr>
          </a:p>
        </p:txBody>
      </p:sp>
      <p:pic>
        <p:nvPicPr>
          <p:cNvPr id="337" name="Picture 8" descr=""/>
          <p:cNvPicPr/>
          <p:nvPr/>
        </p:nvPicPr>
        <p:blipFill>
          <a:blip r:embed="rId1"/>
          <a:stretch/>
        </p:blipFill>
        <p:spPr>
          <a:xfrm>
            <a:off x="1865160" y="1619640"/>
            <a:ext cx="3559680" cy="1171800"/>
          </a:xfrm>
          <a:prstGeom prst="rect">
            <a:avLst/>
          </a:prstGeom>
          <a:ln>
            <a:solidFill>
              <a:srgbClr val="4472c4"/>
            </a:solidFill>
          </a:ln>
        </p:spPr>
      </p:pic>
      <p:pic>
        <p:nvPicPr>
          <p:cNvPr id="338" name="Picture 9" descr=""/>
          <p:cNvPicPr/>
          <p:nvPr/>
        </p:nvPicPr>
        <p:blipFill>
          <a:blip r:embed="rId2"/>
          <a:stretch/>
        </p:blipFill>
        <p:spPr>
          <a:xfrm>
            <a:off x="6766920" y="1410840"/>
            <a:ext cx="3747600" cy="1589400"/>
          </a:xfrm>
          <a:prstGeom prst="rect">
            <a:avLst/>
          </a:prstGeom>
          <a:ln>
            <a:solidFill>
              <a:srgbClr val="4472c4"/>
            </a:solidFill>
          </a:ln>
        </p:spPr>
      </p:pic>
      <p:pic>
        <p:nvPicPr>
          <p:cNvPr id="339" name="Picture 10" descr=""/>
          <p:cNvPicPr/>
          <p:nvPr/>
        </p:nvPicPr>
        <p:blipFill>
          <a:blip r:embed="rId3"/>
          <a:stretch/>
        </p:blipFill>
        <p:spPr>
          <a:xfrm>
            <a:off x="841680" y="3753720"/>
            <a:ext cx="9158040" cy="739800"/>
          </a:xfrm>
          <a:prstGeom prst="rect">
            <a:avLst/>
          </a:prstGeom>
          <a:ln>
            <a:noFill/>
          </a:ln>
        </p:spPr>
      </p:pic>
      <p:pic>
        <p:nvPicPr>
          <p:cNvPr id="340" name="Picture 11" descr=""/>
          <p:cNvPicPr/>
          <p:nvPr/>
        </p:nvPicPr>
        <p:blipFill>
          <a:blip r:embed="rId4"/>
          <a:stretch/>
        </p:blipFill>
        <p:spPr>
          <a:xfrm>
            <a:off x="4378320" y="4749480"/>
            <a:ext cx="3434760" cy="1606680"/>
          </a:xfrm>
          <a:prstGeom prst="rect">
            <a:avLst/>
          </a:prstGeom>
          <a:ln>
            <a:solidFill>
              <a:srgbClr val="4472c4"/>
            </a:solidFill>
          </a:ln>
        </p:spPr>
      </p:pic>
    </p:spTree>
  </p:cSld>
  <p:timing>
    <p:tnLst>
      <p:par>
        <p:cTn id="307" dur="indefinite" restart="never" nodeType="tmRoot">
          <p:childTnLst>
            <p:seq>
              <p:cTn id="308" dur="indefinite" nodeType="mainSeq">
                <p:childTnLst>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338"/>
                                        </p:tgtEl>
                                        <p:attrNameLst>
                                          <p:attrName>style.visibility</p:attrName>
                                        </p:attrNameLst>
                                      </p:cBhvr>
                                      <p:to>
                                        <p:strVal val="visible"/>
                                      </p:to>
                                    </p:set>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339"/>
                                        </p:tgtEl>
                                        <p:attrNameLst>
                                          <p:attrName>style.visibility</p:attrName>
                                        </p:attrNameLst>
                                      </p:cBhvr>
                                      <p:to>
                                        <p:strVal val="visible"/>
                                      </p:to>
                                    </p:set>
                                  </p:childTnLst>
                                </p:cTn>
                              </p:par>
                              <p:par>
                                <p:cTn id="317" nodeType="withEffect" fill="hold" presetClass="entr" presetID="1">
                                  <p:stCondLst>
                                    <p:cond delay="0"/>
                                  </p:stCondLst>
                                  <p:childTnLst>
                                    <p:set>
                                      <p:cBhvr>
                                        <p:cTn id="318"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8610480" y="6356520"/>
            <a:ext cx="2742840" cy="364680"/>
          </a:xfrm>
          <a:prstGeom prst="rect">
            <a:avLst/>
          </a:prstGeom>
          <a:noFill/>
          <a:ln>
            <a:noFill/>
          </a:ln>
        </p:spPr>
        <p:txBody>
          <a:bodyPr anchor="ctr"/>
          <a:p>
            <a:pPr algn="r">
              <a:lnSpc>
                <a:spcPct val="100000"/>
              </a:lnSpc>
            </a:pPr>
            <a:fld id="{647AA4F9-B92E-462E-B8DD-9FFF77508D96}"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342" name="Picture 4" descr=""/>
          <p:cNvPicPr/>
          <p:nvPr/>
        </p:nvPicPr>
        <p:blipFill>
          <a:blip r:embed="rId1"/>
          <a:stretch/>
        </p:blipFill>
        <p:spPr>
          <a:xfrm>
            <a:off x="281160" y="257040"/>
            <a:ext cx="6829200" cy="1428480"/>
          </a:xfrm>
          <a:prstGeom prst="rect">
            <a:avLst/>
          </a:prstGeom>
          <a:ln>
            <a:noFill/>
          </a:ln>
        </p:spPr>
      </p:pic>
      <p:pic>
        <p:nvPicPr>
          <p:cNvPr id="343" name="Picture 6" descr=""/>
          <p:cNvPicPr/>
          <p:nvPr/>
        </p:nvPicPr>
        <p:blipFill>
          <a:blip r:embed="rId2"/>
          <a:stretch/>
        </p:blipFill>
        <p:spPr>
          <a:xfrm>
            <a:off x="9627840" y="708840"/>
            <a:ext cx="2407320" cy="3325320"/>
          </a:xfrm>
          <a:prstGeom prst="rect">
            <a:avLst/>
          </a:prstGeom>
          <a:ln>
            <a:solidFill>
              <a:srgbClr val="ff0000"/>
            </a:solidFill>
          </a:ln>
        </p:spPr>
      </p:pic>
      <p:pic>
        <p:nvPicPr>
          <p:cNvPr id="344" name="Picture 7" descr=""/>
          <p:cNvPicPr/>
          <p:nvPr/>
        </p:nvPicPr>
        <p:blipFill>
          <a:blip r:embed="rId3"/>
          <a:stretch/>
        </p:blipFill>
        <p:spPr>
          <a:xfrm>
            <a:off x="156240" y="2314440"/>
            <a:ext cx="9134280" cy="1942920"/>
          </a:xfrm>
          <a:prstGeom prst="rect">
            <a:avLst/>
          </a:prstGeom>
          <a:ln>
            <a:noFill/>
          </a:ln>
        </p:spPr>
      </p:pic>
      <p:pic>
        <p:nvPicPr>
          <p:cNvPr id="345" name="Picture 8" descr=""/>
          <p:cNvPicPr/>
          <p:nvPr/>
        </p:nvPicPr>
        <p:blipFill>
          <a:blip r:embed="rId4"/>
          <a:stretch/>
        </p:blipFill>
        <p:spPr>
          <a:xfrm>
            <a:off x="281160" y="4817880"/>
            <a:ext cx="5181120" cy="1437840"/>
          </a:xfrm>
          <a:prstGeom prst="rect">
            <a:avLst/>
          </a:prstGeom>
          <a:ln>
            <a:solidFill>
              <a:srgbClr val="ff0000"/>
            </a:solidFill>
          </a:ln>
        </p:spPr>
      </p:pic>
      <p:pic>
        <p:nvPicPr>
          <p:cNvPr id="346" name="Picture 9" descr=""/>
          <p:cNvPicPr/>
          <p:nvPr/>
        </p:nvPicPr>
        <p:blipFill>
          <a:blip r:embed="rId5"/>
          <a:stretch/>
        </p:blipFill>
        <p:spPr>
          <a:xfrm>
            <a:off x="6134040" y="4780080"/>
            <a:ext cx="5219280" cy="1514160"/>
          </a:xfrm>
          <a:prstGeom prst="rect">
            <a:avLst/>
          </a:prstGeom>
          <a:ln w="19080">
            <a:solidFill>
              <a:srgbClr val="ff0000"/>
            </a:solidFill>
            <a:round/>
          </a:ln>
        </p:spPr>
      </p:pic>
    </p:spTree>
  </p:cSld>
  <p:timing>
    <p:tnLst>
      <p:par>
        <p:cTn id="319" dur="indefinite" restart="never" nodeType="tmRoot">
          <p:childTnLst>
            <p:seq>
              <p:cTn id="320" dur="indefinite" nodeType="mainSeq">
                <p:childTnLst>
                  <p:par>
                    <p:cTn id="321" fill="hold">
                      <p:stCondLst>
                        <p:cond delay="indefinite"/>
                      </p:stCondLst>
                      <p:childTnLst>
                        <p:par>
                          <p:cTn id="322" fill="hold">
                            <p:stCondLst>
                              <p:cond delay="0"/>
                            </p:stCondLst>
                            <p:childTnLst>
                              <p:par>
                                <p:cTn id="323" nodeType="clickEffect" fill="hold" presetClass="entr" presetID="1">
                                  <p:stCondLst>
                                    <p:cond delay="0"/>
                                  </p:stCondLst>
                                  <p:childTnLst>
                                    <p:set>
                                      <p:cBhvr>
                                        <p:cTn id="324" dur="1" fill="hold">
                                          <p:stCondLst>
                                            <p:cond delay="0"/>
                                          </p:stCondLst>
                                        </p:cTn>
                                        <p:tgtEl>
                                          <p:spTgt spid="343"/>
                                        </p:tgtEl>
                                        <p:attrNameLst>
                                          <p:attrName>style.visibility</p:attrName>
                                        </p:attrNameLst>
                                      </p:cBhvr>
                                      <p:to>
                                        <p:strVal val="visible"/>
                                      </p:to>
                                    </p:set>
                                  </p:childTnLst>
                                </p:cTn>
                              </p:par>
                              <p:par>
                                <p:cTn id="325" nodeType="withEffect" fill="hold" presetClass="entr" presetID="1">
                                  <p:stCondLst>
                                    <p:cond delay="0"/>
                                  </p:stCondLst>
                                  <p:childTnLst>
                                    <p:set>
                                      <p:cBhvr>
                                        <p:cTn id="326" dur="1" fill="hold">
                                          <p:stCondLst>
                                            <p:cond delay="0"/>
                                          </p:stCondLst>
                                        </p:cTn>
                                        <p:tgtEl>
                                          <p:spTgt spid="344"/>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345"/>
                                        </p:tgtEl>
                                        <p:attrNameLst>
                                          <p:attrName>style.visibility</p:attrName>
                                        </p:attrNameLst>
                                      </p:cBhvr>
                                      <p:to>
                                        <p:strVal val="visible"/>
                                      </p:to>
                                    </p:set>
                                  </p:childTnLst>
                                </p:cTn>
                              </p:par>
                              <p:par>
                                <p:cTn id="331" nodeType="withEffect" fill="hold" presetClass="entr" presetID="1">
                                  <p:stCondLst>
                                    <p:cond delay="0"/>
                                  </p:stCondLst>
                                  <p:childTnLst>
                                    <p:set>
                                      <p:cBhvr>
                                        <p:cTn id="332" dur="1" fill="hold">
                                          <p:stCondLst>
                                            <p:cond delay="0"/>
                                          </p:stCondLst>
                                        </p:cTn>
                                        <p:tgtEl>
                                          <p:spTgt spid="34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extShape 1"/>
          <p:cNvSpPr txBox="1"/>
          <p:nvPr/>
        </p:nvSpPr>
        <p:spPr>
          <a:xfrm>
            <a:off x="8610480" y="6356520"/>
            <a:ext cx="2742840" cy="364680"/>
          </a:xfrm>
          <a:prstGeom prst="rect">
            <a:avLst/>
          </a:prstGeom>
          <a:noFill/>
          <a:ln>
            <a:noFill/>
          </a:ln>
        </p:spPr>
        <p:txBody>
          <a:bodyPr anchor="ctr"/>
          <a:p>
            <a:pPr algn="r">
              <a:lnSpc>
                <a:spcPct val="100000"/>
              </a:lnSpc>
            </a:pPr>
            <a:fld id="{BAFB42B2-1B64-4144-AF03-FFF2672F364B}"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348" name="Picture 1" descr=""/>
          <p:cNvPicPr/>
          <p:nvPr/>
        </p:nvPicPr>
        <p:blipFill>
          <a:blip r:embed="rId1"/>
          <a:stretch/>
        </p:blipFill>
        <p:spPr>
          <a:xfrm>
            <a:off x="523800" y="2362320"/>
            <a:ext cx="6343200" cy="4495320"/>
          </a:xfrm>
          <a:prstGeom prst="rect">
            <a:avLst/>
          </a:prstGeom>
          <a:ln>
            <a:noFill/>
          </a:ln>
        </p:spPr>
      </p:pic>
      <p:pic>
        <p:nvPicPr>
          <p:cNvPr id="349" name="Picture 2" descr=""/>
          <p:cNvPicPr/>
          <p:nvPr/>
        </p:nvPicPr>
        <p:blipFill>
          <a:blip r:embed="rId2"/>
          <a:stretch/>
        </p:blipFill>
        <p:spPr>
          <a:xfrm>
            <a:off x="4591080" y="2241000"/>
            <a:ext cx="6762240" cy="609120"/>
          </a:xfrm>
          <a:prstGeom prst="rect">
            <a:avLst/>
          </a:prstGeom>
          <a:ln>
            <a:noFill/>
          </a:ln>
        </p:spPr>
      </p:pic>
      <p:pic>
        <p:nvPicPr>
          <p:cNvPr id="350" name="Picture 4" descr=""/>
          <p:cNvPicPr/>
          <p:nvPr/>
        </p:nvPicPr>
        <p:blipFill>
          <a:blip r:embed="rId3"/>
          <a:stretch/>
        </p:blipFill>
        <p:spPr>
          <a:xfrm>
            <a:off x="6472080" y="3877200"/>
            <a:ext cx="5019480" cy="1923840"/>
          </a:xfrm>
          <a:prstGeom prst="rect">
            <a:avLst/>
          </a:prstGeom>
          <a:ln>
            <a:solidFill>
              <a:srgbClr val="ff0000"/>
            </a:solidFill>
          </a:ln>
        </p:spPr>
      </p:pic>
      <p:pic>
        <p:nvPicPr>
          <p:cNvPr id="351" name="Picture 5" descr=""/>
          <p:cNvPicPr/>
          <p:nvPr/>
        </p:nvPicPr>
        <p:blipFill>
          <a:blip r:embed="rId4"/>
          <a:stretch/>
        </p:blipFill>
        <p:spPr>
          <a:xfrm>
            <a:off x="281160" y="257040"/>
            <a:ext cx="6829200" cy="1428480"/>
          </a:xfrm>
          <a:prstGeom prst="rect">
            <a:avLst/>
          </a:prstGeom>
          <a:ln>
            <a:noFill/>
          </a:ln>
        </p:spPr>
      </p:pic>
    </p:spTree>
  </p:cSld>
  <p:timing>
    <p:tnLst>
      <p:par>
        <p:cTn id="333" dur="indefinite" restart="never" nodeType="tmRoot">
          <p:childTnLst>
            <p:seq>
              <p:cTn id="334" dur="indefinite" nodeType="mainSeq">
                <p:childTnLst>
                  <p:par>
                    <p:cTn id="335" fill="hold">
                      <p:stCondLst>
                        <p:cond delay="indefinite"/>
                      </p:stCondLst>
                      <p:childTnLst>
                        <p:par>
                          <p:cTn id="336" fill="hold">
                            <p:stCondLst>
                              <p:cond delay="0"/>
                            </p:stCondLst>
                            <p:childTnLst>
                              <p:par>
                                <p:cTn id="337" nodeType="clickEffect" fill="hold" presetClass="entr" presetID="1">
                                  <p:stCondLst>
                                    <p:cond delay="0"/>
                                  </p:stCondLst>
                                  <p:childTnLst>
                                    <p:set>
                                      <p:cBhvr>
                                        <p:cTn id="338" dur="1" fill="hold">
                                          <p:stCondLst>
                                            <p:cond delay="0"/>
                                          </p:stCondLst>
                                        </p:cTn>
                                        <p:tgtEl>
                                          <p:spTgt spid="35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8610480" y="6356520"/>
            <a:ext cx="2742840" cy="364680"/>
          </a:xfrm>
          <a:prstGeom prst="rect">
            <a:avLst/>
          </a:prstGeom>
          <a:noFill/>
          <a:ln>
            <a:noFill/>
          </a:ln>
        </p:spPr>
        <p:txBody>
          <a:bodyPr anchor="ctr"/>
          <a:p>
            <a:pPr algn="r">
              <a:lnSpc>
                <a:spcPct val="100000"/>
              </a:lnSpc>
            </a:pPr>
            <a:fld id="{9A74DCD7-F220-471D-8FC5-FBDF58F56FD3}"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353" name="Picture 1" descr=""/>
          <p:cNvPicPr/>
          <p:nvPr/>
        </p:nvPicPr>
        <p:blipFill>
          <a:blip r:embed="rId1"/>
          <a:stretch/>
        </p:blipFill>
        <p:spPr>
          <a:xfrm>
            <a:off x="357120" y="301680"/>
            <a:ext cx="6343200" cy="4495320"/>
          </a:xfrm>
          <a:prstGeom prst="rect">
            <a:avLst/>
          </a:prstGeom>
          <a:ln>
            <a:noFill/>
          </a:ln>
        </p:spPr>
      </p:pic>
      <p:pic>
        <p:nvPicPr>
          <p:cNvPr id="354" name="Picture 2" descr=""/>
          <p:cNvPicPr/>
          <p:nvPr/>
        </p:nvPicPr>
        <p:blipFill>
          <a:blip r:embed="rId2"/>
          <a:stretch/>
        </p:blipFill>
        <p:spPr>
          <a:xfrm>
            <a:off x="5072040" y="423720"/>
            <a:ext cx="6762240" cy="609120"/>
          </a:xfrm>
          <a:prstGeom prst="rect">
            <a:avLst/>
          </a:prstGeom>
          <a:ln>
            <a:noFill/>
          </a:ln>
        </p:spPr>
      </p:pic>
      <p:pic>
        <p:nvPicPr>
          <p:cNvPr id="355" name="Picture 5" descr=""/>
          <p:cNvPicPr/>
          <p:nvPr/>
        </p:nvPicPr>
        <p:blipFill>
          <a:blip r:embed="rId3"/>
          <a:stretch/>
        </p:blipFill>
        <p:spPr>
          <a:xfrm>
            <a:off x="623880" y="5050800"/>
            <a:ext cx="10944000" cy="1104480"/>
          </a:xfrm>
          <a:prstGeom prst="rect">
            <a:avLst/>
          </a:prstGeom>
          <a:ln>
            <a:solidFill>
              <a:srgbClr val="ff0000"/>
            </a:solidFill>
          </a:ln>
        </p:spPr>
      </p:pic>
      <p:pic>
        <p:nvPicPr>
          <p:cNvPr id="356" name="Picture 6" descr=""/>
          <p:cNvPicPr/>
          <p:nvPr/>
        </p:nvPicPr>
        <p:blipFill>
          <a:blip r:embed="rId4"/>
          <a:stretch/>
        </p:blipFill>
        <p:spPr>
          <a:xfrm>
            <a:off x="5276880" y="2480040"/>
            <a:ext cx="6660000" cy="1391400"/>
          </a:xfrm>
          <a:prstGeom prst="rect">
            <a:avLst/>
          </a:prstGeom>
          <a:ln>
            <a:solidFill>
              <a:srgbClr val="ff0000"/>
            </a:solidFill>
          </a:ln>
        </p:spPr>
      </p:pic>
    </p:spTree>
  </p:cSld>
  <p:timing>
    <p:tnLst>
      <p:par>
        <p:cTn id="339" dur="indefinite" restart="never" nodeType="tmRoot">
          <p:childTnLst>
            <p:seq>
              <p:cTn id="340" dur="indefinite" nodeType="mainSeq">
                <p:childTnLst>
                  <p:par>
                    <p:cTn id="341" fill="hold">
                      <p:stCondLst>
                        <p:cond delay="indefinite"/>
                      </p:stCondLst>
                      <p:childTnLst>
                        <p:par>
                          <p:cTn id="342" fill="hold">
                            <p:stCondLst>
                              <p:cond delay="0"/>
                            </p:stCondLst>
                            <p:childTnLst>
                              <p:par>
                                <p:cTn id="343" nodeType="clickEffect" fill="hold" presetClass="entr" presetID="1">
                                  <p:stCondLst>
                                    <p:cond delay="0"/>
                                  </p:stCondLst>
                                  <p:childTnLst>
                                    <p:set>
                                      <p:cBhvr>
                                        <p:cTn id="344"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8610480" y="6356520"/>
            <a:ext cx="2742840" cy="364680"/>
          </a:xfrm>
          <a:prstGeom prst="rect">
            <a:avLst/>
          </a:prstGeom>
          <a:noFill/>
          <a:ln>
            <a:noFill/>
          </a:ln>
        </p:spPr>
        <p:txBody>
          <a:bodyPr anchor="ctr"/>
          <a:p>
            <a:pPr algn="r">
              <a:lnSpc>
                <a:spcPct val="100000"/>
              </a:lnSpc>
            </a:pPr>
            <a:fld id="{79FE5A97-E7E3-49AA-9FF7-073CEE784E2E}"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358" name="Picture 7" descr=""/>
          <p:cNvPicPr/>
          <p:nvPr/>
        </p:nvPicPr>
        <p:blipFill>
          <a:blip r:embed="rId1"/>
          <a:stretch/>
        </p:blipFill>
        <p:spPr>
          <a:xfrm>
            <a:off x="2471760" y="406800"/>
            <a:ext cx="7562520" cy="2076120"/>
          </a:xfrm>
          <a:prstGeom prst="rect">
            <a:avLst/>
          </a:prstGeom>
          <a:ln>
            <a:solidFill>
              <a:srgbClr val="ff0000"/>
            </a:solidFill>
          </a:ln>
        </p:spPr>
      </p:pic>
      <p:pic>
        <p:nvPicPr>
          <p:cNvPr id="359" name="Picture 8" descr=""/>
          <p:cNvPicPr/>
          <p:nvPr/>
        </p:nvPicPr>
        <p:blipFill>
          <a:blip r:embed="rId2"/>
          <a:stretch/>
        </p:blipFill>
        <p:spPr>
          <a:xfrm>
            <a:off x="52560" y="5295960"/>
            <a:ext cx="12087000" cy="1085400"/>
          </a:xfrm>
          <a:prstGeom prst="rect">
            <a:avLst/>
          </a:prstGeom>
          <a:ln>
            <a:noFill/>
          </a:ln>
        </p:spPr>
      </p:pic>
      <p:pic>
        <p:nvPicPr>
          <p:cNvPr id="360" name="Picture 9" descr=""/>
          <p:cNvPicPr/>
          <p:nvPr/>
        </p:nvPicPr>
        <p:blipFill>
          <a:blip r:embed="rId3"/>
          <a:stretch/>
        </p:blipFill>
        <p:spPr>
          <a:xfrm>
            <a:off x="2471760" y="2691720"/>
            <a:ext cx="7562520" cy="2309040"/>
          </a:xfrm>
          <a:prstGeom prst="rect">
            <a:avLst/>
          </a:prstGeom>
          <a:ln>
            <a:solidFill>
              <a:srgbClr val="ff0000"/>
            </a:solidFill>
          </a:ln>
        </p:spPr>
      </p:pic>
    </p:spTree>
  </p:cSld>
  <p:timing>
    <p:tnLst>
      <p:par>
        <p:cTn id="345" dur="indefinite" restart="never" nodeType="tmRoot">
          <p:childTnLst>
            <p:seq>
              <p:cTn id="346" dur="indefinite" nodeType="mainSeq">
                <p:childTnLst>
                  <p:par>
                    <p:cTn id="347" fill="hold">
                      <p:stCondLst>
                        <p:cond delay="indefinite"/>
                      </p:stCondLst>
                      <p:childTnLst>
                        <p:par>
                          <p:cTn id="348" fill="hold">
                            <p:stCondLst>
                              <p:cond delay="0"/>
                            </p:stCondLst>
                            <p:childTnLst>
                              <p:par>
                                <p:cTn id="349" nodeType="clickEffect" fill="hold" presetClass="entr" presetID="1">
                                  <p:stCondLst>
                                    <p:cond delay="0"/>
                                  </p:stCondLst>
                                  <p:childTnLst>
                                    <p:set>
                                      <p:cBhvr>
                                        <p:cTn id="350" dur="1" fill="hold">
                                          <p:stCondLst>
                                            <p:cond delay="0"/>
                                          </p:stCondLst>
                                        </p:cTn>
                                        <p:tgtEl>
                                          <p:spTgt spid="360"/>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1">
                                  <p:stCondLst>
                                    <p:cond delay="0"/>
                                  </p:stCondLst>
                                  <p:childTnLst>
                                    <p:set>
                                      <p:cBhvr>
                                        <p:cTn id="354"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8610480" y="6356520"/>
            <a:ext cx="2742840" cy="364680"/>
          </a:xfrm>
          <a:prstGeom prst="rect">
            <a:avLst/>
          </a:prstGeom>
          <a:noFill/>
          <a:ln>
            <a:noFill/>
          </a:ln>
        </p:spPr>
        <p:txBody>
          <a:bodyPr anchor="ctr"/>
          <a:p>
            <a:pPr algn="r">
              <a:lnSpc>
                <a:spcPct val="100000"/>
              </a:lnSpc>
            </a:pPr>
            <a:fld id="{D0BFEC93-7688-4B55-A3BF-60AEBA9B6394}"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362" name="Picture 2" descr=""/>
          <p:cNvPicPr/>
          <p:nvPr/>
        </p:nvPicPr>
        <p:blipFill>
          <a:blip r:embed="rId1"/>
          <a:stretch/>
        </p:blipFill>
        <p:spPr>
          <a:xfrm>
            <a:off x="190440" y="361440"/>
            <a:ext cx="11162880" cy="766800"/>
          </a:xfrm>
          <a:prstGeom prst="rect">
            <a:avLst/>
          </a:prstGeom>
          <a:ln>
            <a:noFill/>
          </a:ln>
        </p:spPr>
      </p:pic>
      <p:pic>
        <p:nvPicPr>
          <p:cNvPr id="363" name="Picture 4" descr=""/>
          <p:cNvPicPr/>
          <p:nvPr/>
        </p:nvPicPr>
        <p:blipFill>
          <a:blip r:embed="rId2"/>
          <a:stretch/>
        </p:blipFill>
        <p:spPr>
          <a:xfrm>
            <a:off x="2870280" y="1441080"/>
            <a:ext cx="6450840" cy="1510200"/>
          </a:xfrm>
          <a:prstGeom prst="rect">
            <a:avLst/>
          </a:prstGeom>
          <a:ln>
            <a:solidFill>
              <a:srgbClr val="ff0000"/>
            </a:solidFill>
          </a:ln>
        </p:spPr>
      </p:pic>
      <p:pic>
        <p:nvPicPr>
          <p:cNvPr id="364" name="Picture 5" descr=""/>
          <p:cNvPicPr/>
          <p:nvPr/>
        </p:nvPicPr>
        <p:blipFill>
          <a:blip r:embed="rId3"/>
          <a:stretch/>
        </p:blipFill>
        <p:spPr>
          <a:xfrm>
            <a:off x="3250440" y="3264120"/>
            <a:ext cx="5466960" cy="799920"/>
          </a:xfrm>
          <a:prstGeom prst="rect">
            <a:avLst/>
          </a:prstGeom>
          <a:ln>
            <a:solidFill>
              <a:srgbClr val="ff0000"/>
            </a:solidFill>
          </a:ln>
        </p:spPr>
      </p:pic>
      <p:pic>
        <p:nvPicPr>
          <p:cNvPr id="365" name="Picture 6" descr=""/>
          <p:cNvPicPr/>
          <p:nvPr/>
        </p:nvPicPr>
        <p:blipFill>
          <a:blip r:embed="rId4"/>
          <a:stretch/>
        </p:blipFill>
        <p:spPr>
          <a:xfrm>
            <a:off x="3895560" y="4662360"/>
            <a:ext cx="3752640" cy="1875960"/>
          </a:xfrm>
          <a:prstGeom prst="rect">
            <a:avLst/>
          </a:prstGeom>
          <a:ln>
            <a:solidFill>
              <a:srgbClr val="ff0000"/>
            </a:solidFill>
          </a:ln>
        </p:spPr>
      </p:pic>
      <p:pic>
        <p:nvPicPr>
          <p:cNvPr id="366" name="Picture 7" descr=""/>
          <p:cNvPicPr/>
          <p:nvPr/>
        </p:nvPicPr>
        <p:blipFill>
          <a:blip r:embed="rId5"/>
          <a:stretch/>
        </p:blipFill>
        <p:spPr>
          <a:xfrm>
            <a:off x="838080" y="4557960"/>
            <a:ext cx="10291320" cy="2084760"/>
          </a:xfrm>
          <a:prstGeom prst="rect">
            <a:avLst/>
          </a:prstGeom>
          <a:ln>
            <a:solidFill>
              <a:srgbClr val="ff0000"/>
            </a:solidFill>
          </a:ln>
        </p:spPr>
      </p:pic>
    </p:spTree>
  </p:cSld>
  <p:timing>
    <p:tnLst>
      <p:par>
        <p:cTn id="355" dur="indefinite" restart="never" nodeType="tmRoot">
          <p:childTnLst>
            <p:seq>
              <p:cTn id="356" dur="indefinite" nodeType="mainSeq">
                <p:childTnLst>
                  <p:par>
                    <p:cTn id="357" fill="hold">
                      <p:stCondLst>
                        <p:cond delay="indefinite"/>
                      </p:stCondLst>
                      <p:childTnLst>
                        <p:par>
                          <p:cTn id="358" fill="hold">
                            <p:stCondLst>
                              <p:cond delay="0"/>
                            </p:stCondLst>
                            <p:childTnLst>
                              <p:par>
                                <p:cTn id="359" nodeType="clickEffect" fill="hold" presetClass="entr" presetID="1">
                                  <p:stCondLst>
                                    <p:cond delay="0"/>
                                  </p:stCondLst>
                                  <p:childTnLst>
                                    <p:set>
                                      <p:cBhvr>
                                        <p:cTn id="360" dur="1" fill="hold">
                                          <p:stCondLst>
                                            <p:cond delay="0"/>
                                          </p:stCondLst>
                                        </p:cTn>
                                        <p:tgtEl>
                                          <p:spTgt spid="363"/>
                                        </p:tgtEl>
                                        <p:attrNameLst>
                                          <p:attrName>style.visibility</p:attrName>
                                        </p:attrNameLst>
                                      </p:cBhvr>
                                      <p:to>
                                        <p:strVal val="visible"/>
                                      </p:to>
                                    </p:set>
                                  </p:childTnLst>
                                </p:cTn>
                              </p:par>
                            </p:childTnLst>
                          </p:cTn>
                        </p:par>
                      </p:childTnLst>
                    </p:cTn>
                  </p:par>
                  <p:par>
                    <p:cTn id="361" fill="hold">
                      <p:stCondLst>
                        <p:cond delay="indefinite"/>
                      </p:stCondLst>
                      <p:childTnLst>
                        <p:par>
                          <p:cTn id="362" fill="hold">
                            <p:stCondLst>
                              <p:cond delay="0"/>
                            </p:stCondLst>
                            <p:childTnLst>
                              <p:par>
                                <p:cTn id="363" nodeType="clickEffect" fill="hold" presetClass="entr" presetID="1">
                                  <p:stCondLst>
                                    <p:cond delay="0"/>
                                  </p:stCondLst>
                                  <p:childTnLst>
                                    <p:set>
                                      <p:cBhvr>
                                        <p:cTn id="364" dur="1" fill="hold">
                                          <p:stCondLst>
                                            <p:cond delay="0"/>
                                          </p:stCondLst>
                                        </p:cTn>
                                        <p:tgtEl>
                                          <p:spTgt spid="364"/>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1">
                                  <p:stCondLst>
                                    <p:cond delay="0"/>
                                  </p:stCondLst>
                                  <p:childTnLst>
                                    <p:set>
                                      <p:cBhvr>
                                        <p:cTn id="368" dur="1" fill="hold">
                                          <p:stCondLst>
                                            <p:cond delay="0"/>
                                          </p:stCondLst>
                                        </p:cTn>
                                        <p:tgtEl>
                                          <p:spTgt spid="365"/>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nodeType="clickEffect" fill="hold" presetClass="entr" presetID="1">
                                  <p:stCondLst>
                                    <p:cond delay="0"/>
                                  </p:stCondLst>
                                  <p:childTnLst>
                                    <p:set>
                                      <p:cBhvr>
                                        <p:cTn id="372" dur="1" fill="hold">
                                          <p:stCondLst>
                                            <p:cond delay="0"/>
                                          </p:stCondLst>
                                        </p:cTn>
                                        <p:tgtEl>
                                          <p:spTgt spid="36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8610480" y="6356520"/>
            <a:ext cx="2742840" cy="364680"/>
          </a:xfrm>
          <a:prstGeom prst="rect">
            <a:avLst/>
          </a:prstGeom>
          <a:noFill/>
          <a:ln>
            <a:noFill/>
          </a:ln>
        </p:spPr>
        <p:txBody>
          <a:bodyPr anchor="ctr"/>
          <a:p>
            <a:pPr algn="r">
              <a:lnSpc>
                <a:spcPct val="100000"/>
              </a:lnSpc>
            </a:pPr>
            <a:fld id="{6CA0F877-FA0A-4644-B9A1-8BA1D2BF9E2F}"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368" name="Picture 4" descr=""/>
          <p:cNvPicPr/>
          <p:nvPr/>
        </p:nvPicPr>
        <p:blipFill>
          <a:blip r:embed="rId1"/>
          <a:stretch/>
        </p:blipFill>
        <p:spPr>
          <a:xfrm>
            <a:off x="583200" y="264240"/>
            <a:ext cx="5193000" cy="799560"/>
          </a:xfrm>
          <a:prstGeom prst="rect">
            <a:avLst/>
          </a:prstGeom>
          <a:ln>
            <a:noFill/>
          </a:ln>
        </p:spPr>
      </p:pic>
      <p:sp>
        <p:nvSpPr>
          <p:cNvPr id="369" name="CustomShape 2"/>
          <p:cNvSpPr/>
          <p:nvPr/>
        </p:nvSpPr>
        <p:spPr>
          <a:xfrm>
            <a:off x="1727280" y="1146600"/>
            <a:ext cx="9626400" cy="10652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uFill>
                  <a:solidFill>
                    <a:srgbClr val="ffffff"/>
                  </a:solidFill>
                </a:uFill>
                <a:latin typeface="Calibri"/>
              </a:rPr>
              <a:t>In physics we say that a given state is degenerate when there is more than one wave function for a given energy.</a:t>
            </a:r>
            <a:endParaRPr b="0" lang="en-US" sz="1800" spc="-1" strike="noStrike">
              <a:solidFill>
                <a:srgbClr val="000000"/>
              </a:solidFill>
              <a:uFill>
                <a:solidFill>
                  <a:srgbClr val="ffffff"/>
                </a:solidFill>
              </a:uFill>
              <a:latin typeface="Arial"/>
            </a:endParaRPr>
          </a:p>
        </p:txBody>
      </p:sp>
      <p:sp>
        <p:nvSpPr>
          <p:cNvPr id="370" name="CustomShape 3"/>
          <p:cNvSpPr/>
          <p:nvPr/>
        </p:nvSpPr>
        <p:spPr>
          <a:xfrm>
            <a:off x="1727280" y="2451600"/>
            <a:ext cx="9626400" cy="155268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uFill>
                  <a:solidFill>
                    <a:srgbClr val="ffffff"/>
                  </a:solidFill>
                </a:uFill>
                <a:latin typeface="Calibri"/>
              </a:rPr>
              <a:t>In our case all three possible wave functions for the first excited state have the same energy. The degeneracy in this case is a result of the symmetry of the cube.</a:t>
            </a:r>
            <a:endParaRPr b="0" lang="en-US" sz="1800" spc="-1" strike="noStrike">
              <a:solidFill>
                <a:srgbClr val="000000"/>
              </a:solidFill>
              <a:uFill>
                <a:solidFill>
                  <a:srgbClr val="ffffff"/>
                </a:solidFill>
              </a:uFill>
              <a:latin typeface="Arial"/>
            </a:endParaRPr>
          </a:p>
        </p:txBody>
      </p:sp>
      <p:sp>
        <p:nvSpPr>
          <p:cNvPr id="371" name="CustomShape 4"/>
          <p:cNvSpPr/>
          <p:nvPr/>
        </p:nvSpPr>
        <p:spPr>
          <a:xfrm>
            <a:off x="1727280" y="4263120"/>
            <a:ext cx="9626400" cy="20401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uFill>
                  <a:solidFill>
                    <a:srgbClr val="ffffff"/>
                  </a:solidFill>
                </a:uFill>
                <a:latin typeface="Calibri"/>
              </a:rPr>
              <a:t>If the box had sides of three different lengths, we say the degeneracy is removed, because the three quantum numbers in different orders (211, 121, 112) would result in three different energies.</a:t>
            </a:r>
            <a:endParaRPr b="0" lang="en-US" sz="1800" spc="-1" strike="noStrike">
              <a:solidFill>
                <a:srgbClr val="000000"/>
              </a:solidFill>
              <a:uFill>
                <a:solidFill>
                  <a:srgbClr val="ffffff"/>
                </a:solidFill>
              </a:uFill>
              <a:latin typeface="Arial"/>
            </a:endParaRPr>
          </a:p>
        </p:txBody>
      </p:sp>
    </p:spTree>
  </p:cSld>
  <p:timing>
    <p:tnLst>
      <p:par>
        <p:cTn id="373" dur="indefinite" restart="never" nodeType="tmRoot">
          <p:childTnLst>
            <p:seq>
              <p:cTn id="374" dur="indefinite" nodeType="mainSeq">
                <p:childTnLst>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369"/>
                                        </p:tgtEl>
                                        <p:attrNameLst>
                                          <p:attrName>style.visibility</p:attrName>
                                        </p:attrNameLst>
                                      </p:cBhvr>
                                      <p:to>
                                        <p:strVal val="visible"/>
                                      </p:to>
                                    </p:set>
                                  </p:childTnLst>
                                </p:cTn>
                              </p:par>
                            </p:childTnLst>
                          </p:cTn>
                        </p:par>
                      </p:childTnLst>
                    </p:cTn>
                  </p:par>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370"/>
                                        </p:tgtEl>
                                        <p:attrNameLst>
                                          <p:attrName>style.visibility</p:attrName>
                                        </p:attrNameLst>
                                      </p:cBhvr>
                                      <p:to>
                                        <p:strVal val="visible"/>
                                      </p:to>
                                    </p:set>
                                  </p:childTnLst>
                                </p:cTn>
                              </p:par>
                            </p:childTnLst>
                          </p:cTn>
                        </p:par>
                      </p:childTnLst>
                    </p:cTn>
                  </p:par>
                  <p:par>
                    <p:cTn id="383" fill="hold">
                      <p:stCondLst>
                        <p:cond delay="indefinite"/>
                      </p:stCondLst>
                      <p:childTnLst>
                        <p:par>
                          <p:cTn id="384" fill="hold">
                            <p:stCondLst>
                              <p:cond delay="0"/>
                            </p:stCondLst>
                            <p:childTnLst>
                              <p:par>
                                <p:cTn id="385" nodeType="clickEffect" fill="hold" presetClass="entr" presetID="1">
                                  <p:stCondLst>
                                    <p:cond delay="0"/>
                                  </p:stCondLst>
                                  <p:childTnLst>
                                    <p:set>
                                      <p:cBhvr>
                                        <p:cTn id="386"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8610480" y="6356520"/>
            <a:ext cx="2742840" cy="364680"/>
          </a:xfrm>
          <a:prstGeom prst="rect">
            <a:avLst/>
          </a:prstGeom>
          <a:noFill/>
          <a:ln>
            <a:noFill/>
          </a:ln>
        </p:spPr>
        <p:txBody>
          <a:bodyPr anchor="ctr"/>
          <a:p>
            <a:pPr algn="r">
              <a:lnSpc>
                <a:spcPct val="100000"/>
              </a:lnSpc>
            </a:pPr>
            <a:fld id="{CE8CDB64-1E54-4238-B37A-8BE8988D9542}"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373" name="CustomShape 2"/>
          <p:cNvSpPr/>
          <p:nvPr/>
        </p:nvSpPr>
        <p:spPr>
          <a:xfrm>
            <a:off x="429480" y="213120"/>
            <a:ext cx="4878000" cy="7761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500" spc="-1" strike="noStrike">
                <a:solidFill>
                  <a:srgbClr val="000000"/>
                </a:solidFill>
                <a:uFill>
                  <a:solidFill>
                    <a:srgbClr val="ffffff"/>
                  </a:solidFill>
                </a:uFill>
                <a:latin typeface="Times New Roman"/>
              </a:rPr>
              <a:t>The potential barrier</a:t>
            </a:r>
            <a:endParaRPr b="0" lang="en-US" sz="1800" spc="-1" strike="noStrike">
              <a:solidFill>
                <a:srgbClr val="000000"/>
              </a:solidFill>
              <a:uFill>
                <a:solidFill>
                  <a:srgbClr val="ffffff"/>
                </a:solidFill>
              </a:uFill>
              <a:latin typeface="Arial"/>
            </a:endParaRPr>
          </a:p>
        </p:txBody>
      </p:sp>
      <p:pic>
        <p:nvPicPr>
          <p:cNvPr id="374" name="Picture 4" descr=""/>
          <p:cNvPicPr/>
          <p:nvPr/>
        </p:nvPicPr>
        <p:blipFill>
          <a:blip r:embed="rId1"/>
          <a:stretch/>
        </p:blipFill>
        <p:spPr>
          <a:xfrm>
            <a:off x="6307560" y="1393200"/>
            <a:ext cx="5536080" cy="4833000"/>
          </a:xfrm>
          <a:prstGeom prst="rect">
            <a:avLst/>
          </a:prstGeom>
          <a:ln>
            <a:noFill/>
          </a:ln>
        </p:spPr>
      </p:pic>
      <p:pic>
        <p:nvPicPr>
          <p:cNvPr id="375" name="Picture 1" descr=""/>
          <p:cNvPicPr/>
          <p:nvPr/>
        </p:nvPicPr>
        <p:blipFill>
          <a:blip r:embed="rId2"/>
          <a:stretch/>
        </p:blipFill>
        <p:spPr>
          <a:xfrm>
            <a:off x="578880" y="2831400"/>
            <a:ext cx="5728320" cy="1957320"/>
          </a:xfrm>
          <a:prstGeom prst="rect">
            <a:avLst/>
          </a:prstGeom>
          <a:ln>
            <a:noFill/>
          </a:ln>
        </p:spPr>
      </p:pic>
    </p:spTree>
  </p:cSld>
  <p:timing>
    <p:tnLst>
      <p:par>
        <p:cTn id="387" dur="indefinite" restart="never" nodeType="tmRoot">
          <p:childTnLst>
            <p:seq>
              <p:cTn id="38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sp>
        <p:nvSpPr>
          <p:cNvPr id="105" name="CustomShape 2"/>
          <p:cNvSpPr/>
          <p:nvPr/>
        </p:nvSpPr>
        <p:spPr>
          <a:xfrm>
            <a:off x="1480320" y="1443600"/>
            <a:ext cx="9713160" cy="10652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The wave function itself has no physical interpretation.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Times New Roman"/>
              </a:rPr>
              <a:t>It is not measurable.</a:t>
            </a:r>
            <a:endParaRPr b="0" lang="en-US" sz="1800" spc="-1" strike="noStrike">
              <a:solidFill>
                <a:srgbClr val="000000"/>
              </a:solidFill>
              <a:uFill>
                <a:solidFill>
                  <a:srgbClr val="ffffff"/>
                </a:solidFill>
              </a:uFill>
              <a:latin typeface="Arial"/>
            </a:endParaRPr>
          </a:p>
        </p:txBody>
      </p:sp>
      <p:sp>
        <p:nvSpPr>
          <p:cNvPr id="106" name="CustomShape 3"/>
          <p:cNvSpPr/>
          <p:nvPr/>
        </p:nvSpPr>
        <p:spPr>
          <a:xfrm>
            <a:off x="1480320" y="3004200"/>
            <a:ext cx="9873000" cy="10652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The square of the absolute value of the wave function has a physical interpretation.</a:t>
            </a:r>
            <a:endParaRPr b="0" lang="en-US" sz="1800" spc="-1" strike="noStrike">
              <a:solidFill>
                <a:srgbClr val="000000"/>
              </a:solidFill>
              <a:uFill>
                <a:solidFill>
                  <a:srgbClr val="ffffff"/>
                </a:solidFill>
              </a:uFill>
              <a:latin typeface="Arial"/>
            </a:endParaRPr>
          </a:p>
        </p:txBody>
      </p:sp>
      <p:sp>
        <p:nvSpPr>
          <p:cNvPr id="107" name="CustomShape 4"/>
          <p:cNvSpPr/>
          <p:nvPr/>
        </p:nvSpPr>
        <p:spPr>
          <a:xfrm>
            <a:off x="1480320" y="4637520"/>
            <a:ext cx="9873000" cy="15526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In one dimension, we interpret </a:t>
            </a:r>
            <a:r>
              <a:rPr b="0" lang="en-US" sz="2800" spc="-1" strike="noStrike">
                <a:solidFill>
                  <a:srgbClr val="000000"/>
                </a:solidFill>
                <a:uFill>
                  <a:solidFill>
                    <a:srgbClr val="ffffff"/>
                  </a:solidFill>
                </a:uFill>
                <a:latin typeface="Times New Roman"/>
              </a:rPr>
              <a:t>|ψ(x,t)|^2</a:t>
            </a:r>
            <a:r>
              <a:rPr b="0" lang="en-US" sz="3200" spc="-1" strike="noStrike">
                <a:solidFill>
                  <a:srgbClr val="000000"/>
                </a:solidFill>
                <a:uFill>
                  <a:solidFill>
                    <a:srgbClr val="ffffff"/>
                  </a:solidFill>
                </a:uFill>
                <a:latin typeface="Times New Roman"/>
              </a:rPr>
              <a:t> as a probability density, a probability per unit length of finding the particle at a time </a:t>
            </a:r>
            <a:r>
              <a:rPr b="0" i="1" lang="en-US" sz="3200" spc="-1" strike="noStrike">
                <a:solidFill>
                  <a:srgbClr val="000000"/>
                </a:solidFill>
                <a:uFill>
                  <a:solidFill>
                    <a:srgbClr val="ffffff"/>
                  </a:solidFill>
                </a:uFill>
                <a:latin typeface="Times New Roman"/>
              </a:rPr>
              <a:t>t</a:t>
            </a:r>
            <a:r>
              <a:rPr b="0" lang="en-US" sz="3200" spc="-1" strike="noStrike">
                <a:solidFill>
                  <a:srgbClr val="000000"/>
                </a:solidFill>
                <a:uFill>
                  <a:solidFill>
                    <a:srgbClr val="ffffff"/>
                  </a:solidFill>
                </a:uFill>
                <a:latin typeface="Times New Roman"/>
              </a:rPr>
              <a:t> at position x .</a:t>
            </a:r>
            <a:endParaRPr b="0" lang="en-US" sz="1800" spc="-1" strike="noStrike">
              <a:solidFill>
                <a:srgbClr val="000000"/>
              </a:solidFill>
              <a:uFill>
                <a:solidFill>
                  <a:srgbClr val="ffffff"/>
                </a:solidFill>
              </a:uFill>
              <a:latin typeface="Arial"/>
            </a:endParaRPr>
          </a:p>
        </p:txBody>
      </p:sp>
      <p:pic>
        <p:nvPicPr>
          <p:cNvPr id="108" name="Picture 9" descr=""/>
          <p:cNvPicPr/>
          <p:nvPr/>
        </p:nvPicPr>
        <p:blipFill>
          <a:blip r:embed="rId1"/>
          <a:stretch/>
        </p:blipFill>
        <p:spPr>
          <a:xfrm>
            <a:off x="6583320" y="4670640"/>
            <a:ext cx="1500840" cy="547560"/>
          </a:xfrm>
          <a:prstGeom prst="rect">
            <a:avLst/>
          </a:prstGeom>
          <a:ln>
            <a:noFill/>
          </a:ln>
        </p:spPr>
      </p:pic>
      <p:pic>
        <p:nvPicPr>
          <p:cNvPr id="109" name="Picture 10" descr=""/>
          <p:cNvPicPr/>
          <p:nvPr/>
        </p:nvPicPr>
        <p:blipFill>
          <a:blip r:embed="rId2"/>
          <a:stretch/>
        </p:blipFill>
        <p:spPr>
          <a:xfrm>
            <a:off x="5094360" y="5799960"/>
            <a:ext cx="280800" cy="280800"/>
          </a:xfrm>
          <a:prstGeom prst="rect">
            <a:avLst/>
          </a:prstGeom>
          <a:ln>
            <a:noFill/>
          </a:ln>
        </p:spPr>
      </p:pic>
      <p:sp>
        <p:nvSpPr>
          <p:cNvPr id="110" name="TextShape 5"/>
          <p:cNvSpPr txBox="1"/>
          <p:nvPr/>
        </p:nvSpPr>
        <p:spPr>
          <a:xfrm>
            <a:off x="8610480" y="6356520"/>
            <a:ext cx="2742840" cy="364680"/>
          </a:xfrm>
          <a:prstGeom prst="rect">
            <a:avLst/>
          </a:prstGeom>
          <a:noFill/>
          <a:ln>
            <a:noFill/>
          </a:ln>
        </p:spPr>
        <p:txBody>
          <a:bodyPr anchor="ctr"/>
          <a:p>
            <a:pPr algn="r">
              <a:lnSpc>
                <a:spcPct val="100000"/>
              </a:lnSpc>
            </a:pPr>
            <a:fld id="{46966991-6798-4F4C-8905-9AF8BEA119EF}"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0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07"/>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108"/>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8610480" y="6356520"/>
            <a:ext cx="2742840" cy="364680"/>
          </a:xfrm>
          <a:prstGeom prst="rect">
            <a:avLst/>
          </a:prstGeom>
          <a:noFill/>
          <a:ln>
            <a:noFill/>
          </a:ln>
        </p:spPr>
        <p:txBody>
          <a:bodyPr anchor="ctr"/>
          <a:p>
            <a:pPr algn="r">
              <a:lnSpc>
                <a:spcPct val="100000"/>
              </a:lnSpc>
            </a:pPr>
            <a:fld id="{708F8D05-6287-4C52-992C-183770AC9AC4}"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377" name="Picture 5" descr=""/>
          <p:cNvPicPr/>
          <p:nvPr/>
        </p:nvPicPr>
        <p:blipFill>
          <a:blip r:embed="rId1"/>
          <a:stretch/>
        </p:blipFill>
        <p:spPr>
          <a:xfrm>
            <a:off x="330840" y="601560"/>
            <a:ext cx="11529720" cy="5654160"/>
          </a:xfrm>
          <a:prstGeom prst="rect">
            <a:avLst/>
          </a:prstGeom>
          <a:ln>
            <a:noFill/>
          </a:ln>
        </p:spPr>
      </p:pic>
    </p:spTree>
  </p:cSld>
  <p:timing>
    <p:tnLst>
      <p:par>
        <p:cTn id="389" dur="indefinite" restart="never" nodeType="tmRoot">
          <p:childTnLst>
            <p:seq>
              <p:cTn id="39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8610480" y="6356520"/>
            <a:ext cx="2742840" cy="364680"/>
          </a:xfrm>
          <a:prstGeom prst="rect">
            <a:avLst/>
          </a:prstGeom>
          <a:noFill/>
          <a:ln>
            <a:noFill/>
          </a:ln>
        </p:spPr>
        <p:txBody>
          <a:bodyPr anchor="ctr"/>
          <a:p>
            <a:pPr algn="r">
              <a:lnSpc>
                <a:spcPct val="100000"/>
              </a:lnSpc>
            </a:pPr>
            <a:fld id="{CAE0C073-9140-48C4-B36A-A2DD12DFF1B2}"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379" name="CustomShape 2"/>
          <p:cNvSpPr/>
          <p:nvPr/>
        </p:nvSpPr>
        <p:spPr>
          <a:xfrm>
            <a:off x="406800" y="1207800"/>
            <a:ext cx="2662200" cy="252828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uFill>
                  <a:solidFill>
                    <a:srgbClr val="ffffff"/>
                  </a:solidFill>
                </a:uFill>
                <a:latin typeface="Times New Roman"/>
              </a:rPr>
              <a:t>Scanning tunnelling microscopy (STM)</a:t>
            </a:r>
            <a:endParaRPr b="0" lang="en-US" sz="1800" spc="-1" strike="noStrike">
              <a:solidFill>
                <a:srgbClr val="000000"/>
              </a:solidFill>
              <a:uFill>
                <a:solidFill>
                  <a:srgbClr val="ffffff"/>
                </a:solidFill>
              </a:uFill>
              <a:latin typeface="Arial"/>
            </a:endParaRPr>
          </a:p>
        </p:txBody>
      </p:sp>
      <p:sp>
        <p:nvSpPr>
          <p:cNvPr id="380" name="CustomShape 3"/>
          <p:cNvSpPr/>
          <p:nvPr/>
        </p:nvSpPr>
        <p:spPr>
          <a:xfrm>
            <a:off x="10454040" y="5987160"/>
            <a:ext cx="15818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wikipedia.org</a:t>
            </a:r>
            <a:endParaRPr b="0" lang="en-US" sz="1800" spc="-1" strike="noStrike">
              <a:solidFill>
                <a:srgbClr val="000000"/>
              </a:solidFill>
              <a:uFill>
                <a:solidFill>
                  <a:srgbClr val="ffffff"/>
                </a:solidFill>
              </a:uFill>
              <a:latin typeface="Arial"/>
            </a:endParaRPr>
          </a:p>
        </p:txBody>
      </p:sp>
      <p:pic>
        <p:nvPicPr>
          <p:cNvPr id="381" name="Picture 9" descr=""/>
          <p:cNvPicPr/>
          <p:nvPr/>
        </p:nvPicPr>
        <p:blipFill>
          <a:blip r:embed="rId1"/>
          <a:stretch/>
        </p:blipFill>
        <p:spPr>
          <a:xfrm>
            <a:off x="3209400" y="475560"/>
            <a:ext cx="7215120" cy="5906520"/>
          </a:xfrm>
          <a:prstGeom prst="rect">
            <a:avLst/>
          </a:prstGeom>
          <a:ln>
            <a:noFill/>
          </a:ln>
        </p:spPr>
      </p:pic>
    </p:spTree>
  </p:cSld>
  <p:timing>
    <p:tnLst>
      <p:par>
        <p:cTn id="391" dur="indefinite" restart="never" nodeType="tmRoot">
          <p:childTnLst>
            <p:seq>
              <p:cTn id="39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2" name="Picture 6" descr=""/>
          <p:cNvPicPr/>
          <p:nvPr/>
        </p:nvPicPr>
        <p:blipFill>
          <a:blip r:embed="rId1"/>
          <a:srcRect l="3999" t="0" r="0" b="0"/>
          <a:stretch/>
        </p:blipFill>
        <p:spPr>
          <a:xfrm>
            <a:off x="5862600" y="1114920"/>
            <a:ext cx="4943880" cy="4943880"/>
          </a:xfrm>
          <a:prstGeom prst="rect">
            <a:avLst/>
          </a:prstGeom>
          <a:ln>
            <a:noFill/>
          </a:ln>
        </p:spPr>
      </p:pic>
      <p:pic>
        <p:nvPicPr>
          <p:cNvPr id="383" name="Picture 8" descr=""/>
          <p:cNvPicPr/>
          <p:nvPr/>
        </p:nvPicPr>
        <p:blipFill>
          <a:blip r:embed="rId2"/>
          <a:stretch/>
        </p:blipFill>
        <p:spPr>
          <a:xfrm>
            <a:off x="1256400" y="1910160"/>
            <a:ext cx="3353400" cy="3353400"/>
          </a:xfrm>
          <a:prstGeom prst="rect">
            <a:avLst/>
          </a:prstGeom>
          <a:ln>
            <a:noFill/>
          </a:ln>
        </p:spPr>
      </p:pic>
      <p:sp>
        <p:nvSpPr>
          <p:cNvPr id="384" name="TextShape 1"/>
          <p:cNvSpPr txBox="1"/>
          <p:nvPr/>
        </p:nvSpPr>
        <p:spPr>
          <a:xfrm>
            <a:off x="8610480" y="6356520"/>
            <a:ext cx="2742840" cy="364680"/>
          </a:xfrm>
          <a:prstGeom prst="rect">
            <a:avLst/>
          </a:prstGeom>
          <a:noFill/>
          <a:ln>
            <a:noFill/>
          </a:ln>
        </p:spPr>
        <p:txBody>
          <a:bodyPr anchor="ctr"/>
          <a:p>
            <a:pPr algn="r">
              <a:lnSpc>
                <a:spcPct val="100000"/>
              </a:lnSpc>
            </a:pPr>
            <a:fld id="{8D35D5BD-3BA5-43D2-85B4-29636DD9D66F}"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385" name="CustomShape 2"/>
          <p:cNvSpPr/>
          <p:nvPr/>
        </p:nvSpPr>
        <p:spPr>
          <a:xfrm>
            <a:off x="10178280" y="5987160"/>
            <a:ext cx="14911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wikipedia.org</a:t>
            </a:r>
            <a:endParaRPr b="0" lang="en-US" sz="1800" spc="-1" strike="noStrike">
              <a:solidFill>
                <a:srgbClr val="000000"/>
              </a:solidFill>
              <a:uFill>
                <a:solidFill>
                  <a:srgbClr val="ffffff"/>
                </a:solidFill>
              </a:uFill>
              <a:latin typeface="Arial"/>
            </a:endParaRPr>
          </a:p>
        </p:txBody>
      </p:sp>
      <p:sp>
        <p:nvSpPr>
          <p:cNvPr id="386" name="CustomShape 3"/>
          <p:cNvSpPr/>
          <p:nvPr/>
        </p:nvSpPr>
        <p:spPr>
          <a:xfrm>
            <a:off x="611640" y="341640"/>
            <a:ext cx="4254840" cy="623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500" spc="-1" strike="noStrike">
                <a:solidFill>
                  <a:srgbClr val="000000"/>
                </a:solidFill>
                <a:uFill>
                  <a:solidFill>
                    <a:srgbClr val="ffffff"/>
                  </a:solidFill>
                </a:uFill>
                <a:latin typeface="Calibri"/>
              </a:rPr>
              <a:t>Si &amp; Au as seen in STM</a:t>
            </a:r>
            <a:endParaRPr b="0" lang="en-US" sz="1800" spc="-1" strike="noStrike">
              <a:solidFill>
                <a:srgbClr val="000000"/>
              </a:solidFill>
              <a:uFill>
                <a:solidFill>
                  <a:srgbClr val="ffffff"/>
                </a:solidFill>
              </a:uFill>
              <a:latin typeface="Arial"/>
            </a:endParaRPr>
          </a:p>
        </p:txBody>
      </p:sp>
    </p:spTree>
  </p:cSld>
  <p:timing>
    <p:tnLst>
      <p:par>
        <p:cTn id="393" dur="indefinite" restart="never" nodeType="tmRoot">
          <p:childTnLst>
            <p:seq>
              <p:cTn id="394"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sp>
        <p:nvSpPr>
          <p:cNvPr id="112" name="CustomShape 2"/>
          <p:cNvSpPr/>
          <p:nvPr/>
        </p:nvSpPr>
        <p:spPr>
          <a:xfrm>
            <a:off x="1480320" y="1443600"/>
            <a:ext cx="9713160" cy="10652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Since the wave function, in general, is a complex function we write</a:t>
            </a:r>
            <a:endParaRPr b="0" lang="en-US" sz="1800" spc="-1" strike="noStrike">
              <a:solidFill>
                <a:srgbClr val="000000"/>
              </a:solidFill>
              <a:uFill>
                <a:solidFill>
                  <a:srgbClr val="ffffff"/>
                </a:solidFill>
              </a:uFill>
              <a:latin typeface="Arial"/>
            </a:endParaRPr>
          </a:p>
        </p:txBody>
      </p:sp>
      <p:pic>
        <p:nvPicPr>
          <p:cNvPr id="113" name="Picture 2" descr=""/>
          <p:cNvPicPr/>
          <p:nvPr/>
        </p:nvPicPr>
        <p:blipFill>
          <a:blip r:embed="rId1"/>
          <a:stretch/>
        </p:blipFill>
        <p:spPr>
          <a:xfrm>
            <a:off x="3113280" y="3015720"/>
            <a:ext cx="5965200" cy="826200"/>
          </a:xfrm>
          <a:prstGeom prst="rect">
            <a:avLst/>
          </a:prstGeom>
          <a:ln>
            <a:noFill/>
          </a:ln>
        </p:spPr>
      </p:pic>
      <p:pic>
        <p:nvPicPr>
          <p:cNvPr id="114" name="Picture 4" descr=""/>
          <p:cNvPicPr/>
          <p:nvPr/>
        </p:nvPicPr>
        <p:blipFill>
          <a:blip r:embed="rId2"/>
          <a:stretch/>
        </p:blipFill>
        <p:spPr>
          <a:xfrm>
            <a:off x="1204560" y="4733640"/>
            <a:ext cx="10333800" cy="1109880"/>
          </a:xfrm>
          <a:prstGeom prst="rect">
            <a:avLst/>
          </a:prstGeom>
          <a:ln>
            <a:noFill/>
          </a:ln>
        </p:spPr>
      </p:pic>
      <p:sp>
        <p:nvSpPr>
          <p:cNvPr id="115" name="TextShape 3"/>
          <p:cNvSpPr txBox="1"/>
          <p:nvPr/>
        </p:nvSpPr>
        <p:spPr>
          <a:xfrm>
            <a:off x="8610480" y="6356520"/>
            <a:ext cx="2742840" cy="364680"/>
          </a:xfrm>
          <a:prstGeom prst="rect">
            <a:avLst/>
          </a:prstGeom>
          <a:noFill/>
          <a:ln>
            <a:noFill/>
          </a:ln>
        </p:spPr>
        <p:txBody>
          <a:bodyPr anchor="ctr"/>
          <a:p>
            <a:pPr algn="r">
              <a:lnSpc>
                <a:spcPct val="100000"/>
              </a:lnSpc>
            </a:pPr>
            <a:fld id="{AFF9C4D0-88E9-42E7-A41E-990420D933AD}"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pic>
        <p:nvPicPr>
          <p:cNvPr id="117" name="Picture 4" descr=""/>
          <p:cNvPicPr/>
          <p:nvPr/>
        </p:nvPicPr>
        <p:blipFill>
          <a:blip r:embed="rId1"/>
          <a:stretch/>
        </p:blipFill>
        <p:spPr>
          <a:xfrm>
            <a:off x="6845400" y="426600"/>
            <a:ext cx="4635000" cy="4693320"/>
          </a:xfrm>
          <a:prstGeom prst="rect">
            <a:avLst/>
          </a:prstGeom>
          <a:ln>
            <a:noFill/>
          </a:ln>
        </p:spPr>
      </p:pic>
      <p:sp>
        <p:nvSpPr>
          <p:cNvPr id="118" name="CustomShape 2"/>
          <p:cNvSpPr/>
          <p:nvPr/>
        </p:nvSpPr>
        <p:spPr>
          <a:xfrm>
            <a:off x="580680" y="2322000"/>
            <a:ext cx="5215680" cy="20401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A (fictitious) schematic diagram showing  Ψ</a:t>
            </a:r>
            <a:r>
              <a:rPr b="0" lang="en-US" sz="3200" spc="-1" strike="noStrike" baseline="30000">
                <a:solidFill>
                  <a:srgbClr val="000000"/>
                </a:solidFill>
                <a:uFill>
                  <a:solidFill>
                    <a:srgbClr val="ffffff"/>
                  </a:solidFill>
                </a:uFill>
                <a:latin typeface="Times New Roman"/>
              </a:rPr>
              <a:t>2</a:t>
            </a:r>
            <a:r>
              <a:rPr b="0" lang="en-US" sz="3200" spc="-1" strike="noStrike">
                <a:solidFill>
                  <a:srgbClr val="000000"/>
                </a:solidFill>
                <a:uFill>
                  <a:solidFill>
                    <a:srgbClr val="ffffff"/>
                  </a:solidFill>
                </a:uFill>
                <a:latin typeface="Times New Roman"/>
              </a:rPr>
              <a:t>     against distance from nucleus, in arbitrary unit.</a:t>
            </a:r>
            <a:endParaRPr b="0" lang="en-US" sz="1800" spc="-1" strike="noStrike">
              <a:solidFill>
                <a:srgbClr val="000000"/>
              </a:solidFill>
              <a:uFill>
                <a:solidFill>
                  <a:srgbClr val="ffffff"/>
                </a:solidFill>
              </a:uFill>
              <a:latin typeface="Arial"/>
            </a:endParaRPr>
          </a:p>
        </p:txBody>
      </p:sp>
      <p:pic>
        <p:nvPicPr>
          <p:cNvPr id="119" name="Picture 2" descr=""/>
          <p:cNvPicPr/>
          <p:nvPr/>
        </p:nvPicPr>
        <p:blipFill>
          <a:blip r:embed="rId2"/>
          <a:stretch/>
        </p:blipFill>
        <p:spPr>
          <a:xfrm>
            <a:off x="3542040" y="2873880"/>
            <a:ext cx="1263960" cy="527400"/>
          </a:xfrm>
          <a:prstGeom prst="rect">
            <a:avLst/>
          </a:prstGeom>
          <a:ln>
            <a:noFill/>
          </a:ln>
        </p:spPr>
      </p:pic>
      <p:pic>
        <p:nvPicPr>
          <p:cNvPr id="120" name="Picture 8" descr=""/>
          <p:cNvPicPr/>
          <p:nvPr/>
        </p:nvPicPr>
        <p:blipFill>
          <a:blip r:embed="rId3"/>
          <a:stretch/>
        </p:blipFill>
        <p:spPr>
          <a:xfrm>
            <a:off x="6255360" y="2182320"/>
            <a:ext cx="1125720" cy="662400"/>
          </a:xfrm>
          <a:prstGeom prst="rect">
            <a:avLst/>
          </a:prstGeom>
          <a:ln>
            <a:noFill/>
          </a:ln>
        </p:spPr>
      </p:pic>
      <p:sp>
        <p:nvSpPr>
          <p:cNvPr id="121" name="CustomShape 3"/>
          <p:cNvSpPr/>
          <p:nvPr/>
        </p:nvSpPr>
        <p:spPr>
          <a:xfrm>
            <a:off x="580680" y="5296320"/>
            <a:ext cx="8029800" cy="1065240"/>
          </a:xfrm>
          <a:prstGeom prst="rect">
            <a:avLst/>
          </a:prstGeom>
          <a:noFill/>
          <a:ln w="28440">
            <a:solidFill>
              <a:srgbClr val="7030a0"/>
            </a:solidFill>
            <a:round/>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There is a 100% probability that the electron is somewhere - in other words a probability of 1. </a:t>
            </a:r>
            <a:endParaRPr b="0" lang="en-US" sz="1800" spc="-1" strike="noStrike">
              <a:solidFill>
                <a:srgbClr val="000000"/>
              </a:solidFill>
              <a:uFill>
                <a:solidFill>
                  <a:srgbClr val="ffffff"/>
                </a:solidFill>
              </a:uFill>
              <a:latin typeface="Arial"/>
            </a:endParaRPr>
          </a:p>
        </p:txBody>
      </p:sp>
      <p:sp>
        <p:nvSpPr>
          <p:cNvPr id="122" name="TextShape 4"/>
          <p:cNvSpPr txBox="1"/>
          <p:nvPr/>
        </p:nvSpPr>
        <p:spPr>
          <a:xfrm>
            <a:off x="8610480" y="6356520"/>
            <a:ext cx="2742840" cy="364680"/>
          </a:xfrm>
          <a:prstGeom prst="rect">
            <a:avLst/>
          </a:prstGeom>
          <a:noFill/>
          <a:ln>
            <a:noFill/>
          </a:ln>
        </p:spPr>
        <p:txBody>
          <a:bodyPr anchor="ctr"/>
          <a:p>
            <a:pPr algn="r">
              <a:lnSpc>
                <a:spcPct val="100000"/>
              </a:lnSpc>
            </a:pPr>
            <a:fld id="{E4C15244-13E3-4032-8F62-2630C42C3655}"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80080" y="215280"/>
            <a:ext cx="458532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uFill>
                  <a:solidFill>
                    <a:srgbClr val="ffffff"/>
                  </a:solidFill>
                </a:uFill>
                <a:latin typeface="Times New Roman"/>
                <a:ea typeface="Times New Roman"/>
              </a:rPr>
              <a:t>The </a:t>
            </a:r>
            <a:r>
              <a:rPr b="0" lang="en-US" sz="4400" spc="-1" strike="noStrike">
                <a:solidFill>
                  <a:srgbClr val="000000"/>
                </a:solidFill>
                <a:uFill>
                  <a:solidFill>
                    <a:srgbClr val="ffffff"/>
                  </a:solidFill>
                </a:uFill>
                <a:latin typeface="Calibri"/>
                <a:ea typeface="Times New Roman"/>
              </a:rPr>
              <a:t>Wave</a:t>
            </a:r>
            <a:r>
              <a:rPr b="0" lang="en-US" sz="4400" spc="-1" strike="noStrike">
                <a:solidFill>
                  <a:srgbClr val="000000"/>
                </a:solidFill>
                <a:uFill>
                  <a:solidFill>
                    <a:srgbClr val="ffffff"/>
                  </a:solidFill>
                </a:uFill>
                <a:latin typeface="Times New Roman"/>
                <a:ea typeface="Times New Roman"/>
              </a:rPr>
              <a:t> Function</a:t>
            </a:r>
            <a:endParaRPr b="0" lang="en-US" sz="1800" spc="-1" strike="noStrike">
              <a:solidFill>
                <a:srgbClr val="000000"/>
              </a:solidFill>
              <a:uFill>
                <a:solidFill>
                  <a:srgbClr val="ffffff"/>
                </a:solidFill>
              </a:uFill>
              <a:latin typeface="Arial"/>
            </a:endParaRPr>
          </a:p>
        </p:txBody>
      </p:sp>
      <p:sp>
        <p:nvSpPr>
          <p:cNvPr id="124" name="CustomShape 2"/>
          <p:cNvSpPr/>
          <p:nvPr/>
        </p:nvSpPr>
        <p:spPr>
          <a:xfrm>
            <a:off x="1480320" y="1443600"/>
            <a:ext cx="9713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Times New Roman"/>
              </a:rPr>
              <a:t>The normalization condition of the wave function</a:t>
            </a:r>
            <a:endParaRPr b="0" lang="en-US" sz="1800" spc="-1" strike="noStrike">
              <a:solidFill>
                <a:srgbClr val="000000"/>
              </a:solidFill>
              <a:uFill>
                <a:solidFill>
                  <a:srgbClr val="ffffff"/>
                </a:solidFill>
              </a:uFill>
              <a:latin typeface="Arial"/>
            </a:endParaRPr>
          </a:p>
        </p:txBody>
      </p:sp>
      <p:pic>
        <p:nvPicPr>
          <p:cNvPr id="125" name="Picture 2" descr=""/>
          <p:cNvPicPr/>
          <p:nvPr/>
        </p:nvPicPr>
        <p:blipFill>
          <a:blip r:embed="rId1"/>
          <a:stretch/>
        </p:blipFill>
        <p:spPr>
          <a:xfrm>
            <a:off x="3820320" y="2487240"/>
            <a:ext cx="4550760" cy="1357920"/>
          </a:xfrm>
          <a:prstGeom prst="rect">
            <a:avLst/>
          </a:prstGeom>
          <a:ln>
            <a:noFill/>
          </a:ln>
        </p:spPr>
      </p:pic>
      <p:sp>
        <p:nvSpPr>
          <p:cNvPr id="126" name="CustomShape 3"/>
          <p:cNvSpPr/>
          <p:nvPr/>
        </p:nvSpPr>
        <p:spPr>
          <a:xfrm>
            <a:off x="1558080" y="4974840"/>
            <a:ext cx="9574920" cy="5778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200" spc="-1" strike="noStrike">
                <a:solidFill>
                  <a:srgbClr val="000000"/>
                </a:solidFill>
                <a:uFill>
                  <a:solidFill>
                    <a:srgbClr val="ffffff"/>
                  </a:solidFill>
                </a:uFill>
                <a:latin typeface="Times New Roman"/>
              </a:rPr>
              <a:t>The wave function must be single valued and continuous.</a:t>
            </a:r>
            <a:endParaRPr b="0" lang="en-US" sz="1800" spc="-1" strike="noStrike">
              <a:solidFill>
                <a:srgbClr val="000000"/>
              </a:solidFill>
              <a:uFill>
                <a:solidFill>
                  <a:srgbClr val="ffffff"/>
                </a:solidFill>
              </a:uFill>
              <a:latin typeface="Arial"/>
            </a:endParaRPr>
          </a:p>
        </p:txBody>
      </p:sp>
      <p:sp>
        <p:nvSpPr>
          <p:cNvPr id="127" name="TextShape 4"/>
          <p:cNvSpPr txBox="1"/>
          <p:nvPr/>
        </p:nvSpPr>
        <p:spPr>
          <a:xfrm>
            <a:off x="8610480" y="6356520"/>
            <a:ext cx="2742840" cy="364680"/>
          </a:xfrm>
          <a:prstGeom prst="rect">
            <a:avLst/>
          </a:prstGeom>
          <a:noFill/>
          <a:ln>
            <a:noFill/>
          </a:ln>
        </p:spPr>
        <p:txBody>
          <a:bodyPr anchor="ctr"/>
          <a:p>
            <a:pPr algn="r">
              <a:lnSpc>
                <a:spcPct val="100000"/>
              </a:lnSpc>
            </a:pPr>
            <a:fld id="{8E9B0EC3-6D3C-4C9D-956F-6CB575B784F1}"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3502</TotalTime>
  <Application>LibreOffice/5.1.6.2$Linux_X86_64 LibreOffice_project/10m0$Build-2</Application>
  <Words>1043</Words>
  <Paragraphs>180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2017-11-23T02:13:17Z</dcterms:created>
  <dc:creator>Abdur Rashid Mohammad</dc:creator>
  <dc:description/>
  <dc:language>en-US</dc:language>
  <cp:lastModifiedBy/>
  <dcterms:modified xsi:type="dcterms:W3CDTF">2020-05-26T07:34:41Z</dcterms:modified>
  <cp:revision>442</cp:revision>
  <dc:subject/>
  <dc:title>Rashid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1</vt:i4>
  </property>
  <property fmtid="{D5CDD505-2E9C-101B-9397-08002B2CF9AE}" pid="7" name="Notes">
    <vt:i4>16</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73</vt:i4>
  </property>
</Properties>
</file>