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25FACA6-4293-4A90-83A1-60C378BE6EF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Swiggy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FF2915B-A397-4793-8E17-8A4648C698B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06-04-2022 00:11:43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2679B91-44BC-4B5F-8DDD-799A98A751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2022-04-05T18:41:43Z</dcterms:created>
  <dcterms:modified xsi:type="dcterms:W3CDTF">2022-04-05T18:41:43Z</dcterms:modified>
</cp:coreProperties>
</file>