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E6CC5-BD8C-F54D-0F73-5ADF8B61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54F99-0B61-30E2-B3FD-6B0FF013A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DB76C-952E-992A-CF84-76B2EE15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7068F-1185-1FF8-2638-E100749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A68DD-0234-19F2-DBDE-86D4551A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78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48786-0EDC-B703-43A2-B3A894B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6E9A77-29D3-0A17-C7D7-DB2F3B4F7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D1973-8DC7-2F0C-3AB8-12A8C81D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172D1-F562-706C-A31E-3EC176C2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7E070-22D3-279F-9852-C98E6F66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808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A6381D-DD44-6303-DDD0-0E4444E1F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0B7A51-8750-A128-1A64-A33B96953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328DB5-1E21-029C-0245-3559911E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A312A-FE6B-DA05-DC01-438E3FFC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4A57F-24A7-B1DA-E25E-4DB3BD38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26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6EF3D-1744-8499-666D-CE6FD6A4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BCFA77-4F49-A5CD-7EC9-01A736C3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68EC9-7648-00D0-3F0F-D92364AD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1E0AC-C49E-0DE0-0E58-F2308013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3FE85-C650-130A-AFFD-9FA38090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851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20FA8-12E0-A674-7988-53C3FB9C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16E689-DAE2-8F0E-7C23-8C099745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A8F46-4A37-B779-0A03-DC1C169E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9C568-BF1F-F6BF-CF55-CB9A18E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67AF7-4484-0C1E-8107-7F958201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70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79707-F9AC-9634-3CAC-AF94BDBA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F1621-AA61-1D58-955C-0232BC886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FE78B6-AF26-41B7-D4B0-395BCFBFE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5431D-7052-CF54-334C-74791372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0BCE2-F744-0CBE-5528-016FE20D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92716-6072-0498-57BD-5F47454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80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9B9B5-C8E5-C2E1-212B-5B84E444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D8A92-D5AF-F6D9-7495-CEAA57CE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41E51-96CA-9D77-BE71-1C1D26E0B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7FF534-D61F-1C2B-A823-15E26C0E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9FD327-6E9A-E153-69EB-0F9D9145B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B13427-7AFF-FB6A-E2B4-C38DDC45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F5AD3F4-F594-5BF6-E353-EBEEA6F0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20F875-DF4C-13EF-D46A-87E1829D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7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BD395-AF58-ADF1-C8F7-2A769B7A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D95CCA-76E4-6DEC-2C4E-7336308A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6883C9-D1ED-081A-8500-66584401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3FFB57-91A1-D978-5283-0BFB14D8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598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503C96-353D-E29F-F431-367CBBAF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C6DA85-FE54-602A-7086-8FD15452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8C5139-6C77-7DA2-3848-C55D1FF8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28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027C9-5D07-FE33-C798-D938CE8B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598E5-932F-CEA0-3E22-081BDBBD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C4103D-BAD4-5E59-003F-AF721B95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211D1-8AE4-A621-F90E-C1520C97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3F4482-19FF-5171-F14B-500ED857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9B6DE-6EE8-262E-3B0D-8F11E74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62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F2789-23B3-B7C2-70F3-1AFF34A2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A90330-6C65-8547-4791-369B1A3DD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76FC0F-5E4D-74B2-B6DB-381EFF3BE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07F3B4-28C7-2ACC-128B-305F9722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B51217-FC99-A9DB-2F2E-4CF8D080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DCD242-B087-56C6-E90A-D351A769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628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163F08-9A08-E4E8-76B8-FD7DA8F2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586F9-E836-F3A5-D24B-4DD121C08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18F2B-5BD8-70DE-A099-86D13B95E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39460-8C56-B449-B29D-C6FAD7DF4DF1}" type="datetimeFigureOut">
              <a:rPr lang="es-ES_tradnl" smtClean="0"/>
              <a:t>5/12/24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B3CC52-9569-D8E9-5BD2-616B80F27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0141AD-475A-DF57-3966-E24F441FE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DF747-A8A5-E84B-96CE-03D3C9AD82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27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FC4FF003-32AF-8D2C-07E4-C408C44B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23" b="33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C93351-F65B-2797-9109-1B6C6398D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272" y="5865805"/>
            <a:ext cx="7518195" cy="80785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s-US" sz="3200" dirty="0"/>
              <a:t>Presentación y artículo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B51835-7ED7-CF56-0118-A968EAAF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9894" y="5865805"/>
            <a:ext cx="3636749" cy="807857"/>
          </a:xfrm>
        </p:spPr>
        <p:txBody>
          <a:bodyPr anchor="ctr">
            <a:normAutofit/>
          </a:bodyPr>
          <a:lstStyle/>
          <a:p>
            <a:pPr algn="r"/>
            <a:r>
              <a:rPr lang="es-US" sz="1800" dirty="0"/>
              <a:t>SOCI 4186</a:t>
            </a:r>
          </a:p>
          <a:p>
            <a:pPr algn="r"/>
            <a:r>
              <a:rPr lang="es-US" sz="1800" dirty="0"/>
              <a:t>Rashid C.J. Marcano Rivera</a:t>
            </a:r>
          </a:p>
        </p:txBody>
      </p:sp>
    </p:spTree>
    <p:extLst>
      <p:ext uri="{BB962C8B-B14F-4D97-AF65-F5344CB8AC3E}">
        <p14:creationId xmlns:p14="http://schemas.microsoft.com/office/powerpoint/2010/main" val="171939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22F71-3A98-3C2D-C822-907CC0ED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Recomendaciones estilísticas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3C521-812C-8E8F-ACEE-AE78510A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Diseño Consistente: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Utiliza el mismo formato y estilo en todas las diapositivas.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Elige una paleta de colores que sea agradable y facilite la lectura.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Tipografía Legible: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Utiliza fuentes claras como Arial, Pro </a:t>
            </a:r>
            <a:r>
              <a:rPr lang="es-US" dirty="0" err="1">
                <a:solidFill>
                  <a:srgbClr val="0E0E0E"/>
                </a:solidFill>
                <a:effectLst/>
                <a:latin typeface=".AppleSystemUIFont"/>
              </a:rPr>
              <a:t>Myriad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s-US" dirty="0" err="1">
                <a:solidFill>
                  <a:srgbClr val="0E0E0E"/>
                </a:solidFill>
                <a:effectLst/>
                <a:latin typeface=".AppleSystemUIFont"/>
              </a:rPr>
              <a:t>Helvetica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, Calibri o Times New </a:t>
            </a:r>
            <a:r>
              <a:rPr lang="es-US" dirty="0" err="1">
                <a:solidFill>
                  <a:srgbClr val="0E0E0E"/>
                </a:solidFill>
                <a:effectLst/>
                <a:latin typeface=".AppleSystemUIFont"/>
              </a:rPr>
              <a:t>Roman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Tamaño de letra mínimo de 24 puntos para el texto.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Imágenes y Gráficos: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Asegúrate de que sean de alta calidad y relevantes (</a:t>
            </a:r>
            <a:r>
              <a:rPr lang="es-US" dirty="0" err="1">
                <a:solidFill>
                  <a:srgbClr val="0E0E0E"/>
                </a:solidFill>
                <a:effectLst/>
                <a:latin typeface=".AppleSystemUIFont"/>
              </a:rPr>
              <a:t>RStudio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 es excelente para esto si utilizan bien las opciones de guardado).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Etiqueta correctamente los ejes en gráficos y proporciona leyendas cuando sea necesario.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Uso del Espacio: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Evita saturar las diapositivas con mucho texto o imágenes.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Deja espacios en blanco para evitar una apariencia sobrecargada.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307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B5E73-D54D-292C-B5C1-28B48B4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Artículo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5BC71-E246-08A1-D397-E9E5349A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 plantilla se estará subiendo al </a:t>
            </a:r>
            <a:r>
              <a:rPr lang="es-ES_tradnl" dirty="0" err="1"/>
              <a:t>Github</a:t>
            </a:r>
            <a:r>
              <a:rPr lang="es-ES_tradnl" dirty="0"/>
              <a:t> de la clase, y compartiendo por correo electrónico con instrucciones de uso.</a:t>
            </a:r>
          </a:p>
        </p:txBody>
      </p:sp>
    </p:spTree>
    <p:extLst>
      <p:ext uri="{BB962C8B-B14F-4D97-AF65-F5344CB8AC3E}">
        <p14:creationId xmlns:p14="http://schemas.microsoft.com/office/powerpoint/2010/main" val="386271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00DF-6884-FD33-C5E6-F7A044B1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7A26D-E6DC-FD25-CA0A-034F3870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Al preparar una presentación de unos minutos (individual) y hasta 10 (grupal). </a:t>
            </a:r>
          </a:p>
          <a:p>
            <a:r>
              <a:rPr lang="es-US" dirty="0">
                <a:solidFill>
                  <a:srgbClr val="0E0E0E"/>
                </a:solidFill>
                <a:latin typeface=".AppleSystemUIFont"/>
              </a:rPr>
              <a:t>E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s esencial ser conciso y enfocar tu discurso en los aspectos más importantes de tu investigación. </a:t>
            </a:r>
          </a:p>
          <a:p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A continuación, detallo qué debe incluir la presentación y cómo organizarla de manera efectiva.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952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CC595-8A40-6251-ED59-7AE14B98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Objetivo de la presentación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7DF09-706F-D2EC-135C-EEC78F36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Comunicar de manera clara y concisa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 los aspectos clave de tu proyecto de investigación.</a:t>
            </a:r>
          </a:p>
          <a:p>
            <a:pPr>
              <a:spcBef>
                <a:spcPts val="900"/>
              </a:spcBef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Captar y mantener la atención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 de la audiencia.</a:t>
            </a:r>
          </a:p>
          <a:p>
            <a:pPr>
              <a:spcBef>
                <a:spcPts val="900"/>
              </a:spcBef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Destacar los hallazgos más relevantes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 y su importancia.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0878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21810-9D62-03DD-7311-3B35B265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Estuctura</a:t>
            </a:r>
            <a:r>
              <a:rPr lang="es-ES_tradnl" dirty="0"/>
              <a:t>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6E3ED-F3A4-AB45-D6AB-3594A79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1. Introducción (1 minuto)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Saludo y Presentación Personal: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Comienza saludando a la audiencia.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Menciona tu nombre y, si aplica, los de tus compañeros de grupo.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Título del Proyecto: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Presenta el título completo de tu investigación.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Contexto y Relevancia: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Explica brevemente el tema general.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Destaca la importancia y relevancia del problema investigado.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26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ECDBF-4710-B720-8827-66EFC5D1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E5320-EC95-09C8-84E3-6A3CDAD0F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2. Planteamiento del Problema y Pregunta de Investigación (1 minuto)</a:t>
            </a:r>
          </a:p>
          <a:p>
            <a:pPr marL="0" indent="0">
              <a:buNone/>
            </a:pPr>
            <a:br>
              <a:rPr lang="es-US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Descripción del Problema: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Explica el fenómeno o situación que motivó tu investigación.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Proporciona datos o hechos que ilustren la relevancia del problema.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Pregunta de Investigación: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Presenta claramente tu pregunta de investigación.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Asegúrate de que busca relacionar causalmente fenómenos o conceptos y no pueda ser respondida con un simple “sí” o “no”.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636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25F00-9A44-E50B-D41E-8671BC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EA88B-2200-E14D-9AA5-806FC7A6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3. Metodología (1-2 minutos)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br>
              <a:rPr lang="es-US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Diseño del Estudio: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Indica el tipo de estudio (cuantitativo, cualitativo, mixto).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Justifica brevemente por qué elegiste este diseño.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Población y Muestra: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Describe la población objetivo y cómo seleccionaste tu muestra.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Menciona el tamaño de la muestra y criterios de selección.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Procedimientos y Herramientas: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Explica cómo recopilaste los datos.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Menciona las herramientas y software utilizados (R/</a:t>
            </a:r>
            <a:r>
              <a:rPr lang="es-US" dirty="0" err="1">
                <a:solidFill>
                  <a:srgbClr val="0E0E0E"/>
                </a:solidFill>
                <a:effectLst/>
                <a:latin typeface=".AppleSystemUIFont"/>
              </a:rPr>
              <a:t>RStudio</a:t>
            </a: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, Python, SPSS).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Describe brevemente los métodos de análisis aplicados.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8361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C9F75-1AC2-3CDC-48A3-74424CF2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2577D-5264-7932-AECB-6D7DEF46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4. Resultados Principales (2 minutos)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br>
              <a:rPr lang="es-US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Presentación de Hallazgos: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Destaca los resultados más significativos de tu investigación.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Utiliza gráficos, tablas o imágenes para ilustrar tus datos de manera visual y atractiva.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Interpretación de Resultados: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Explica qué significan estos hallazgos en relación con tu pregunta de investigación.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Señala tendencias, patrones o relaciones importantes.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5179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28632-A4E2-7104-86F4-05EEBD71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812BD-090A-F3A3-ACB8-E7FAC421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5. Conclusiones (1 minuto)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Respuesta a la Pregunta de Investigación: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Resume cómo tus resultados responden a la pregunta planteada.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Implicaciones y Relevancia: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Comenta sobre la importancia de tus hallazgos para el campo de estudio.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Menciona cómo contribuye tu investigación al conocimiento existente.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Limitaciones y Recomendaciones: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Reconoce alguna limitación clave de tu estudio.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Sugiere direcciones para futuras investigaciones.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0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DCBE-D42A-E29F-1362-3DD3BE97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Estructura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7CA3E-13AC-7C8B-3A11-E8C48A42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6. Cierre (30 segundos)</a:t>
            </a:r>
            <a:endParaRPr lang="es-US" b="1" dirty="0">
              <a:solidFill>
                <a:srgbClr val="0E0E0E"/>
              </a:solidFill>
              <a:latin typeface=".AppleSystemUIFont"/>
            </a:endParaRPr>
          </a:p>
          <a:p>
            <a:pPr marL="0" indent="0">
              <a:buNone/>
            </a:pPr>
            <a:r>
              <a:rPr lang="es-US" b="1" dirty="0">
                <a:solidFill>
                  <a:srgbClr val="0E0E0E"/>
                </a:solidFill>
                <a:effectLst/>
                <a:latin typeface=".AppleSystemUIFont"/>
              </a:rPr>
              <a:t>Agradecimientos:</a:t>
            </a:r>
            <a:endParaRPr lang="es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Agradece a la audiencia por su atención.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Si corresponde, agradece a personas o instituciones que apoyaron tu trabajo.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b="1" dirty="0">
                <a:solidFill>
                  <a:srgbClr val="0E0E0E"/>
                </a:solidFill>
                <a:latin typeface=".AppleSystemUIFont"/>
              </a:rPr>
              <a:t>Sección de preguntas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s-US" dirty="0">
                <a:solidFill>
                  <a:srgbClr val="0E0E0E"/>
                </a:solidFill>
                <a:effectLst/>
                <a:latin typeface=".AppleSystemUIFont"/>
              </a:rPr>
              <a:t>• Deja espacio a preguntas de la audiencia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3097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695</Words>
  <Application>Microsoft Macintosh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.AppleSystemUIFont</vt:lpstr>
      <vt:lpstr>Aptos</vt:lpstr>
      <vt:lpstr>Aptos Display</vt:lpstr>
      <vt:lpstr>Arial</vt:lpstr>
      <vt:lpstr>Tema de Office</vt:lpstr>
      <vt:lpstr>Presentación y artículo</vt:lpstr>
      <vt:lpstr>Presentación</vt:lpstr>
      <vt:lpstr>Objetivo de la presentación</vt:lpstr>
      <vt:lpstr>Estuctura recomendada</vt:lpstr>
      <vt:lpstr>Estructura recomendada</vt:lpstr>
      <vt:lpstr>Estructura recomendada</vt:lpstr>
      <vt:lpstr>Estructura recomendada</vt:lpstr>
      <vt:lpstr>Estructura recomendada</vt:lpstr>
      <vt:lpstr>Estructura recomendada</vt:lpstr>
      <vt:lpstr>Recomendaciones estilísticas</vt:lpstr>
      <vt:lpstr>Artículo de investigación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 Carlos Jamil Marcano Rivera</dc:creator>
  <cp:lastModifiedBy>Rashid Carlos Jamil Marcano Rivera</cp:lastModifiedBy>
  <cp:revision>2</cp:revision>
  <dcterms:created xsi:type="dcterms:W3CDTF">2024-12-04T18:29:33Z</dcterms:created>
  <dcterms:modified xsi:type="dcterms:W3CDTF">2024-12-06T18:41:21Z</dcterms:modified>
</cp:coreProperties>
</file>