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41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Welcome slide. Duration: 2 minutes. Introduce instructor and objectives.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Work on branches. Duration: 6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Show GitHub UI. Duration: 5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resolving conflicts. Duration: 5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survival kit. Duration: 3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Commit example: feat(auth): add login with JWT. Duration: 3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Audience answers. Duration: 3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Review answers quickly. Duration: 1 minute.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Encourage practice. Thank participants. Duration: 3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learning goals. Duration: 2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Analogy: Google Docs for code. Duration: 3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Git is the engine; GitHub is the garage. Duration: 3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Show diagram. Duration: 5 minutes. Explain file 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importance of identity. Duration: 3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Run commands live. Duration: 6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linking local to remote. Duration: 5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Show cloning workflow. Duration: 3 minutes.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 &amp; GitHub — Hands-on 1-Hour Intro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Instructor: Rashid Otieno Juma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Branching &amp; Feature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git checkout -b feature/add-license</a:t>
            </a:r>
          </a:p>
          <a:p>
            <a:pPr>
              <a:defRPr sz="2000"/>
            </a:pPr>
            <a:r>
              <a:t>echo "MIT License" &gt; LICENSE</a:t>
            </a:r>
          </a:p>
          <a:p>
            <a:pPr>
              <a:defRPr sz="2000"/>
            </a:pPr>
            <a:r>
              <a:t>git add LICENSE</a:t>
            </a:r>
          </a:p>
          <a:p>
            <a:pPr>
              <a:defRPr sz="2000"/>
            </a:pPr>
            <a:r>
              <a:t>git commit -m "feat: add MIT license"</a:t>
            </a:r>
          </a:p>
          <a:p>
            <a:pPr>
              <a:defRPr sz="2000"/>
            </a:pPr>
            <a:r>
              <a:t>git push -u origin feature/add-license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Pull Request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Push branch to GitHub</a:t>
            </a:r>
          </a:p>
          <a:p>
            <a:pPr>
              <a:defRPr sz="2000"/>
            </a:pPr>
            <a:r>
              <a:t>Open Pull Request</a:t>
            </a:r>
          </a:p>
          <a:p>
            <a:pPr>
              <a:defRPr sz="2000"/>
            </a:pPr>
            <a:r>
              <a:t>Review and approve</a:t>
            </a:r>
          </a:p>
          <a:p>
            <a:pPr>
              <a:defRPr sz="2000"/>
            </a:pPr>
            <a:r>
              <a:t>Merge into main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Merge Conflict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&lt;&lt;&lt;&lt;&lt;&lt;&lt; HEAD</a:t>
            </a:r>
          </a:p>
          <a:p>
            <a:pPr>
              <a:defRPr sz="2000"/>
            </a:pPr>
            <a:r>
              <a:t>Text from main</a:t>
            </a:r>
          </a:p>
          <a:p>
            <a:pPr>
              <a:defRPr sz="2000"/>
            </a:pPr>
            <a:r>
              <a:t>=======</a:t>
            </a:r>
          </a:p>
          <a:p>
            <a:pPr>
              <a:defRPr sz="2000"/>
            </a:pPr>
            <a:r>
              <a:t>Text from feature</a:t>
            </a:r>
          </a:p>
          <a:p>
            <a:pPr>
              <a:defRPr sz="2000"/>
            </a:pPr>
            <a:r>
              <a:t>&gt;&gt;&gt;&gt;&gt;&gt;&gt; feature/add-license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Useful Commands Cheat-Sheet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git status – see what’s happening</a:t>
            </a:r>
          </a:p>
          <a:p>
            <a:pPr>
              <a:defRPr sz="2000"/>
            </a:pPr>
            <a:r>
              <a:t>git diff – see changes</a:t>
            </a:r>
          </a:p>
          <a:p>
            <a:pPr>
              <a:defRPr sz="2000"/>
            </a:pPr>
            <a:r>
              <a:t>git log --oneline --graph – nice history</a:t>
            </a:r>
          </a:p>
          <a:p>
            <a:pPr>
              <a:defRPr sz="2000"/>
            </a:pPr>
            <a:r>
              <a:t>git stash – temporarily save</a:t>
            </a:r>
          </a:p>
          <a:p>
            <a:pPr>
              <a:defRPr sz="2000"/>
            </a:pPr>
            <a:r>
              <a:t>git revert &lt;id&gt; – undo safely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Small commits</a:t>
            </a:r>
          </a:p>
          <a:p>
            <a:pPr>
              <a:defRPr sz="2000"/>
            </a:pPr>
            <a:r>
              <a:t>Clear commit messages (Conventional Commits)</a:t>
            </a:r>
          </a:p>
          <a:p>
            <a:pPr>
              <a:defRPr sz="2000"/>
            </a:pPr>
            <a:r>
              <a:t>Branch per feature</a:t>
            </a:r>
          </a:p>
          <a:p>
            <a:pPr>
              <a:defRPr sz="2000"/>
            </a:pPr>
            <a:r>
              <a:t>Protect main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1. What command stages files?</a:t>
            </a:r>
          </a:p>
          <a:p>
            <a:pPr>
              <a:defRPr sz="2000"/>
            </a:pPr>
            <a:r>
              <a:t>2. How do you create a new branch?</a:t>
            </a:r>
          </a:p>
          <a:p>
            <a:pPr>
              <a:defRPr sz="2000"/>
            </a:pPr>
            <a:r>
              <a:t>3. How do you push a branch upstream?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1. git add</a:t>
            </a:r>
          </a:p>
          <a:p>
            <a:pPr>
              <a:defRPr sz="2000"/>
            </a:pPr>
            <a:r>
              <a:t>2. git checkout -b &lt;branch&gt;</a:t>
            </a:r>
          </a:p>
          <a:p>
            <a:pPr>
              <a:defRPr sz="2000"/>
            </a:pPr>
            <a:r>
              <a:t>3. git push -u origin &lt;branch&gt;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Pro Git book</a:t>
            </a:r>
          </a:p>
          <a:p>
            <a:pPr>
              <a:defRPr sz="2000"/>
            </a:pPr>
            <a:r>
              <a:t>GitHub Docs</a:t>
            </a:r>
          </a:p>
          <a:p>
            <a:pPr>
              <a:defRPr sz="2000"/>
            </a:pPr>
            <a:r>
              <a:t>Try Git (interactive tutorial)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Understand Git basics and workflow</a:t>
            </a:r>
          </a:p>
          <a:p>
            <a:pPr>
              <a:defRPr sz="2000"/>
            </a:pPr>
            <a:r>
              <a:t>Push code to GitHub</a:t>
            </a:r>
          </a:p>
          <a:p>
            <a:pPr>
              <a:defRPr sz="2000"/>
            </a:pPr>
            <a:r>
              <a:t>Collaborate using branches &amp; Pull Requests</a:t>
            </a:r>
          </a:p>
          <a:p>
            <a:pPr>
              <a:defRPr sz="2000"/>
            </a:pPr>
            <a:r>
              <a:t>Resolve a simple merge conflict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Version Control &amp; Why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Tracks changes over time</a:t>
            </a:r>
          </a:p>
          <a:p>
            <a:pPr>
              <a:defRPr sz="2000"/>
            </a:pPr>
            <a:r>
              <a:t>Rollback to earlier versions</a:t>
            </a:r>
          </a:p>
          <a:p>
            <a:pPr>
              <a:defRPr sz="2000"/>
            </a:pPr>
            <a:r>
              <a:t>Collaborate safely</a:t>
            </a:r>
          </a:p>
          <a:p>
            <a:pPr>
              <a:defRPr sz="2000"/>
            </a:pPr>
            <a:r>
              <a:t>Git = distributed, fast, widely used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vs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Git = tool (local version control)</a:t>
            </a:r>
          </a:p>
          <a:p>
            <a:pPr>
              <a:defRPr sz="2000"/>
            </a:pPr>
            <a:r>
              <a:t>GitHub = hosting &amp; collaboration platform</a:t>
            </a:r>
          </a:p>
          <a:p>
            <a:pPr>
              <a:defRPr sz="2000"/>
            </a:pPr>
            <a:r>
              <a:t>GitHub makes teamwork easy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Git’s Three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Working Directory → Staging Area → Local Repository → Remote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&amp;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git config --global user.name "Your Name"</a:t>
            </a:r>
          </a:p>
          <a:p>
            <a:pPr>
              <a:defRPr sz="2000"/>
            </a:pPr>
            <a:r>
              <a:t>git config --global user.email "your@email.com"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Create Repo &amp;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mkdir demo-repo &amp;&amp; cd demo-repo</a:t>
            </a:r>
          </a:p>
          <a:p>
            <a:pPr>
              <a:defRPr sz="2000"/>
            </a:pPr>
            <a:r>
              <a:t>git init</a:t>
            </a:r>
          </a:p>
          <a:p>
            <a:pPr>
              <a:defRPr sz="2000"/>
            </a:pPr>
            <a:r>
              <a:t>echo "# Demo Repo" &gt; README.md</a:t>
            </a:r>
          </a:p>
          <a:p>
            <a:pPr>
              <a:defRPr sz="2000"/>
            </a:pPr>
            <a:r>
              <a:t>git status</a:t>
            </a:r>
          </a:p>
          <a:p>
            <a:pPr>
              <a:defRPr sz="2000"/>
            </a:pPr>
            <a:r>
              <a:t>git add README.md</a:t>
            </a:r>
          </a:p>
          <a:p>
            <a:pPr>
              <a:defRPr sz="2000"/>
            </a:pPr>
            <a:r>
              <a:t>git commit -m "Initial commit: add README"</a:t>
            </a:r>
          </a:p>
          <a:p>
            <a:pPr>
              <a:defRPr sz="2000"/>
            </a:pPr>
            <a:r>
              <a:t>git log --oneline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Remote &amp; 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git branch -M main</a:t>
            </a:r>
          </a:p>
          <a:p>
            <a:pPr>
              <a:defRPr sz="2000"/>
            </a:pPr>
            <a:r>
              <a:t>git remote add origin https://github.com/YOUR_USERNAME/demo-repo.git</a:t>
            </a:r>
          </a:p>
          <a:p>
            <a:pPr>
              <a:defRPr sz="2000"/>
            </a:pPr>
            <a:r>
              <a:t>git push -u origin main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Clone &amp; Collaborate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git clone https://github.com/YOUR_USERNAME/demo-repo.git</a:t>
            </a:r>
          </a:p>
          <a:p>
            <a:pPr>
              <a:defRPr sz="2000"/>
            </a:pPr>
            <a:r>
              <a:t>cd demo-repo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590</Words>
  <Application>Microsoft Office PowerPoint</Application>
  <PresentationFormat>On-screen Show (4:3)</PresentationFormat>
  <Paragraphs>109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Git &amp; GitHub — Hands-on 1-Hour Intro</vt:lpstr>
      <vt:lpstr>Objectives</vt:lpstr>
      <vt:lpstr>What is Version Control &amp; Why Git?</vt:lpstr>
      <vt:lpstr>Git vs GitHub</vt:lpstr>
      <vt:lpstr>Git’s Three States</vt:lpstr>
      <vt:lpstr>Setup &amp; Config</vt:lpstr>
      <vt:lpstr>Demo: Create Repo &amp; Commit</vt:lpstr>
      <vt:lpstr>Remote &amp; Push</vt:lpstr>
      <vt:lpstr>Clone &amp; Collaborate</vt:lpstr>
      <vt:lpstr>Branching &amp; Feature Workflow</vt:lpstr>
      <vt:lpstr>Pull Request Workflow</vt:lpstr>
      <vt:lpstr>Merge Conflict Example</vt:lpstr>
      <vt:lpstr>Useful Commands Cheat-Sheet</vt:lpstr>
      <vt:lpstr>Best Practices</vt:lpstr>
      <vt:lpstr>Quick Quiz</vt:lpstr>
      <vt:lpstr>Quiz Answers</vt:lpstr>
      <vt:lpstr>Resources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Rashid juma</dc:creator>
  <cp:keywords/>
  <dc:description>generated using python-pptx</dc:description>
  <cp:lastModifiedBy>Rashid juma</cp:lastModifiedBy>
  <cp:revision>1</cp:revision>
  <dcterms:created xsi:type="dcterms:W3CDTF">2013-01-27T09:14:16Z</dcterms:created>
  <dcterms:modified xsi:type="dcterms:W3CDTF">2025-09-24T18:43:09Z</dcterms:modified>
  <cp:category/>
</cp:coreProperties>
</file>