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70" r:id="rId9"/>
    <p:sldId id="266" r:id="rId10"/>
    <p:sldId id="271" r:id="rId11"/>
    <p:sldId id="272" r:id="rId12"/>
    <p:sldId id="273" r:id="rId13"/>
    <p:sldId id="274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EA3757-F2D6-4C96-8691-1473D2D6B1AE}">
          <p14:sldIdLst>
            <p14:sldId id="256"/>
            <p14:sldId id="257"/>
            <p14:sldId id="267"/>
            <p14:sldId id="268"/>
            <p14:sldId id="269"/>
            <p14:sldId id="258"/>
            <p14:sldId id="260"/>
            <p14:sldId id="270"/>
            <p14:sldId id="266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3FECD-8EB5-405D-B81C-035229D0B159}" v="104" dt="2024-12-21T22:02:27.246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9" autoAdjust="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IDA KK" userId="c5c11bc37620e6b8" providerId="LiveId" clId="{0353FECD-8EB5-405D-B81C-035229D0B159}"/>
    <pc:docChg chg="undo custSel addSld delSld modSld addSection delSection modSection">
      <pc:chgData name="RASHIDA KK" userId="c5c11bc37620e6b8" providerId="LiveId" clId="{0353FECD-8EB5-405D-B81C-035229D0B159}" dt="2024-12-21T22:03:34.820" v="731" actId="2696"/>
      <pc:docMkLst>
        <pc:docMk/>
      </pc:docMkLst>
      <pc:sldChg chg="modSp mod">
        <pc:chgData name="RASHIDA KK" userId="c5c11bc37620e6b8" providerId="LiveId" clId="{0353FECD-8EB5-405D-B81C-035229D0B159}" dt="2024-12-21T17:55:47.240" v="229" actId="27636"/>
        <pc:sldMkLst>
          <pc:docMk/>
          <pc:sldMk cId="1920111014" sldId="256"/>
        </pc:sldMkLst>
        <pc:spChg chg="mod">
          <ac:chgData name="RASHIDA KK" userId="c5c11bc37620e6b8" providerId="LiveId" clId="{0353FECD-8EB5-405D-B81C-035229D0B159}" dt="2024-12-21T17:55:47.240" v="229" actId="27636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mod">
        <pc:chgData name="RASHIDA KK" userId="c5c11bc37620e6b8" providerId="LiveId" clId="{0353FECD-8EB5-405D-B81C-035229D0B159}" dt="2024-12-18T19:27:20.879" v="199" actId="1076"/>
        <pc:sldMkLst>
          <pc:docMk/>
          <pc:sldMk cId="3847750985" sldId="258"/>
        </pc:sldMkLst>
        <pc:picChg chg="add mod">
          <ac:chgData name="RASHIDA KK" userId="c5c11bc37620e6b8" providerId="LiveId" clId="{0353FECD-8EB5-405D-B81C-035229D0B159}" dt="2024-12-18T19:27:20.879" v="199" actId="1076"/>
          <ac:picMkLst>
            <pc:docMk/>
            <pc:sldMk cId="3847750985" sldId="258"/>
            <ac:picMk id="7" creationId="{75076850-0738-C50E-A6E7-D545C53E2677}"/>
          </ac:picMkLst>
        </pc:picChg>
      </pc:sldChg>
      <pc:sldChg chg="addSp delSp modSp mod">
        <pc:chgData name="RASHIDA KK" userId="c5c11bc37620e6b8" providerId="LiveId" clId="{0353FECD-8EB5-405D-B81C-035229D0B159}" dt="2024-12-21T18:41:59.098" v="239" actId="1076"/>
        <pc:sldMkLst>
          <pc:docMk/>
          <pc:sldMk cId="4135151317" sldId="260"/>
        </pc:sldMkLst>
        <pc:spChg chg="del mod">
          <ac:chgData name="RASHIDA KK" userId="c5c11bc37620e6b8" providerId="LiveId" clId="{0353FECD-8EB5-405D-B81C-035229D0B159}" dt="2024-12-21T18:41:07.334" v="230" actId="931"/>
          <ac:spMkLst>
            <pc:docMk/>
            <pc:sldMk cId="4135151317" sldId="260"/>
            <ac:spMk id="6" creationId="{00000000-0000-0000-0000-000000000000}"/>
          </ac:spMkLst>
        </pc:spChg>
        <pc:picChg chg="add mod">
          <ac:chgData name="RASHIDA KK" userId="c5c11bc37620e6b8" providerId="LiveId" clId="{0353FECD-8EB5-405D-B81C-035229D0B159}" dt="2024-12-21T18:41:59.098" v="239" actId="1076"/>
          <ac:picMkLst>
            <pc:docMk/>
            <pc:sldMk cId="4135151317" sldId="260"/>
            <ac:picMk id="3" creationId="{36032D84-EAEB-07A8-F519-E46E76AC03B8}"/>
          </ac:picMkLst>
        </pc:picChg>
      </pc:sldChg>
      <pc:sldChg chg="modSp del mod">
        <pc:chgData name="RASHIDA KK" userId="c5c11bc37620e6b8" providerId="LiveId" clId="{0353FECD-8EB5-405D-B81C-035229D0B159}" dt="2024-12-21T18:51:29.715" v="274" actId="2696"/>
        <pc:sldMkLst>
          <pc:docMk/>
          <pc:sldMk cId="2215894925" sldId="261"/>
        </pc:sldMkLst>
        <pc:spChg chg="mod">
          <ac:chgData name="RASHIDA KK" userId="c5c11bc37620e6b8" providerId="LiveId" clId="{0353FECD-8EB5-405D-B81C-035229D0B159}" dt="2024-12-21T18:49:11.456" v="264" actId="20577"/>
          <ac:spMkLst>
            <pc:docMk/>
            <pc:sldMk cId="2215894925" sldId="261"/>
            <ac:spMk id="2" creationId="{00000000-0000-0000-0000-000000000000}"/>
          </ac:spMkLst>
        </pc:spChg>
      </pc:sldChg>
      <pc:sldChg chg="addSp modSp del mod">
        <pc:chgData name="RASHIDA KK" userId="c5c11bc37620e6b8" providerId="LiveId" clId="{0353FECD-8EB5-405D-B81C-035229D0B159}" dt="2024-12-21T19:14:20.528" v="311" actId="2696"/>
        <pc:sldMkLst>
          <pc:docMk/>
          <pc:sldMk cId="465021443" sldId="262"/>
        </pc:sldMkLst>
        <pc:spChg chg="add mod">
          <ac:chgData name="RASHIDA KK" userId="c5c11bc37620e6b8" providerId="LiveId" clId="{0353FECD-8EB5-405D-B81C-035229D0B159}" dt="2024-12-21T19:14:06.389" v="310"/>
          <ac:spMkLst>
            <pc:docMk/>
            <pc:sldMk cId="465021443" sldId="262"/>
            <ac:spMk id="2" creationId="{03483BCE-9F5C-EAA8-309B-ECAB1000873D}"/>
          </ac:spMkLst>
        </pc:spChg>
      </pc:sldChg>
      <pc:sldChg chg="add del">
        <pc:chgData name="RASHIDA KK" userId="c5c11bc37620e6b8" providerId="LiveId" clId="{0353FECD-8EB5-405D-B81C-035229D0B159}" dt="2024-12-21T19:15:08.675" v="337" actId="2696"/>
        <pc:sldMkLst>
          <pc:docMk/>
          <pc:sldMk cId="1992499943" sldId="262"/>
        </pc:sldMkLst>
      </pc:sldChg>
      <pc:sldChg chg="addSp delSp modSp del mod">
        <pc:chgData name="RASHIDA KK" userId="c5c11bc37620e6b8" providerId="LiveId" clId="{0353FECD-8EB5-405D-B81C-035229D0B159}" dt="2024-12-21T19:15:13.420" v="338" actId="2696"/>
        <pc:sldMkLst>
          <pc:docMk/>
          <pc:sldMk cId="1797304117" sldId="263"/>
        </pc:sldMkLst>
        <pc:spChg chg="del mod">
          <ac:chgData name="RASHIDA KK" userId="c5c11bc37620e6b8" providerId="LiveId" clId="{0353FECD-8EB5-405D-B81C-035229D0B159}" dt="2024-12-21T19:14:52.771" v="336" actId="478"/>
          <ac:spMkLst>
            <pc:docMk/>
            <pc:sldMk cId="1797304117" sldId="263"/>
            <ac:spMk id="2" creationId="{00000000-0000-0000-0000-000000000000}"/>
          </ac:spMkLst>
        </pc:spChg>
        <pc:spChg chg="add mod">
          <ac:chgData name="RASHIDA KK" userId="c5c11bc37620e6b8" providerId="LiveId" clId="{0353FECD-8EB5-405D-B81C-035229D0B159}" dt="2024-12-21T19:14:47.385" v="334" actId="571"/>
          <ac:spMkLst>
            <pc:docMk/>
            <pc:sldMk cId="1797304117" sldId="263"/>
            <ac:spMk id="3" creationId="{5D13C7BD-0E31-1411-595E-61D04B167A61}"/>
          </ac:spMkLst>
        </pc:spChg>
        <pc:spChg chg="add del mod">
          <ac:chgData name="RASHIDA KK" userId="c5c11bc37620e6b8" providerId="LiveId" clId="{0353FECD-8EB5-405D-B81C-035229D0B159}" dt="2024-12-21T19:14:52.771" v="336" actId="478"/>
          <ac:spMkLst>
            <pc:docMk/>
            <pc:sldMk cId="1797304117" sldId="263"/>
            <ac:spMk id="5" creationId="{FE298FB7-AFF7-83A9-2163-C2ED69A73E22}"/>
          </ac:spMkLst>
        </pc:spChg>
        <pc:spChg chg="add del mod">
          <ac:chgData name="RASHIDA KK" userId="c5c11bc37620e6b8" providerId="LiveId" clId="{0353FECD-8EB5-405D-B81C-035229D0B159}" dt="2024-12-21T19:14:52.771" v="336" actId="478"/>
          <ac:spMkLst>
            <pc:docMk/>
            <pc:sldMk cId="1797304117" sldId="263"/>
            <ac:spMk id="7" creationId="{25155FA3-62EA-0AB2-049A-65A14ED8ACB1}"/>
          </ac:spMkLst>
        </pc:spChg>
      </pc:sldChg>
      <pc:sldChg chg="addSp delSp modSp mod">
        <pc:chgData name="RASHIDA KK" userId="c5c11bc37620e6b8" providerId="LiveId" clId="{0353FECD-8EB5-405D-B81C-035229D0B159}" dt="2024-12-21T19:17:17.565" v="378" actId="20577"/>
        <pc:sldMkLst>
          <pc:docMk/>
          <pc:sldMk cId="1160959328" sldId="266"/>
        </pc:sldMkLst>
        <pc:spChg chg="mod">
          <ac:chgData name="RASHIDA KK" userId="c5c11bc37620e6b8" providerId="LiveId" clId="{0353FECD-8EB5-405D-B81C-035229D0B159}" dt="2024-12-21T19:15:37.215" v="360"/>
          <ac:spMkLst>
            <pc:docMk/>
            <pc:sldMk cId="1160959328" sldId="266"/>
            <ac:spMk id="2" creationId="{00000000-0000-0000-0000-000000000000}"/>
          </ac:spMkLst>
        </pc:spChg>
        <pc:spChg chg="mod">
          <ac:chgData name="RASHIDA KK" userId="c5c11bc37620e6b8" providerId="LiveId" clId="{0353FECD-8EB5-405D-B81C-035229D0B159}" dt="2024-12-21T19:17:17.565" v="378" actId="20577"/>
          <ac:spMkLst>
            <pc:docMk/>
            <pc:sldMk cId="1160959328" sldId="266"/>
            <ac:spMk id="4" creationId="{00000000-0000-0000-0000-000000000000}"/>
          </ac:spMkLst>
        </pc:spChg>
        <pc:spChg chg="del">
          <ac:chgData name="RASHIDA KK" userId="c5c11bc37620e6b8" providerId="LiveId" clId="{0353FECD-8EB5-405D-B81C-035229D0B159}" dt="2024-12-21T19:16:03.788" v="361" actId="931"/>
          <ac:spMkLst>
            <pc:docMk/>
            <pc:sldMk cId="1160959328" sldId="266"/>
            <ac:spMk id="6" creationId="{00000000-0000-0000-0000-000000000000}"/>
          </ac:spMkLst>
        </pc:spChg>
        <pc:picChg chg="add mod">
          <ac:chgData name="RASHIDA KK" userId="c5c11bc37620e6b8" providerId="LiveId" clId="{0353FECD-8EB5-405D-B81C-035229D0B159}" dt="2024-12-21T19:16:18.058" v="363" actId="1076"/>
          <ac:picMkLst>
            <pc:docMk/>
            <pc:sldMk cId="1160959328" sldId="266"/>
            <ac:picMk id="5" creationId="{A9831E87-1C90-7CD2-6EAA-2163847DA0B7}"/>
          </ac:picMkLst>
        </pc:picChg>
      </pc:sldChg>
      <pc:sldChg chg="modSp mod">
        <pc:chgData name="RASHIDA KK" userId="c5c11bc37620e6b8" providerId="LiveId" clId="{0353FECD-8EB5-405D-B81C-035229D0B159}" dt="2024-12-18T18:26:16.693" v="55" actId="14100"/>
        <pc:sldMkLst>
          <pc:docMk/>
          <pc:sldMk cId="3965807363" sldId="267"/>
        </pc:sldMkLst>
        <pc:spChg chg="mod">
          <ac:chgData name="RASHIDA KK" userId="c5c11bc37620e6b8" providerId="LiveId" clId="{0353FECD-8EB5-405D-B81C-035229D0B159}" dt="2024-12-18T18:25:53.198" v="54" actId="20577"/>
          <ac:spMkLst>
            <pc:docMk/>
            <pc:sldMk cId="3965807363" sldId="267"/>
            <ac:spMk id="5" creationId="{A3E22A95-817D-B2C4-B5DF-7B06FF85FB69}"/>
          </ac:spMkLst>
        </pc:spChg>
        <pc:picChg chg="mod">
          <ac:chgData name="RASHIDA KK" userId="c5c11bc37620e6b8" providerId="LiveId" clId="{0353FECD-8EB5-405D-B81C-035229D0B159}" dt="2024-12-18T18:26:16.693" v="55" actId="14100"/>
          <ac:picMkLst>
            <pc:docMk/>
            <pc:sldMk cId="3965807363" sldId="267"/>
            <ac:picMk id="10" creationId="{D30D14E6-A3DC-C94F-160D-515B72A274A0}"/>
          </ac:picMkLst>
        </pc:picChg>
      </pc:sldChg>
      <pc:sldChg chg="addSp delSp modSp mod">
        <pc:chgData name="RASHIDA KK" userId="c5c11bc37620e6b8" providerId="LiveId" clId="{0353FECD-8EB5-405D-B81C-035229D0B159}" dt="2024-12-18T18:33:57.536" v="66" actId="14100"/>
        <pc:sldMkLst>
          <pc:docMk/>
          <pc:sldMk cId="223730991" sldId="268"/>
        </pc:sldMkLst>
        <pc:spChg chg="mod">
          <ac:chgData name="RASHIDA KK" userId="c5c11bc37620e6b8" providerId="LiveId" clId="{0353FECD-8EB5-405D-B81C-035229D0B159}" dt="2024-12-18T18:33:57.536" v="66" actId="14100"/>
          <ac:spMkLst>
            <pc:docMk/>
            <pc:sldMk cId="223730991" sldId="268"/>
            <ac:spMk id="5" creationId="{00000000-0000-0000-0000-000000000000}"/>
          </ac:spMkLst>
        </pc:spChg>
        <pc:picChg chg="add mod">
          <ac:chgData name="RASHIDA KK" userId="c5c11bc37620e6b8" providerId="LiveId" clId="{0353FECD-8EB5-405D-B81C-035229D0B159}" dt="2024-12-18T18:33:49.539" v="65" actId="1076"/>
          <ac:picMkLst>
            <pc:docMk/>
            <pc:sldMk cId="223730991" sldId="268"/>
            <ac:picMk id="4" creationId="{7CBDA085-321E-A9B7-B953-414673670F7C}"/>
          </ac:picMkLst>
        </pc:picChg>
      </pc:sldChg>
      <pc:sldChg chg="addSp delSp modSp mod">
        <pc:chgData name="RASHIDA KK" userId="c5c11bc37620e6b8" providerId="LiveId" clId="{0353FECD-8EB5-405D-B81C-035229D0B159}" dt="2024-12-21T18:56:58.313" v="299"/>
        <pc:sldMkLst>
          <pc:docMk/>
          <pc:sldMk cId="1989555738" sldId="269"/>
        </pc:sldMkLst>
        <pc:spChg chg="mod">
          <ac:chgData name="RASHIDA KK" userId="c5c11bc37620e6b8" providerId="LiveId" clId="{0353FECD-8EB5-405D-B81C-035229D0B159}" dt="2024-12-18T18:39:40.614" v="99"/>
          <ac:spMkLst>
            <pc:docMk/>
            <pc:sldMk cId="1989555738" sldId="269"/>
            <ac:spMk id="2" creationId="{00000000-0000-0000-0000-000000000000}"/>
          </ac:spMkLst>
        </pc:spChg>
        <pc:spChg chg="add del mod">
          <ac:chgData name="RASHIDA KK" userId="c5c11bc37620e6b8" providerId="LiveId" clId="{0353FECD-8EB5-405D-B81C-035229D0B159}" dt="2024-12-21T18:56:13.346" v="290"/>
          <ac:spMkLst>
            <pc:docMk/>
            <pc:sldMk cId="1989555738" sldId="269"/>
            <ac:spMk id="3" creationId="{CC0C52EF-BBDC-37C9-7D97-A14741192787}"/>
          </ac:spMkLst>
        </pc:spChg>
        <pc:spChg chg="add del mod">
          <ac:chgData name="RASHIDA KK" userId="c5c11bc37620e6b8" providerId="LiveId" clId="{0353FECD-8EB5-405D-B81C-035229D0B159}" dt="2024-12-21T18:56:27.877" v="295"/>
          <ac:spMkLst>
            <pc:docMk/>
            <pc:sldMk cId="1989555738" sldId="269"/>
            <ac:spMk id="5" creationId="{03E22DDA-4C75-00AB-3451-5F285B7BBD1C}"/>
          </ac:spMkLst>
        </pc:spChg>
        <pc:spChg chg="add mod">
          <ac:chgData name="RASHIDA KK" userId="c5c11bc37620e6b8" providerId="LiveId" clId="{0353FECD-8EB5-405D-B81C-035229D0B159}" dt="2024-12-21T18:56:58.313" v="299"/>
          <ac:spMkLst>
            <pc:docMk/>
            <pc:sldMk cId="1989555738" sldId="269"/>
            <ac:spMk id="6" creationId="{CBFF0BF2-7814-C76A-4467-6B8C723E0D40}"/>
          </ac:spMkLst>
        </pc:spChg>
        <pc:graphicFrameChg chg="mod">
          <ac:chgData name="RASHIDA KK" userId="c5c11bc37620e6b8" providerId="LiveId" clId="{0353FECD-8EB5-405D-B81C-035229D0B159}" dt="2024-12-21T18:56:08.819" v="288" actId="20577"/>
          <ac:graphicFrameMkLst>
            <pc:docMk/>
            <pc:sldMk cId="1989555738" sldId="269"/>
            <ac:graphicFrameMk id="4" creationId="{00000000-0000-0000-0000-000000000000}"/>
          </ac:graphicFrameMkLst>
        </pc:graphicFrameChg>
      </pc:sldChg>
      <pc:sldChg chg="addSp delSp modSp add mod">
        <pc:chgData name="RASHIDA KK" userId="c5c11bc37620e6b8" providerId="LiveId" clId="{0353FECD-8EB5-405D-B81C-035229D0B159}" dt="2024-12-21T19:16:26.790" v="364" actId="478"/>
        <pc:sldMkLst>
          <pc:docMk/>
          <pc:sldMk cId="676966307" sldId="270"/>
        </pc:sldMkLst>
        <pc:spChg chg="mod">
          <ac:chgData name="RASHIDA KK" userId="c5c11bc37620e6b8" providerId="LiveId" clId="{0353FECD-8EB5-405D-B81C-035229D0B159}" dt="2024-12-21T18:49:29.516" v="266"/>
          <ac:spMkLst>
            <pc:docMk/>
            <pc:sldMk cId="676966307" sldId="270"/>
            <ac:spMk id="2" creationId="{BF12E211-453C-2F76-AEC7-7CEFC7DA69F1}"/>
          </ac:spMkLst>
        </pc:spChg>
        <pc:spChg chg="mod">
          <ac:chgData name="RASHIDA KK" userId="c5c11bc37620e6b8" providerId="LiveId" clId="{0353FECD-8EB5-405D-B81C-035229D0B159}" dt="2024-12-21T18:50:03.739" v="268" actId="14100"/>
          <ac:spMkLst>
            <pc:docMk/>
            <pc:sldMk cId="676966307" sldId="270"/>
            <ac:spMk id="3" creationId="{24967D0F-E49D-61DD-8FF0-A51831E151E3}"/>
          </ac:spMkLst>
        </pc:spChg>
        <pc:spChg chg="mod">
          <ac:chgData name="RASHIDA KK" userId="c5c11bc37620e6b8" providerId="LiveId" clId="{0353FECD-8EB5-405D-B81C-035229D0B159}" dt="2024-12-21T19:12:08.902" v="308" actId="1076"/>
          <ac:spMkLst>
            <pc:docMk/>
            <pc:sldMk cId="676966307" sldId="270"/>
            <ac:spMk id="4" creationId="{791068D0-3384-5428-A810-246078731837}"/>
          </ac:spMkLst>
        </pc:spChg>
        <pc:picChg chg="add del mod">
          <ac:chgData name="RASHIDA KK" userId="c5c11bc37620e6b8" providerId="LiveId" clId="{0353FECD-8EB5-405D-B81C-035229D0B159}" dt="2024-12-21T19:16:26.790" v="364" actId="478"/>
          <ac:picMkLst>
            <pc:docMk/>
            <pc:sldMk cId="676966307" sldId="270"/>
            <ac:picMk id="6" creationId="{DAB5CDCF-7C0F-3F7B-1383-D8896053B8FE}"/>
          </ac:picMkLst>
        </pc:picChg>
      </pc:sldChg>
      <pc:sldChg chg="new del">
        <pc:chgData name="RASHIDA KK" userId="c5c11bc37620e6b8" providerId="LiveId" clId="{0353FECD-8EB5-405D-B81C-035229D0B159}" dt="2024-12-21T18:47:45.232" v="241" actId="2696"/>
        <pc:sldMkLst>
          <pc:docMk/>
          <pc:sldMk cId="1967701208" sldId="270"/>
        </pc:sldMkLst>
      </pc:sldChg>
      <pc:sldChg chg="modSp new mod">
        <pc:chgData name="RASHIDA KK" userId="c5c11bc37620e6b8" providerId="LiveId" clId="{0353FECD-8EB5-405D-B81C-035229D0B159}" dt="2024-12-21T21:36:34.441" v="454" actId="20577"/>
        <pc:sldMkLst>
          <pc:docMk/>
          <pc:sldMk cId="2198284421" sldId="271"/>
        </pc:sldMkLst>
        <pc:spChg chg="mod">
          <ac:chgData name="RASHIDA KK" userId="c5c11bc37620e6b8" providerId="LiveId" clId="{0353FECD-8EB5-405D-B81C-035229D0B159}" dt="2024-12-21T21:35:13.667" v="409"/>
          <ac:spMkLst>
            <pc:docMk/>
            <pc:sldMk cId="2198284421" sldId="271"/>
            <ac:spMk id="2" creationId="{862DEB5B-6BA3-DA28-57D0-B3C70CA46A39}"/>
          </ac:spMkLst>
        </pc:spChg>
        <pc:spChg chg="mod">
          <ac:chgData name="RASHIDA KK" userId="c5c11bc37620e6b8" providerId="LiveId" clId="{0353FECD-8EB5-405D-B81C-035229D0B159}" dt="2024-12-21T21:36:34.441" v="454" actId="20577"/>
          <ac:spMkLst>
            <pc:docMk/>
            <pc:sldMk cId="2198284421" sldId="271"/>
            <ac:spMk id="3" creationId="{EEA6ABF7-3B18-E913-1136-3FE010250D0F}"/>
          </ac:spMkLst>
        </pc:spChg>
      </pc:sldChg>
      <pc:sldChg chg="new del">
        <pc:chgData name="RASHIDA KK" userId="c5c11bc37620e6b8" providerId="LiveId" clId="{0353FECD-8EB5-405D-B81C-035229D0B159}" dt="2024-12-21T21:32:54.458" v="380" actId="2696"/>
        <pc:sldMkLst>
          <pc:docMk/>
          <pc:sldMk cId="2275214751" sldId="271"/>
        </pc:sldMkLst>
      </pc:sldChg>
      <pc:sldChg chg="modSp new mod">
        <pc:chgData name="RASHIDA KK" userId="c5c11bc37620e6b8" providerId="LiveId" clId="{0353FECD-8EB5-405D-B81C-035229D0B159}" dt="2024-12-21T21:40:27.172" v="515" actId="20577"/>
        <pc:sldMkLst>
          <pc:docMk/>
          <pc:sldMk cId="653128792" sldId="272"/>
        </pc:sldMkLst>
        <pc:spChg chg="mod">
          <ac:chgData name="RASHIDA KK" userId="c5c11bc37620e6b8" providerId="LiveId" clId="{0353FECD-8EB5-405D-B81C-035229D0B159}" dt="2024-12-21T21:39:14.220" v="463"/>
          <ac:spMkLst>
            <pc:docMk/>
            <pc:sldMk cId="653128792" sldId="272"/>
            <ac:spMk id="2" creationId="{4D281C4C-C62B-DAF6-B36E-26AE3A3A9A08}"/>
          </ac:spMkLst>
        </pc:spChg>
        <pc:spChg chg="mod">
          <ac:chgData name="RASHIDA KK" userId="c5c11bc37620e6b8" providerId="LiveId" clId="{0353FECD-8EB5-405D-B81C-035229D0B159}" dt="2024-12-21T21:40:27.172" v="515" actId="20577"/>
          <ac:spMkLst>
            <pc:docMk/>
            <pc:sldMk cId="653128792" sldId="272"/>
            <ac:spMk id="3" creationId="{6ACA1AC2-73E6-3081-1E29-4C6F95557217}"/>
          </ac:spMkLst>
        </pc:spChg>
      </pc:sldChg>
      <pc:sldChg chg="add del">
        <pc:chgData name="RASHIDA KK" userId="c5c11bc37620e6b8" providerId="LiveId" clId="{0353FECD-8EB5-405D-B81C-035229D0B159}" dt="2024-12-21T21:37:56.625" v="457" actId="2696"/>
        <pc:sldMkLst>
          <pc:docMk/>
          <pc:sldMk cId="1648677328" sldId="272"/>
        </pc:sldMkLst>
      </pc:sldChg>
      <pc:sldChg chg="new del">
        <pc:chgData name="RASHIDA KK" userId="c5c11bc37620e6b8" providerId="LiveId" clId="{0353FECD-8EB5-405D-B81C-035229D0B159}" dt="2024-12-21T21:38:05.358" v="459" actId="2696"/>
        <pc:sldMkLst>
          <pc:docMk/>
          <pc:sldMk cId="2296026612" sldId="272"/>
        </pc:sldMkLst>
      </pc:sldChg>
      <pc:sldChg chg="new del">
        <pc:chgData name="RASHIDA KK" userId="c5c11bc37620e6b8" providerId="LiveId" clId="{0353FECD-8EB5-405D-B81C-035229D0B159}" dt="2024-12-21T21:38:21.650" v="461" actId="2696"/>
        <pc:sldMkLst>
          <pc:docMk/>
          <pc:sldMk cId="3890772665" sldId="272"/>
        </pc:sldMkLst>
      </pc:sldChg>
      <pc:sldChg chg="modSp add del mod">
        <pc:chgData name="RASHIDA KK" userId="c5c11bc37620e6b8" providerId="LiveId" clId="{0353FECD-8EB5-405D-B81C-035229D0B159}" dt="2024-12-21T21:37:48.295" v="455" actId="2696"/>
        <pc:sldMkLst>
          <pc:docMk/>
          <pc:sldMk cId="189351816" sldId="273"/>
        </pc:sldMkLst>
        <pc:spChg chg="mod">
          <ac:chgData name="RASHIDA KK" userId="c5c11bc37620e6b8" providerId="LiveId" clId="{0353FECD-8EB5-405D-B81C-035229D0B159}" dt="2024-12-21T21:33:54.159" v="385" actId="20577"/>
          <ac:spMkLst>
            <pc:docMk/>
            <pc:sldMk cId="189351816" sldId="273"/>
            <ac:spMk id="2" creationId="{4C7C486F-DAA5-DF4B-2A98-C161B5003C70}"/>
          </ac:spMkLst>
        </pc:spChg>
      </pc:sldChg>
      <pc:sldChg chg="modSp new mod">
        <pc:chgData name="RASHIDA KK" userId="c5c11bc37620e6b8" providerId="LiveId" clId="{0353FECD-8EB5-405D-B81C-035229D0B159}" dt="2024-12-21T21:53:37.841" v="713" actId="20577"/>
        <pc:sldMkLst>
          <pc:docMk/>
          <pc:sldMk cId="3436247357" sldId="273"/>
        </pc:sldMkLst>
        <pc:spChg chg="mod">
          <ac:chgData name="RASHIDA KK" userId="c5c11bc37620e6b8" providerId="LiveId" clId="{0353FECD-8EB5-405D-B81C-035229D0B159}" dt="2024-12-21T21:45:42.029" v="517"/>
          <ac:spMkLst>
            <pc:docMk/>
            <pc:sldMk cId="3436247357" sldId="273"/>
            <ac:spMk id="2" creationId="{7CED0F8D-117E-ECEB-5DAD-47070E1687A5}"/>
          </ac:spMkLst>
        </pc:spChg>
        <pc:spChg chg="mod">
          <ac:chgData name="RASHIDA KK" userId="c5c11bc37620e6b8" providerId="LiveId" clId="{0353FECD-8EB5-405D-B81C-035229D0B159}" dt="2024-12-21T21:53:37.841" v="713" actId="20577"/>
          <ac:spMkLst>
            <pc:docMk/>
            <pc:sldMk cId="3436247357" sldId="273"/>
            <ac:spMk id="3" creationId="{4CC40A5F-E808-FEF0-5FCF-FC1AC3717740}"/>
          </ac:spMkLst>
        </pc:spChg>
      </pc:sldChg>
      <pc:sldChg chg="modSp add del mod">
        <pc:chgData name="RASHIDA KK" userId="c5c11bc37620e6b8" providerId="LiveId" clId="{0353FECD-8EB5-405D-B81C-035229D0B159}" dt="2024-12-21T21:37:51.834" v="456" actId="2696"/>
        <pc:sldMkLst>
          <pc:docMk/>
          <pc:sldMk cId="2580158928" sldId="274"/>
        </pc:sldMkLst>
        <pc:spChg chg="mod">
          <ac:chgData name="RASHIDA KK" userId="c5c11bc37620e6b8" providerId="LiveId" clId="{0353FECD-8EB5-405D-B81C-035229D0B159}" dt="2024-12-21T21:35:06.723" v="408" actId="21"/>
          <ac:spMkLst>
            <pc:docMk/>
            <pc:sldMk cId="2580158928" sldId="274"/>
            <ac:spMk id="2" creationId="{46851FE6-8755-CDE9-9EC8-5A49A7F4FD9F}"/>
          </ac:spMkLst>
        </pc:spChg>
      </pc:sldChg>
      <pc:sldChg chg="modSp new mod">
        <pc:chgData name="RASHIDA KK" userId="c5c11bc37620e6b8" providerId="LiveId" clId="{0353FECD-8EB5-405D-B81C-035229D0B159}" dt="2024-12-21T21:59:36.541" v="722" actId="5793"/>
        <pc:sldMkLst>
          <pc:docMk/>
          <pc:sldMk cId="2809453954" sldId="274"/>
        </pc:sldMkLst>
        <pc:spChg chg="mod">
          <ac:chgData name="RASHIDA KK" userId="c5c11bc37620e6b8" providerId="LiveId" clId="{0353FECD-8EB5-405D-B81C-035229D0B159}" dt="2024-12-21T21:54:58.097" v="714"/>
          <ac:spMkLst>
            <pc:docMk/>
            <pc:sldMk cId="2809453954" sldId="274"/>
            <ac:spMk id="2" creationId="{C59B8A66-8A88-0EAA-1ACF-46756DD8E7B5}"/>
          </ac:spMkLst>
        </pc:spChg>
        <pc:spChg chg="mod">
          <ac:chgData name="RASHIDA KK" userId="c5c11bc37620e6b8" providerId="LiveId" clId="{0353FECD-8EB5-405D-B81C-035229D0B159}" dt="2024-12-21T21:59:36.541" v="722" actId="5793"/>
          <ac:spMkLst>
            <pc:docMk/>
            <pc:sldMk cId="2809453954" sldId="274"/>
            <ac:spMk id="3" creationId="{A1EF6E21-42F4-4813-932C-E6858FA90DE9}"/>
          </ac:spMkLst>
        </pc:spChg>
      </pc:sldChg>
      <pc:sldChg chg="modSp new mod">
        <pc:chgData name="RASHIDA KK" userId="c5c11bc37620e6b8" providerId="LiveId" clId="{0353FECD-8EB5-405D-B81C-035229D0B159}" dt="2024-12-21T22:03:11.812" v="730"/>
        <pc:sldMkLst>
          <pc:docMk/>
          <pc:sldMk cId="406929500" sldId="275"/>
        </pc:sldMkLst>
        <pc:spChg chg="mod">
          <ac:chgData name="RASHIDA KK" userId="c5c11bc37620e6b8" providerId="LiveId" clId="{0353FECD-8EB5-405D-B81C-035229D0B159}" dt="2024-12-21T22:02:48.891" v="729"/>
          <ac:spMkLst>
            <pc:docMk/>
            <pc:sldMk cId="406929500" sldId="275"/>
            <ac:spMk id="2" creationId="{8D7CC423-6BC9-B7C3-6CD4-F9268CBFEC70}"/>
          </ac:spMkLst>
        </pc:spChg>
        <pc:spChg chg="mod">
          <ac:chgData name="RASHIDA KK" userId="c5c11bc37620e6b8" providerId="LiveId" clId="{0353FECD-8EB5-405D-B81C-035229D0B159}" dt="2024-12-21T22:03:11.812" v="730"/>
          <ac:spMkLst>
            <pc:docMk/>
            <pc:sldMk cId="406929500" sldId="275"/>
            <ac:spMk id="3" creationId="{F4A99154-9E01-5A8A-7F15-85841C428C98}"/>
          </ac:spMkLst>
        </pc:spChg>
      </pc:sldChg>
      <pc:sldChg chg="new del">
        <pc:chgData name="RASHIDA KK" userId="c5c11bc37620e6b8" providerId="LiveId" clId="{0353FECD-8EB5-405D-B81C-035229D0B159}" dt="2024-12-21T22:02:16.911" v="726" actId="2696"/>
        <pc:sldMkLst>
          <pc:docMk/>
          <pc:sldMk cId="1574966434" sldId="275"/>
        </pc:sldMkLst>
      </pc:sldChg>
      <pc:sldChg chg="new del">
        <pc:chgData name="RASHIDA KK" userId="c5c11bc37620e6b8" providerId="LiveId" clId="{0353FECD-8EB5-405D-B81C-035229D0B159}" dt="2024-12-21T22:02:08.595" v="724" actId="2696"/>
        <pc:sldMkLst>
          <pc:docMk/>
          <pc:sldMk cId="3967532674" sldId="275"/>
        </pc:sldMkLst>
      </pc:sldChg>
      <pc:sldChg chg="add del">
        <pc:chgData name="RASHIDA KK" userId="c5c11bc37620e6b8" providerId="LiveId" clId="{0353FECD-8EB5-405D-B81C-035229D0B159}" dt="2024-12-21T22:03:34.820" v="731" actId="2696"/>
        <pc:sldMkLst>
          <pc:docMk/>
          <pc:sldMk cId="648983972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IN" dirty="0"/>
            <a:t>Models Tested: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IN" dirty="0"/>
            <a:t>Logistic Regression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IN" dirty="0"/>
            <a:t>Random Forest Classifier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IN" dirty="0"/>
            <a:t>Why These Models?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AC43C3D3-91FD-4B03-8784-94B6EDB64A2C}">
      <dgm:prSet/>
      <dgm:spPr/>
      <dgm:t>
        <a:bodyPr/>
        <a:lstStyle/>
        <a:p>
          <a:r>
            <a:rPr lang="en-US"/>
            <a:t>Logistic Regression: Simple and interpretable.</a:t>
          </a:r>
          <a:endParaRPr lang="en-IN"/>
        </a:p>
      </dgm:t>
    </dgm:pt>
    <dgm:pt modelId="{603933F1-1D4F-438E-A115-2DF2F29AAF91}" type="parTrans" cxnId="{E4CA2C67-E6FB-4641-A04C-DABDDB4B2D86}">
      <dgm:prSet/>
      <dgm:spPr/>
      <dgm:t>
        <a:bodyPr/>
        <a:lstStyle/>
        <a:p>
          <a:endParaRPr lang="en-IN"/>
        </a:p>
      </dgm:t>
    </dgm:pt>
    <dgm:pt modelId="{A6257C9A-B428-4ED5-9200-D88529FBF82D}" type="sibTrans" cxnId="{E4CA2C67-E6FB-4641-A04C-DABDDB4B2D86}">
      <dgm:prSet/>
      <dgm:spPr/>
      <dgm:t>
        <a:bodyPr/>
        <a:lstStyle/>
        <a:p>
          <a:endParaRPr lang="en-IN"/>
        </a:p>
      </dgm:t>
    </dgm:pt>
    <dgm:pt modelId="{BC610828-D473-41EE-B01C-42891826FC3C}">
      <dgm:prSet/>
      <dgm:spPr/>
      <dgm:t>
        <a:bodyPr/>
        <a:lstStyle/>
        <a:p>
          <a:r>
            <a:rPr lang="en-US" dirty="0"/>
            <a:t>Random Forest : Handle non-linearity and capture complex patterns.</a:t>
          </a:r>
          <a:endParaRPr lang="en-IN" dirty="0"/>
        </a:p>
      </dgm:t>
    </dgm:pt>
    <dgm:pt modelId="{573D6EA1-000F-4CBA-AD8B-7DF19FAD34E5}" type="parTrans" cxnId="{78327070-D0C3-455E-9530-D7365A43BC0B}">
      <dgm:prSet/>
      <dgm:spPr/>
      <dgm:t>
        <a:bodyPr/>
        <a:lstStyle/>
        <a:p>
          <a:endParaRPr lang="en-IN"/>
        </a:p>
      </dgm:t>
    </dgm:pt>
    <dgm:pt modelId="{96A86F36-67DF-4365-80D5-BF11CAFD1DC2}" type="sibTrans" cxnId="{78327070-D0C3-455E-9530-D7365A43BC0B}">
      <dgm:prSet/>
      <dgm:spPr/>
      <dgm:t>
        <a:bodyPr/>
        <a:lstStyle/>
        <a:p>
          <a:endParaRPr lang="en-IN"/>
        </a:p>
      </dgm:t>
    </dgm:pt>
    <dgm:pt modelId="{69BF3E57-61E2-477E-BD34-B39FEE0E40A4}">
      <dgm:prSet/>
      <dgm:spPr/>
      <dgm:t>
        <a:bodyPr/>
        <a:lstStyle/>
        <a:p>
          <a:endParaRPr lang="en-IN" dirty="0"/>
        </a:p>
      </dgm:t>
    </dgm:pt>
    <dgm:pt modelId="{6284B168-0CDB-443A-9FE9-FBD4404093A2}" type="parTrans" cxnId="{D95C076B-F972-4731-88CD-D87184936219}">
      <dgm:prSet/>
      <dgm:spPr/>
      <dgm:t>
        <a:bodyPr/>
        <a:lstStyle/>
        <a:p>
          <a:endParaRPr lang="en-IN"/>
        </a:p>
      </dgm:t>
    </dgm:pt>
    <dgm:pt modelId="{63ED3CAE-8D89-4784-933A-6AAD24BB9AB0}" type="sibTrans" cxnId="{D95C076B-F972-4731-88CD-D87184936219}">
      <dgm:prSet/>
      <dgm:spPr/>
      <dgm:t>
        <a:bodyPr/>
        <a:lstStyle/>
        <a:p>
          <a:endParaRPr lang="en-IN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2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7B660D-1615-4800-AEED-4AF9412E2BDE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4CA2C67-E6FB-4641-A04C-DABDDB4B2D86}" srcId="{3C67E77D-62FA-499D-B5E6-E79A091C5267}" destId="{AC43C3D3-91FD-4B03-8784-94B6EDB64A2C}" srcOrd="0" destOrd="0" parTransId="{603933F1-1D4F-438E-A115-2DF2F29AAF91}" sibTransId="{A6257C9A-B428-4ED5-9200-D88529FBF82D}"/>
    <dgm:cxn modelId="{D95C076B-F972-4731-88CD-D87184936219}" srcId="{3C67E77D-62FA-499D-B5E6-E79A091C5267}" destId="{69BF3E57-61E2-477E-BD34-B39FEE0E40A4}" srcOrd="2" destOrd="0" parTransId="{6284B168-0CDB-443A-9FE9-FBD4404093A2}" sibTransId="{63ED3CAE-8D89-4784-933A-6AAD24BB9AB0}"/>
    <dgm:cxn modelId="{78327070-D0C3-455E-9530-D7365A43BC0B}" srcId="{3C67E77D-62FA-499D-B5E6-E79A091C5267}" destId="{BC610828-D473-41EE-B01C-42891826FC3C}" srcOrd="1" destOrd="0" parTransId="{573D6EA1-000F-4CBA-AD8B-7DF19FAD34E5}" sibTransId="{96A86F36-67DF-4365-80D5-BF11CAFD1DC2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482D3A8-8BBB-401C-8BCA-A32FA3E79F7A}" type="presOf" srcId="{AC43C3D3-91FD-4B03-8784-94B6EDB64A2C}" destId="{817B660D-1615-4800-AEED-4AF9412E2BDE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504F67C4-DF1C-45BC-8A8F-FD0C22DCDB50}" type="presOf" srcId="{BC610828-D473-41EE-B01C-42891826FC3C}" destId="{817B660D-1615-4800-AEED-4AF9412E2BDE}" srcOrd="0" destOrd="1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A19486EE-DEF8-4B87-A856-120DE293DD21}" type="presOf" srcId="{69BF3E57-61E2-477E-BD34-B39FEE0E40A4}" destId="{817B660D-1615-4800-AEED-4AF9412E2BDE}" srcOrd="0" destOrd="2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467532D7-5BA3-4B94-BB7F-CF8C53EBFC16}" type="presParOf" srcId="{ED5DCCC5-BCA8-4491-AA37-BAF153ECA184}" destId="{817B660D-1615-4800-AEED-4AF9412E2B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68067"/>
          <a:ext cx="6876256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Models Tested:</a:t>
          </a:r>
          <a:endParaRPr lang="en-US" sz="3200" kern="1200" dirty="0"/>
        </a:p>
      </dsp:txBody>
      <dsp:txXfrm>
        <a:off x="37467" y="105534"/>
        <a:ext cx="6801322" cy="692586"/>
      </dsp:txXfrm>
    </dsp:sp>
    <dsp:sp modelId="{CD5F6E02-AD43-4E7A-935B-DDF5D6C74800}">
      <dsp:nvSpPr>
        <dsp:cNvPr id="0" name=""/>
        <dsp:cNvSpPr/>
      </dsp:nvSpPr>
      <dsp:spPr>
        <a:xfrm>
          <a:off x="0" y="835587"/>
          <a:ext cx="6876256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3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Logistic Regression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Random Forest Classifier</a:t>
          </a:r>
          <a:endParaRPr lang="en-US" sz="2500" kern="1200" dirty="0"/>
        </a:p>
      </dsp:txBody>
      <dsp:txXfrm>
        <a:off x="0" y="835587"/>
        <a:ext cx="6876256" cy="861120"/>
      </dsp:txXfrm>
    </dsp:sp>
    <dsp:sp modelId="{81203336-F3DE-4B3A-BCF4-0F68C23AC2BB}">
      <dsp:nvSpPr>
        <dsp:cNvPr id="0" name=""/>
        <dsp:cNvSpPr/>
      </dsp:nvSpPr>
      <dsp:spPr>
        <a:xfrm>
          <a:off x="0" y="1696708"/>
          <a:ext cx="6876256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Why These Models?</a:t>
          </a:r>
          <a:endParaRPr lang="en-US" sz="3200" kern="1200" dirty="0"/>
        </a:p>
      </dsp:txBody>
      <dsp:txXfrm>
        <a:off x="37467" y="1734175"/>
        <a:ext cx="6801322" cy="692586"/>
      </dsp:txXfrm>
    </dsp:sp>
    <dsp:sp modelId="{817B660D-1615-4800-AEED-4AF9412E2BDE}">
      <dsp:nvSpPr>
        <dsp:cNvPr id="0" name=""/>
        <dsp:cNvSpPr/>
      </dsp:nvSpPr>
      <dsp:spPr>
        <a:xfrm>
          <a:off x="0" y="2464228"/>
          <a:ext cx="6876256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3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Logistic Regression: Simple and interpretable.</a:t>
          </a:r>
          <a:endParaRPr lang="en-I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Random Forest : Handle non-linearity and capture complex patterns.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500" kern="1200" dirty="0"/>
        </a:p>
      </dsp:txBody>
      <dsp:txXfrm>
        <a:off x="0" y="2464228"/>
        <a:ext cx="6876256" cy="16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3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Approval System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Rashida K </a:t>
            </a:r>
            <a:r>
              <a:rPr lang="en-US" b="1" dirty="0" err="1"/>
              <a:t>K</a:t>
            </a:r>
            <a:endParaRPr lang="en-US" dirty="0"/>
          </a:p>
          <a:p>
            <a:r>
              <a:rPr lang="en-US" dirty="0"/>
              <a:t>December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EB5B-6BA3-DA28-57D0-B3C70CA4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ABF7-3B18-E913-1136-3FE01025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evaluating the models, Random Forest was selected as the best performing model based on accuracy, precision, and ROC-AUC 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1C4C-C62B-DAF6-B36E-26AE3A3A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on 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1AC2-73E6-3081-1E29-4C6F9555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loan application was predicted using the best model (Random Forest).</a:t>
            </a:r>
          </a:p>
          <a:p>
            <a:r>
              <a:rPr lang="en-US" dirty="0"/>
              <a:t>Features: Income, Loan Amount, CIBIL Score, </a:t>
            </a:r>
            <a:r>
              <a:rPr lang="en-US" dirty="0" err="1"/>
              <a:t>Aset</a:t>
            </a:r>
            <a:r>
              <a:rPr lang="en-US" dirty="0"/>
              <a:t>.</a:t>
            </a:r>
          </a:p>
          <a:p>
            <a:r>
              <a:rPr lang="en-US" dirty="0"/>
              <a:t>Prediction: Loan Approved or Rejected.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12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F8D-117E-ECEB-5DAD-47070E1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0A5F-E808-FEF0-5FCF-FC1AC371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Saving: The best model (Random Forest) was saved using </a:t>
            </a:r>
            <a:r>
              <a:rPr lang="en-US" dirty="0" err="1"/>
              <a:t>joblib</a:t>
            </a:r>
            <a:r>
              <a:rPr lang="en-US" dirty="0"/>
              <a:t>.</a:t>
            </a:r>
          </a:p>
          <a:p>
            <a:r>
              <a:rPr lang="en-US" dirty="0"/>
              <a:t>Web Application: A </a:t>
            </a:r>
            <a:r>
              <a:rPr lang="en-US" dirty="0" err="1"/>
              <a:t>Streamlit</a:t>
            </a:r>
            <a:r>
              <a:rPr lang="en-US" dirty="0"/>
              <a:t> app was created for real-time predictions.</a:t>
            </a:r>
          </a:p>
          <a:p>
            <a:r>
              <a:rPr lang="en-US" dirty="0" err="1"/>
              <a:t>Streamlit</a:t>
            </a:r>
            <a:r>
              <a:rPr lang="en-US" dirty="0"/>
              <a:t> Interface: Users can input their details and get a loan approval prediction.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 err="1"/>
              <a:t>Streamlit</a:t>
            </a:r>
            <a:r>
              <a:rPr lang="en-IN" dirty="0"/>
              <a:t> link : https://rashidametascifortechnology-r2avhtghwas9swfwgbj8nr.streamlit.app/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34362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8A66-8A88-0EAA-1ACF-46756DD8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6E21-42F4-4813-932C-E6858FA9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A machine learning-based loan approval prediction system can significantly streamline and automate the loan approval process, improving efficiency and reducing human error.</a:t>
            </a:r>
          </a:p>
          <a:p>
            <a:r>
              <a:rPr lang="en-IN" dirty="0"/>
              <a:t>Key Insights: </a:t>
            </a:r>
            <a:r>
              <a:rPr lang="en-US" dirty="0"/>
              <a:t>Random Forest and Linear Regression provided the best performance. Random Forest was chosen as the final model for the Loan Approval Prediction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4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C423-6BC9-B7C3-6CD4-F9268CBFE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99154-9E01-5A8A-7F15-85841C428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48680"/>
            <a:ext cx="9143998" cy="1224136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3600" b="1" dirty="0"/>
              <a:t>Objective</a:t>
            </a:r>
            <a:br>
              <a:rPr lang="en-IN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270956"/>
            <a:ext cx="9144000" cy="3180185"/>
          </a:xfrm>
        </p:spPr>
        <p:txBody>
          <a:bodyPr>
            <a:normAutofit/>
          </a:bodyPr>
          <a:lstStyle/>
          <a:p>
            <a:r>
              <a:rPr lang="en-US" dirty="0"/>
              <a:t>To predict loan approval based on customer demographics, income, credit history, and assets.</a:t>
            </a:r>
          </a:p>
          <a:p>
            <a:r>
              <a:rPr lang="en-US" dirty="0"/>
              <a:t> Provide a reliable and automated decision-making system for financial institutions.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630362"/>
          </a:xfrm>
        </p:spPr>
        <p:txBody>
          <a:bodyPr/>
          <a:lstStyle/>
          <a:p>
            <a:r>
              <a:rPr lang="en-IN" b="1" dirty="0"/>
              <a:t>Dataset Overview</a:t>
            </a:r>
            <a:br>
              <a:rPr lang="en-IN" b="1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E22A95-817D-B2C4-B5DF-7B06FF85F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8654" y="1905000"/>
            <a:ext cx="2816797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Details: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records: </a:t>
            </a:r>
            <a:r>
              <a:rPr lang="en-US" altLang="en-US" sz="1800" dirty="0">
                <a:latin typeface="Arial" panose="020B0604020202020204" pitchFamily="34" charset="0"/>
              </a:rPr>
              <a:t>4269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features: </a:t>
            </a:r>
            <a:r>
              <a:rPr lang="en-US" altLang="en-US" sz="1800" dirty="0">
                <a:latin typeface="Arial" panose="020B0604020202020204" pitchFamily="34" charset="0"/>
              </a:rPr>
              <a:t>13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/>
              <a:t>Key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Income per Annum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Loan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CIBIL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Number of Dependents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Assets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0D14E6-A3DC-C94F-160D-515B72A2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29" y="1772816"/>
            <a:ext cx="7585940" cy="50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724127" cy="4267200"/>
          </a:xfrm>
        </p:spPr>
        <p:txBody>
          <a:bodyPr/>
          <a:lstStyle/>
          <a:p>
            <a:r>
              <a:rPr lang="en-US" dirty="0"/>
              <a:t>Cleaned and </a:t>
            </a:r>
            <a:r>
              <a:rPr lang="en-IN" dirty="0"/>
              <a:t>inconsistent data, </a:t>
            </a:r>
            <a:r>
              <a:rPr lang="en-US" dirty="0"/>
              <a:t>encoded categorical variables (education, </a:t>
            </a:r>
            <a:r>
              <a:rPr lang="en-US" dirty="0" err="1"/>
              <a:t>self_employed</a:t>
            </a:r>
            <a:r>
              <a:rPr lang="en-US" dirty="0"/>
              <a:t>, </a:t>
            </a:r>
            <a:r>
              <a:rPr lang="en-US" dirty="0" err="1"/>
              <a:t>loan_status</a:t>
            </a:r>
            <a:r>
              <a:rPr lang="en-US" dirty="0"/>
              <a:t>).</a:t>
            </a:r>
          </a:p>
          <a:p>
            <a:r>
              <a:rPr lang="en-US" dirty="0"/>
              <a:t> Created a new feature: 'Assets' by combining residential, commercial, luxury, and bank asset values.</a:t>
            </a:r>
          </a:p>
          <a:p>
            <a:r>
              <a:rPr lang="en-US" dirty="0"/>
              <a:t>Removed outliers using IQR method.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BDA085-321E-A9B7-B953-414673670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1628800"/>
            <a:ext cx="4267200" cy="4267200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8249717"/>
              </p:ext>
            </p:extLst>
          </p:nvPr>
        </p:nvGraphicFramePr>
        <p:xfrm>
          <a:off x="1522412" y="1905000"/>
          <a:ext cx="6876256" cy="418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FF0BF2-7814-C76A-4467-6B8C723E0D40}"/>
              </a:ext>
            </a:extLst>
          </p:cNvPr>
          <p:cNvSpPr txBox="1"/>
          <p:nvPr/>
        </p:nvSpPr>
        <p:spPr>
          <a:xfrm>
            <a:off x="1629916" y="5949280"/>
            <a:ext cx="81369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Hyperparameter tuning was performed using </a:t>
            </a:r>
            <a:r>
              <a:rPr lang="en-US" sz="2400" dirty="0" err="1"/>
              <a:t>GridSearchCV</a:t>
            </a:r>
            <a:r>
              <a:rPr lang="en-US" sz="2400" dirty="0"/>
              <a:t>.</a:t>
            </a: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076850-0738-C50E-A6E7-D545C53E2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60648"/>
            <a:ext cx="848570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6032D84-EAEB-07A8-F519-E46E76AC03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368660"/>
            <a:ext cx="8280920" cy="6120680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E211-453C-2F76-AEC7-7CEFC7D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7D0F-E49D-61DD-8FF0-A51831E15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2964160"/>
          </a:xfrm>
        </p:spPr>
        <p:txBody>
          <a:bodyPr/>
          <a:lstStyle/>
          <a:p>
            <a:r>
              <a:rPr lang="en-US" dirty="0"/>
              <a:t>- Accuracy</a:t>
            </a:r>
          </a:p>
          <a:p>
            <a:r>
              <a:rPr lang="en-US" dirty="0"/>
              <a:t>- Precision</a:t>
            </a:r>
          </a:p>
          <a:p>
            <a:r>
              <a:rPr lang="en-US" dirty="0"/>
              <a:t>- Recall</a:t>
            </a:r>
          </a:p>
          <a:p>
            <a:r>
              <a:rPr lang="en-US" dirty="0"/>
              <a:t>- F1-Score</a:t>
            </a:r>
          </a:p>
          <a:p>
            <a:r>
              <a:rPr lang="en-US" dirty="0"/>
              <a:t>- ROC-AUC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68D0-3384-5428-A810-24607873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3852" y="5157192"/>
            <a:ext cx="8532439" cy="1080120"/>
          </a:xfrm>
        </p:spPr>
        <p:txBody>
          <a:bodyPr/>
          <a:lstStyle/>
          <a:p>
            <a:r>
              <a:rPr lang="en-US" dirty="0"/>
              <a:t>These metrics were used to evaluate the performance of each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9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9831E87-1C90-7CD2-6EAA-2163847DA0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3785"/>
          <a:stretch>
            <a:fillRect/>
          </a:stretch>
        </p:blipFill>
        <p:spPr>
          <a:xfrm>
            <a:off x="1773932" y="1844824"/>
            <a:ext cx="5669280" cy="404164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4613" y="1628800"/>
            <a:ext cx="4294212" cy="2088232"/>
          </a:xfrm>
        </p:spPr>
        <p:txBody>
          <a:bodyPr/>
          <a:lstStyle/>
          <a:p>
            <a:r>
              <a:rPr lang="en-US" dirty="0"/>
              <a:t>The performance of each model was compared using the evaluation metrics. A bar chart is presented here comparing the results of each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490</TotalTime>
  <Words>398</Words>
  <Application>Microsoft Office PowerPoint</Application>
  <PresentationFormat>Custom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Consolas</vt:lpstr>
      <vt:lpstr>Corbel</vt:lpstr>
      <vt:lpstr>Chalkboard 16x9</vt:lpstr>
      <vt:lpstr>Loan Approval System </vt:lpstr>
      <vt:lpstr>             Objective </vt:lpstr>
      <vt:lpstr>Dataset Overview </vt:lpstr>
      <vt:lpstr>Data Preprocessing</vt:lpstr>
      <vt:lpstr>Model Selection</vt:lpstr>
      <vt:lpstr>PowerPoint Presentation</vt:lpstr>
      <vt:lpstr>PowerPoint Presentation</vt:lpstr>
      <vt:lpstr>Evaluation Metrics</vt:lpstr>
      <vt:lpstr>Model Comparison</vt:lpstr>
      <vt:lpstr>Final Model Selection</vt:lpstr>
      <vt:lpstr>Prediction on New Data</vt:lpstr>
      <vt:lpstr>Deployment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RASHIDA KK</dc:creator>
  <cp:lastModifiedBy>RASHIDA KK</cp:lastModifiedBy>
  <cp:revision>1</cp:revision>
  <dcterms:created xsi:type="dcterms:W3CDTF">2024-12-17T19:52:13Z</dcterms:created>
  <dcterms:modified xsi:type="dcterms:W3CDTF">2024-12-21T22:03:44Z</dcterms:modified>
</cp:coreProperties>
</file>