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221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4630400" cy="54864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4630400" cy="54864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5952164"/>
            <a:ext cx="9326880" cy="1755648"/>
          </a:xfrm>
        </p:spPr>
        <p:txBody>
          <a:bodyPr anchor="ctr">
            <a:normAutofit/>
          </a:bodyPr>
          <a:lstStyle>
            <a:lvl1pPr algn="r">
              <a:defRPr sz="6000" spc="24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2720" y="5952164"/>
            <a:ext cx="3840480" cy="1755648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48640" indent="0" algn="ctr">
              <a:buNone/>
              <a:defRPr sz="216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2160"/>
            </a:lvl4pPr>
            <a:lvl5pPr marL="2194560" indent="0" algn="ctr">
              <a:buNone/>
              <a:defRPr sz="2160"/>
            </a:lvl5pPr>
            <a:lvl6pPr marL="2743200" indent="0" algn="ctr">
              <a:buNone/>
              <a:defRPr sz="2160"/>
            </a:lvl6pPr>
            <a:lvl7pPr marL="3291840" indent="0" algn="ctr">
              <a:buNone/>
              <a:defRPr sz="2160"/>
            </a:lvl7pPr>
            <a:lvl8pPr marL="3840480" indent="0" algn="ctr">
              <a:buNone/>
              <a:defRPr sz="2160"/>
            </a:lvl8pPr>
            <a:lvl9pPr marL="4389120" indent="0" algn="ctr">
              <a:buNone/>
              <a:defRPr sz="2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29-Aug-24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064212" y="6316927"/>
            <a:ext cx="0" cy="10972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1299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29-Aug-24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248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914400"/>
            <a:ext cx="3154680" cy="649224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8721" y="914400"/>
            <a:ext cx="9098280" cy="649224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29-Aug-24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2070080" y="71116"/>
            <a:ext cx="0" cy="10972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0214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9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29-Aug-24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342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4630400" cy="54864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4630400" cy="54864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5952164"/>
            <a:ext cx="9326880" cy="1755648"/>
          </a:xfrm>
        </p:spPr>
        <p:txBody>
          <a:bodyPr anchor="ctr">
            <a:normAutofit/>
          </a:bodyPr>
          <a:lstStyle>
            <a:lvl1pPr algn="r">
              <a:defRPr sz="6000" b="0" spc="24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32720" y="5952164"/>
            <a:ext cx="3840480" cy="1755648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29-Aug-24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064212" y="6316927"/>
            <a:ext cx="0" cy="10972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3773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954" y="702259"/>
            <a:ext cx="11664086" cy="17995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8952" y="2743200"/>
            <a:ext cx="5705856" cy="482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7184" y="2743200"/>
            <a:ext cx="5705856" cy="48280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29-Aug-24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3917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954" y="2615563"/>
            <a:ext cx="5705856" cy="987552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760" b="0" cap="none" baseline="0">
                <a:solidFill>
                  <a:schemeClr val="accent1"/>
                </a:solidFill>
                <a:latin typeface="+mn-lt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8954" y="3561346"/>
            <a:ext cx="5705856" cy="4009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89066" y="2615563"/>
            <a:ext cx="5705856" cy="987552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76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marL="0" lvl="0" indent="0" algn="l" defTabSz="1097280" rtl="0" eaLnBrk="1" latinLnBrk="0" hangingPunct="1">
              <a:lnSpc>
                <a:spcPct val="90000"/>
              </a:lnSpc>
              <a:spcBef>
                <a:spcPts val="216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89066" y="3561346"/>
            <a:ext cx="5705856" cy="4009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29-Aug-24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074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29-Aug-24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923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29-Aug-24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038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28954" y="565811"/>
            <a:ext cx="5266944" cy="2084832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0" y="987552"/>
            <a:ext cx="6814109" cy="622157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954" y="2709007"/>
            <a:ext cx="5266944" cy="4514753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720"/>
              </a:spcBef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29-Aug-24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525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5952166"/>
            <a:ext cx="9326880" cy="1755648"/>
          </a:xfrm>
        </p:spPr>
        <p:txBody>
          <a:bodyPr anchor="ctr">
            <a:normAutofit/>
          </a:bodyPr>
          <a:lstStyle>
            <a:lvl1pPr algn="r">
              <a:defRPr sz="6000" spc="24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4626742" cy="54864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32720" y="5952166"/>
            <a:ext cx="3840480" cy="1755648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6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29-Aug-24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064212" y="6316927"/>
            <a:ext cx="0" cy="10972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7736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8954" y="702259"/>
            <a:ext cx="11664086" cy="1799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954" y="2743200"/>
            <a:ext cx="11664088" cy="482803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8955" y="7764845"/>
            <a:ext cx="258497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29-Aug-24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519" y="7764845"/>
            <a:ext cx="7081751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004800" y="7764845"/>
            <a:ext cx="1168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14400" y="991589"/>
            <a:ext cx="0" cy="10972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51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</p:sldLayoutIdLst>
  <p:hf sldNum="0" hdr="0" ftr="0" dt="0"/>
  <p:txStyles>
    <p:titleStyle>
      <a:lvl1pPr algn="l" defTabSz="1097280" rtl="0" eaLnBrk="1" latinLnBrk="0" hangingPunct="1">
        <a:lnSpc>
          <a:spcPct val="80000"/>
        </a:lnSpc>
        <a:spcBef>
          <a:spcPct val="0"/>
        </a:spcBef>
        <a:buNone/>
        <a:defRPr sz="6000" kern="1200" cap="all" spc="12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1097280" rtl="0" eaLnBrk="1" latinLnBrk="0" hangingPunct="1">
        <a:lnSpc>
          <a:spcPct val="90000"/>
        </a:lnSpc>
        <a:spcBef>
          <a:spcPts val="1440"/>
        </a:spcBef>
        <a:spcAft>
          <a:spcPts val="24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318211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537667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713232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1272845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1459382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1634947" indent="-164592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Wingdings 3" pitchFamily="18" charset="2"/>
        <a:buChar char="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1760220" y="2262426"/>
            <a:ext cx="11109960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Bharat Store: Interactive Ms Excel Dashboard</a:t>
            </a:r>
            <a:endParaRPr lang="en-US" sz="5249" dirty="0"/>
          </a:p>
        </p:txBody>
      </p:sp>
      <p:sp>
        <p:nvSpPr>
          <p:cNvPr id="7" name="Text 3"/>
          <p:cNvSpPr/>
          <p:nvPr/>
        </p:nvSpPr>
        <p:spPr>
          <a:xfrm>
            <a:off x="1760220" y="4262080"/>
            <a:ext cx="1110996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project is a Ms Excel dashboard designed to create an annual sales report for 2022, providing real-time progress and sales insights for the employees and owner of  Bharat Store. The interactive visual story aims to aid in increasing sales with rich data visualizations.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760220" y="5594866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6D4212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836896" y="5699403"/>
            <a:ext cx="201930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Na</a:t>
            </a:r>
            <a:endParaRPr lang="en-US" sz="1152" dirty="0"/>
          </a:p>
        </p:txBody>
      </p:sp>
      <p:sp>
        <p:nvSpPr>
          <p:cNvPr id="10" name="Text 6"/>
          <p:cNvSpPr/>
          <p:nvPr/>
        </p:nvSpPr>
        <p:spPr>
          <a:xfrm>
            <a:off x="2226707" y="5578197"/>
            <a:ext cx="274212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Rashid Khan</a:t>
            </a:r>
            <a:endParaRPr lang="en-US" sz="2187" dirty="0"/>
          </a:p>
        </p:txBody>
      </p:sp>
      <p:pic>
        <p:nvPicPr>
          <p:cNvPr id="11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chemeClr val="bg1">
            <a:alpha val="2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Duration: </a:t>
            </a:r>
            <a:r>
              <a:rPr lang="en-US" sz="4374" dirty="0" err="1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october</a:t>
            </a: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 2022 - </a:t>
            </a:r>
            <a:r>
              <a:rPr lang="en-US" sz="4374" dirty="0" err="1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december</a:t>
            </a: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 2022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3195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project will cover the data analysis and visualization process from February 2024 to March 2024, ensuring that the annual sales report includes insights from the full year of 2022.</a:t>
            </a:r>
            <a:endParaRPr lang="en-US" sz="1750" dirty="0"/>
          </a:p>
        </p:txBody>
      </p:sp>
      <p:pic>
        <p:nvPicPr>
          <p:cNvPr id="7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chemeClr val="bg1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6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92346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Objectives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115622" y="4062174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Create an annual sales report for 2022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115622" y="4506397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Enable employees to understand customers' behavior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115622" y="4950619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Facilitate informed strategies for driving sales growth</a:t>
            </a:r>
            <a:endParaRPr lang="en-US" sz="1750" dirty="0"/>
          </a:p>
        </p:txBody>
      </p:sp>
      <p:pic>
        <p:nvPicPr>
          <p:cNvPr id="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1812965"/>
            <a:ext cx="71211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Questions Addressed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115622" y="2951678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Comparison of sales and orders using a single chart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115622" y="3395901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Identification of the month with the highest sales and orders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115622" y="3840123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Demographic breakdown of purchases by gender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115622" y="4284345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Listing of different order statuses in 2022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115622" y="4728567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5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Identification of the top 10 states contributing to sales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115622" y="5172789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6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Analysis of the relationship between age, gender, and sales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2115622" y="5617012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7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Determination of the channel contributing to maximum sales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2115622" y="6061234"/>
            <a:ext cx="1075455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8"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Identification of the highest selling category</a:t>
            </a:r>
            <a:endParaRPr lang="en-US" sz="1750" dirty="0"/>
          </a:p>
        </p:txBody>
      </p:sp>
      <p:pic>
        <p:nvPicPr>
          <p:cNvPr id="13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08764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Sample Insights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652855" y="3365183"/>
            <a:ext cx="71443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1. Women are more likely to buy compared to men (~65%)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652855" y="3970496"/>
            <a:ext cx="71443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2. Top 3 contributing states: Maharashtra, Karnataka, Uttar Pradesh (~35%)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652855" y="4931212"/>
            <a:ext cx="71443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3. Adult age group (30-40 Years) is the highest contributor (~50%)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652855" y="5536525"/>
            <a:ext cx="71443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4. Max contributing channels: Amazon, Flipkart, Myntra (~80%)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6319599" y="3115270"/>
            <a:ext cx="44410" cy="3026569"/>
          </a:xfrm>
          <a:prstGeom prst="rect">
            <a:avLst/>
          </a:prstGeom>
          <a:solidFill>
            <a:srgbClr val="C91313"/>
          </a:solidFill>
          <a:ln/>
        </p:spPr>
      </p:sp>
      <p:pic>
        <p:nvPicPr>
          <p:cNvPr id="11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665095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Final Conclusion and Recommendations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4498181"/>
            <a:ext cx="1110996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Target women customers aged 30-49 residing in Maharashtra, Karnataka, and Uttar Pradesh by utilizing ads, offers, and coupons available on Amazon, Flipkart, and Myntra. This strategy aims to improve sales at Bharat Store.</a:t>
            </a:r>
            <a:endParaRPr lang="en-US" sz="1750" dirty="0"/>
          </a:p>
        </p:txBody>
      </p:sp>
      <p:pic>
        <p:nvPicPr>
          <p:cNvPr id="6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72069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Task Performed and Tools Used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6319599" y="444269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Data cleaning, processing, analysis, visualization, and report creation were executed using Ms Excel. The tool was leveraged to provide an interactive visual story of the store's annual sales insights.</a:t>
            </a:r>
            <a:endParaRPr lang="en-US" sz="1750" dirty="0"/>
          </a:p>
        </p:txBody>
      </p:sp>
      <p:pic>
        <p:nvPicPr>
          <p:cNvPr id="7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3190042"/>
            <a:ext cx="73355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Audience and Purpose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4328755"/>
            <a:ext cx="111099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informative and solution-oriented annual sales report is tailored for employees with basic data analysis knowledge at Bharat Store. Its purpose is to equip them with valuable insights to drive sales growth.</a:t>
            </a:r>
            <a:endParaRPr lang="en-US" sz="1750" dirty="0"/>
          </a:p>
        </p:txBody>
      </p:sp>
      <p:pic>
        <p:nvPicPr>
          <p:cNvPr id="6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</TotalTime>
  <Words>379</Words>
  <Application>Microsoft Office PowerPoint</Application>
  <PresentationFormat>Custom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Dela Gothic One</vt:lpstr>
      <vt:lpstr>DM Sans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Rashid Khan</cp:lastModifiedBy>
  <cp:revision>5</cp:revision>
  <dcterms:created xsi:type="dcterms:W3CDTF">2024-03-10T10:00:19Z</dcterms:created>
  <dcterms:modified xsi:type="dcterms:W3CDTF">2024-08-29T13:37:13Z</dcterms:modified>
</cp:coreProperties>
</file>