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60" r:id="rId5"/>
    <p:sldId id="261" r:id="rId6"/>
    <p:sldId id="262" r:id="rId7"/>
    <p:sldId id="263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3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342" y="914401"/>
            <a:ext cx="8825658" cy="1009650"/>
          </a:xfrm>
        </p:spPr>
        <p:txBody>
          <a:bodyPr/>
          <a:lstStyle/>
          <a:p>
            <a:r>
              <a:rPr lang="en-US" dirty="0" smtClean="0"/>
              <a:t>SQL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342" y="3281955"/>
            <a:ext cx="8825658" cy="8614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BY RASHID GHANSAR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6037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692" y="232046"/>
            <a:ext cx="8825658" cy="581026"/>
          </a:xfrm>
        </p:spPr>
        <p:txBody>
          <a:bodyPr/>
          <a:lstStyle/>
          <a:p>
            <a:endParaRPr lang="en-US" sz="3200" b="1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7889" y="1618238"/>
            <a:ext cx="4804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Creates a virtual table of employees </a:t>
            </a:r>
            <a:endParaRPr lang="en-US" sz="1800" dirty="0" smtClean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earning </a:t>
            </a:r>
            <a:r>
              <a:rPr lang="en-US" sz="1800" dirty="0"/>
              <a:t>more than </a:t>
            </a:r>
            <a:r>
              <a:rPr lang="en-US" sz="1800" dirty="0" smtClean="0"/>
              <a:t>80,000</a:t>
            </a:r>
            <a:r>
              <a:rPr lang="en-US" sz="1800" dirty="0"/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17219" y="1618238"/>
            <a:ext cx="8506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Calculate the Age Difference </a:t>
            </a:r>
            <a:r>
              <a:rPr lang="en-US" sz="1800" dirty="0" smtClean="0"/>
              <a:t>Between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 </a:t>
            </a:r>
            <a:r>
              <a:rPr lang="en-US" sz="1800" dirty="0"/>
              <a:t>Two Employees</a:t>
            </a:r>
            <a:endParaRPr lang="en-US" altLang="en-US" sz="1800" cap="none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89" y="2643189"/>
            <a:ext cx="4096322" cy="3991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313" y="2805428"/>
            <a:ext cx="594203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6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692" y="266700"/>
            <a:ext cx="8825658" cy="581026"/>
          </a:xfrm>
        </p:spPr>
        <p:txBody>
          <a:bodyPr/>
          <a:lstStyle/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73" y="2538221"/>
            <a:ext cx="9387301" cy="3770550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71687" y="1641009"/>
            <a:ext cx="8205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the first 5 rows of the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Employee table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8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692" y="266700"/>
            <a:ext cx="8825658" cy="581026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71687" y="1210122"/>
            <a:ext cx="82057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/>
              <a:t>Find the Average Salary </a:t>
            </a:r>
            <a:r>
              <a:rPr lang="en-US" sz="2800" dirty="0" smtClean="0"/>
              <a:t>of employees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 smtClean="0"/>
              <a:t>Group by department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800" dirty="0" smtClean="0"/>
              <a:t> </a:t>
            </a:r>
            <a:endParaRPr lang="en-US" altLang="en-US" sz="280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16" y="2634958"/>
            <a:ext cx="8429835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392" y="733634"/>
            <a:ext cx="8825658" cy="581026"/>
          </a:xfrm>
        </p:spPr>
        <p:txBody>
          <a:bodyPr/>
          <a:lstStyle/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2" y="2462004"/>
            <a:ext cx="10082598" cy="3910944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71688" y="1641009"/>
            <a:ext cx="893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Modify the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Employee table to add email to the table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392" y="733634"/>
            <a:ext cx="8825658" cy="581026"/>
          </a:xfrm>
        </p:spPr>
        <p:txBody>
          <a:bodyPr/>
          <a:lstStyle/>
          <a:p>
            <a:endParaRPr lang="en-US" sz="32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6788" y="1593184"/>
            <a:ext cx="9711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Update salary for employees in the 'HR' </a:t>
            </a:r>
            <a:r>
              <a:rPr lang="en-US" sz="2400" dirty="0" smtClean="0">
                <a:solidFill>
                  <a:schemeClr val="tx1"/>
                </a:solidFill>
              </a:rPr>
              <a:t>department by 10%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3" y="2333374"/>
            <a:ext cx="9808119" cy="4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2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692" y="276434"/>
            <a:ext cx="8825658" cy="581026"/>
          </a:xfrm>
        </p:spPr>
        <p:txBody>
          <a:bodyPr/>
          <a:lstStyle/>
          <a:p>
            <a:endParaRPr lang="en-US" sz="3200" b="1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2561" y="1941404"/>
            <a:ext cx="35269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Filters employees </a:t>
            </a:r>
            <a:r>
              <a:rPr lang="en-US" sz="1800" dirty="0" smtClean="0"/>
              <a:t>working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in </a:t>
            </a:r>
            <a:r>
              <a:rPr lang="en-US" sz="1800" dirty="0"/>
              <a:t>Sales or Marketing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96" y="3162074"/>
            <a:ext cx="3820058" cy="32389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428161" y="1941404"/>
            <a:ext cx="367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Finds employees with 'son' </a:t>
            </a:r>
            <a:r>
              <a:rPr lang="en-US" sz="1800" dirty="0" smtClean="0"/>
              <a:t>in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 </a:t>
            </a:r>
            <a:r>
              <a:rPr lang="en-US" sz="1800" dirty="0"/>
              <a:t>their last name</a:t>
            </a:r>
            <a:endParaRPr lang="en-US" altLang="en-US" sz="1800" cap="none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566" y="3057525"/>
            <a:ext cx="4462659" cy="351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3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692" y="276434"/>
            <a:ext cx="8825658" cy="581026"/>
          </a:xfrm>
        </p:spPr>
        <p:txBody>
          <a:bodyPr/>
          <a:lstStyle/>
          <a:p>
            <a:endParaRPr lang="en-US" sz="3200" b="1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2561" y="1941404"/>
            <a:ext cx="41649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Finds employees earning above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the company’s average salary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428161" y="1941404"/>
            <a:ext cx="3469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Calculates total salaries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for each department</a:t>
            </a:r>
            <a:endParaRPr lang="en-US" altLang="en-US" sz="1800" cap="none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8" y="2852485"/>
            <a:ext cx="4344006" cy="3610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10" y="2852484"/>
            <a:ext cx="4558770" cy="37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692" y="276434"/>
            <a:ext cx="8825658" cy="581026"/>
          </a:xfrm>
        </p:spPr>
        <p:txBody>
          <a:bodyPr/>
          <a:lstStyle/>
          <a:p>
            <a:endParaRPr lang="en-US" sz="3200" b="1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2561" y="2079903"/>
            <a:ext cx="5378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Find Employees Whose Names Start with 'A'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428161" y="1941404"/>
            <a:ext cx="35253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Use usecase to </a:t>
            </a:r>
            <a:r>
              <a:rPr lang="en-US" sz="1800" dirty="0"/>
              <a:t>Categorize </a:t>
            </a:r>
            <a:endParaRPr lang="en-US" sz="1800" dirty="0" smtClean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Employees </a:t>
            </a:r>
            <a:r>
              <a:rPr lang="en-US" sz="1800" dirty="0"/>
              <a:t>by Salary</a:t>
            </a:r>
            <a:endParaRPr lang="en-US" altLang="en-US" sz="1800" cap="none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4" y="3181999"/>
            <a:ext cx="5173647" cy="3057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594" y="2979090"/>
            <a:ext cx="4985529" cy="33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6692" y="276434"/>
            <a:ext cx="8825658" cy="581026"/>
          </a:xfrm>
        </p:spPr>
        <p:txBody>
          <a:bodyPr/>
          <a:lstStyle/>
          <a:p>
            <a:endParaRPr lang="en-US" sz="3200" b="1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2561" y="2079903"/>
            <a:ext cx="49728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Find Employees Hired in the Last 5 Years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428161" y="1941404"/>
            <a:ext cx="39116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Find the number of employees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 smtClean="0"/>
              <a:t>working in each department</a:t>
            </a:r>
            <a:endParaRPr lang="en-US" altLang="en-US" sz="1800" cap="none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11" y="2882295"/>
            <a:ext cx="5858693" cy="3486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61" y="2882295"/>
            <a:ext cx="482032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02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128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Rashid Ghansar</dc:creator>
  <cp:lastModifiedBy>Rashid Ghansar</cp:lastModifiedBy>
  <cp:revision>8</cp:revision>
  <cp:lastPrinted>2025-03-19T00:51:57Z</cp:lastPrinted>
  <dcterms:created xsi:type="dcterms:W3CDTF">2025-03-16T12:00:48Z</dcterms:created>
  <dcterms:modified xsi:type="dcterms:W3CDTF">2025-03-19T00:55:18Z</dcterms:modified>
</cp:coreProperties>
</file>