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sldIdLst>
    <p:sldId id="256" r:id="rId2"/>
    <p:sldId id="257" r:id="rId3"/>
    <p:sldId id="258" r:id="rId4"/>
    <p:sldId id="260" r:id="rId5"/>
    <p:sldId id="261" r:id="rId6"/>
    <p:sldId id="298" r:id="rId7"/>
    <p:sldId id="313" r:id="rId8"/>
    <p:sldId id="314" r:id="rId9"/>
    <p:sldId id="315" r:id="rId10"/>
    <p:sldId id="316" r:id="rId11"/>
    <p:sldId id="317" r:id="rId12"/>
    <p:sldId id="318" r:id="rId13"/>
    <p:sldId id="319" r:id="rId14"/>
    <p:sldId id="265" r:id="rId15"/>
    <p:sldId id="271" r:id="rId16"/>
    <p:sldId id="288" r:id="rId17"/>
    <p:sldId id="290" r:id="rId18"/>
    <p:sldId id="272" r:id="rId19"/>
    <p:sldId id="293" r:id="rId20"/>
    <p:sldId id="295" r:id="rId21"/>
    <p:sldId id="296" r:id="rId22"/>
    <p:sldId id="267" r:id="rId23"/>
    <p:sldId id="268" r:id="rId24"/>
    <p:sldId id="269" r:id="rId25"/>
    <p:sldId id="312" r:id="rId26"/>
    <p:sldId id="270"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AC"/>
    <a:srgbClr val="FF0066"/>
    <a:srgbClr val="FFFF00"/>
    <a:srgbClr val="46C4EC"/>
    <a:srgbClr val="F9F383"/>
    <a:srgbClr val="E43434"/>
    <a:srgbClr val="B77779"/>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74" autoAdjust="0"/>
    <p:restoredTop sz="93310" autoAdjust="0"/>
  </p:normalViewPr>
  <p:slideViewPr>
    <p:cSldViewPr>
      <p:cViewPr>
        <p:scale>
          <a:sx n="75" d="100"/>
          <a:sy n="75" d="100"/>
        </p:scale>
        <p:origin x="-1254" y="3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endParaRPr lang="en-U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endParaRPr lang="en-U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8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endParaRPr lang="en-US"/>
          </a:p>
        </p:txBody>
      </p:sp>
      <p:sp>
        <p:nvSpPr>
          <p:cNvPr id="3083" name="Rectangle 11"/>
          <p:cNvSpPr>
            <a:spLocks noGrp="1" noChangeArrowheads="1"/>
          </p:cNvSpPr>
          <p:nvPr>
            <p:ph type="ctrTitle"/>
          </p:nvPr>
        </p:nvSpPr>
        <p:spPr>
          <a:xfrm>
            <a:off x="685800" y="2286000"/>
            <a:ext cx="7772400" cy="1143000"/>
          </a:xfrm>
        </p:spPr>
        <p:txBody>
          <a:bodyPr/>
          <a:lstStyle>
            <a:lvl1pPr>
              <a:defRPr/>
            </a:lvl1pPr>
          </a:lstStyle>
          <a:p>
            <a:r>
              <a:rPr lang="en-US" smtClean="0"/>
              <a:t>Click to edit Master title style</a:t>
            </a:r>
            <a:endParaRPr lang="en-US"/>
          </a:p>
        </p:txBody>
      </p:sp>
      <p:sp>
        <p:nvSpPr>
          <p:cNvPr id="3084"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3085" name="Rectangle 13"/>
          <p:cNvSpPr>
            <a:spLocks noGrp="1" noChangeArrowheads="1"/>
          </p:cNvSpPr>
          <p:nvPr>
            <p:ph type="dt" sz="half" idx="2"/>
          </p:nvPr>
        </p:nvSpPr>
        <p:spPr/>
        <p:txBody>
          <a:bodyPr/>
          <a:lstStyle>
            <a:lvl1pPr>
              <a:defRPr/>
            </a:lvl1pPr>
          </a:lstStyle>
          <a:p>
            <a:fld id="{1D8BD707-D9CF-40AE-B4C6-C98DA3205C09}" type="datetimeFigureOut">
              <a:rPr lang="en-US" smtClean="0"/>
              <a:pPr/>
              <a:t>3/19/2021</a:t>
            </a:fld>
            <a:endParaRPr lang="en-US"/>
          </a:p>
        </p:txBody>
      </p:sp>
      <p:sp>
        <p:nvSpPr>
          <p:cNvPr id="3086" name="Rectangle 14"/>
          <p:cNvSpPr>
            <a:spLocks noGrp="1" noChangeArrowheads="1"/>
          </p:cNvSpPr>
          <p:nvPr>
            <p:ph type="ftr" sz="quarter" idx="3"/>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3087" name="Rectangle 15"/>
          <p:cNvSpPr>
            <a:spLocks noGrp="1" noChangeArrowheads="1"/>
          </p:cNvSpPr>
          <p:nvPr>
            <p:ph type="sldNum" sz="quarter" idx="4"/>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6" name="Slide Number Placeholder 5"/>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6" name="Slide Number Placeholder 5"/>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6" name="Slide Number Placeholder 5"/>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5" name="Footer Placeholder 4"/>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6" name="Slide Number Placeholder 5"/>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6" name="Footer Placeholder 5"/>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7" name="Slide Number Placeholder 6"/>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8" name="Footer Placeholder 7"/>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9" name="Slide Number Placeholder 8"/>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4" name="Footer Placeholder 3"/>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5" name="Slide Number Placeholder 4"/>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3" name="Footer Placeholder 2"/>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4" name="Slide Number Placeholder 3"/>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6" name="Footer Placeholder 5"/>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7" name="Slide Number Placeholder 6"/>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D8BD707-D9CF-40AE-B4C6-C98DA3205C09}" type="datetimeFigureOut">
              <a:rPr lang="en-US" smtClean="0"/>
              <a:pPr/>
              <a:t>3/19/2021</a:t>
            </a:fld>
            <a:endParaRPr lang="en-US"/>
          </a:p>
        </p:txBody>
      </p:sp>
      <p:sp>
        <p:nvSpPr>
          <p:cNvPr id="6" name="Footer Placeholder 5"/>
          <p:cNvSpPr>
            <a:spLocks noGrp="1"/>
          </p:cNvSpPr>
          <p:nvPr>
            <p:ph type="ftr" sz="quarter" idx="11"/>
          </p:nvPr>
        </p:nvSpPr>
        <p:spPr/>
        <p:txBody>
          <a:bodyPr/>
          <a:lstStyle>
            <a:lvl1pPr>
              <a:defRPr/>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7" name="Slide Number Placeholder 6"/>
          <p:cNvSpPr>
            <a:spLocks noGrp="1"/>
          </p:cNvSpPr>
          <p:nvPr>
            <p:ph type="sldNum" sz="quarter" idx="12"/>
          </p:nvPr>
        </p:nvSpPr>
        <p:spPr/>
        <p:txBody>
          <a:bodyPr/>
          <a:lstStyle>
            <a:lvl1pPr>
              <a:defRPr/>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endParaRPr lang="en-US"/>
          </a:p>
        </p:txBody>
      </p:sp>
      <p:sp>
        <p:nvSpPr>
          <p:cNvPr id="2051"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endParaRPr lang="en-US"/>
          </a:p>
        </p:txBody>
      </p:sp>
      <p:sp>
        <p:nvSpPr>
          <p:cNvPr id="2052"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3"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4"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5"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6"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7"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endParaRPr lang="en-US"/>
          </a:p>
        </p:txBody>
      </p:sp>
      <p:sp>
        <p:nvSpPr>
          <p:cNvPr id="2058"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endParaRPr lang="en-US"/>
          </a:p>
        </p:txBody>
      </p:sp>
      <p:sp>
        <p:nvSpPr>
          <p:cNvPr id="2059"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60"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61"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1D8BD707-D9CF-40AE-B4C6-C98DA3205C09}" type="datetimeFigureOut">
              <a:rPr lang="en-US" smtClean="0"/>
              <a:pPr/>
              <a:t>3/19/2021</a:t>
            </a:fld>
            <a:endParaRPr lang="en-US"/>
          </a:p>
        </p:txBody>
      </p:sp>
      <p:sp>
        <p:nvSpPr>
          <p:cNvPr id="2062"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marL="12700">
              <a:lnSpc>
                <a:spcPct val="100000"/>
              </a:lnSpc>
              <a:spcBef>
                <a:spcPts val="45"/>
              </a:spcBef>
            </a:pPr>
            <a:r>
              <a:rPr lang="en-US" spc="-5" smtClean="0"/>
              <a:t>Course Project</a:t>
            </a:r>
            <a:r>
              <a:rPr lang="en-US" spc="-70" smtClean="0"/>
              <a:t> </a:t>
            </a:r>
            <a:r>
              <a:rPr lang="en-US" spc="-5" smtClean="0"/>
              <a:t>Presentation</a:t>
            </a:r>
            <a:endParaRPr lang="en-US" spc="-5" dirty="0"/>
          </a:p>
        </p:txBody>
      </p:sp>
      <p:sp>
        <p:nvSpPr>
          <p:cNvPr id="2063"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marL="38100">
              <a:lnSpc>
                <a:spcPct val="100000"/>
              </a:lnSpc>
              <a:spcBef>
                <a:spcPts val="45"/>
              </a:spcBef>
            </a:pPr>
            <a:fld id="{81D60167-4931-47E6-BA6A-407CBD079E47}" type="slidenum">
              <a:rPr lang="en-US" smtClean="0"/>
              <a:pPr marL="38100">
                <a:lnSpc>
                  <a:spcPct val="100000"/>
                </a:lnSpc>
                <a:spcBef>
                  <a:spcPts val="45"/>
                </a:spcBef>
              </a:pPr>
              <a:t>‹#›</a:t>
            </a:fld>
            <a:endParaRPr lang="en-US" dirty="0"/>
          </a:p>
        </p:txBody>
      </p:sp>
    </p:spTree>
  </p:cSld>
  <p:clrMap bg1="dk2" tx1="lt1" bg2="dk1"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0-#ppt_w/2"/>
                                          </p:val>
                                        </p:tav>
                                        <p:tav tm="100000">
                                          <p:val>
                                            <p:strVal val="#ppt_x"/>
                                          </p:val>
                                        </p:tav>
                                      </p:tavLst>
                                    </p:anim>
                                    <p:anim calcmode="lin" valueType="num">
                                      <p:cBhvr additive="base">
                                        <p:cTn id="8" dur="500" fill="hold"/>
                                        <p:tgtEl>
                                          <p:spTgt spid="2050"/>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20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524000"/>
            <a:ext cx="6553200" cy="2476319"/>
          </a:xfrm>
          <a:prstGeom prst="rect">
            <a:avLst/>
          </a:prstGeom>
        </p:spPr>
        <p:txBody>
          <a:bodyPr vert="horz" wrap="square" lIns="0" tIns="13970" rIns="0" bIns="0" rtlCol="0">
            <a:spAutoFit/>
          </a:bodyPr>
          <a:lstStyle/>
          <a:p>
            <a:pPr algn="ctr">
              <a:lnSpc>
                <a:spcPct val="100000"/>
              </a:lnSpc>
              <a:spcBef>
                <a:spcPts val="110"/>
              </a:spcBef>
            </a:pPr>
            <a:r>
              <a:rPr lang="en-US" sz="4000" b="1" dirty="0" smtClean="0">
                <a:solidFill>
                  <a:srgbClr val="F9F383"/>
                </a:solidFill>
              </a:rPr>
              <a:t>“CHECK YOUR RATE OF INFECTION IN COVID-19 VIRUS”</a:t>
            </a:r>
            <a:r>
              <a:rPr lang="en-US" sz="4000" b="1" dirty="0" smtClean="0"/>
              <a:t/>
            </a:r>
            <a:br>
              <a:rPr lang="en-US" sz="4000" b="1" dirty="0" smtClean="0"/>
            </a:br>
            <a:r>
              <a:rPr lang="en-US" sz="2000" b="1" u="sng" dirty="0" smtClean="0"/>
              <a:t> </a:t>
            </a:r>
            <a:br>
              <a:rPr lang="en-US" sz="2000" b="1" u="sng" dirty="0" smtClean="0"/>
            </a:br>
            <a:r>
              <a:rPr lang="en-US" sz="2000" b="1" dirty="0" smtClean="0">
                <a:solidFill>
                  <a:srgbClr val="B77779"/>
                </a:solidFill>
              </a:rPr>
              <a:t>     </a:t>
            </a:r>
            <a:r>
              <a:rPr lang="en-US" sz="2000" b="1" u="sng" dirty="0" smtClean="0">
                <a:solidFill>
                  <a:srgbClr val="B77779"/>
                </a:solidFill>
              </a:rPr>
              <a:t> </a:t>
            </a:r>
            <a:r>
              <a:rPr lang="en-US" sz="2000" b="1" u="sng" dirty="0" smtClean="0">
                <a:solidFill>
                  <a:srgbClr val="00B0F0"/>
                </a:solidFill>
              </a:rPr>
              <a:t>Software Development I (CSE 100) </a:t>
            </a:r>
            <a:r>
              <a:rPr lang="en-US" sz="2000" b="1" dirty="0" smtClean="0">
                <a:solidFill>
                  <a:srgbClr val="00B0F0"/>
                </a:solidFill>
              </a:rPr>
              <a:t> </a:t>
            </a:r>
            <a:endParaRPr lang="en-US" sz="2000" dirty="0" smtClean="0">
              <a:solidFill>
                <a:srgbClr val="00B0F0"/>
              </a:solidFill>
            </a:endParaRPr>
          </a:p>
        </p:txBody>
      </p:sp>
      <p:sp>
        <p:nvSpPr>
          <p:cNvPr id="3" name="object 3"/>
          <p:cNvSpPr txBox="1"/>
          <p:nvPr/>
        </p:nvSpPr>
        <p:spPr>
          <a:xfrm>
            <a:off x="228600" y="5029200"/>
            <a:ext cx="3657600" cy="2518638"/>
          </a:xfrm>
          <a:prstGeom prst="rect">
            <a:avLst/>
          </a:prstGeom>
        </p:spPr>
        <p:txBody>
          <a:bodyPr vert="horz" wrap="square" lIns="0" tIns="12700" rIns="0" bIns="0" rtlCol="0">
            <a:spAutoFit/>
          </a:bodyPr>
          <a:lstStyle/>
          <a:p>
            <a:pPr marL="400685" indent="-388620">
              <a:spcBef>
                <a:spcPts val="100"/>
              </a:spcBef>
              <a:buClr>
                <a:srgbClr val="90C126"/>
              </a:buClr>
              <a:buSzPct val="77777"/>
              <a:buFont typeface="Noto Sans Symbols"/>
              <a:buChar char="►"/>
              <a:tabLst>
                <a:tab pos="400685" algn="l"/>
                <a:tab pos="401320" algn="l"/>
              </a:tabLst>
            </a:pPr>
            <a:r>
              <a:rPr lang="en-US" b="1" u="sng" dirty="0" smtClean="0"/>
              <a:t>Submitted By</a:t>
            </a:r>
            <a:r>
              <a:rPr lang="en-US" sz="1800" b="1" u="sng" spc="-5" dirty="0" smtClean="0">
                <a:solidFill>
                  <a:srgbClr val="3F3F3F"/>
                </a:solidFill>
                <a:latin typeface="Trebuchet MS"/>
                <a:cs typeface="Trebuchet MS"/>
              </a:rPr>
              <a:t>:</a:t>
            </a:r>
          </a:p>
          <a:p>
            <a:pPr marL="400685" indent="-388620">
              <a:spcBef>
                <a:spcPts val="100"/>
              </a:spcBef>
              <a:buClr>
                <a:srgbClr val="90C126"/>
              </a:buClr>
              <a:buSzPct val="77777"/>
              <a:buFont typeface="Noto Sans Symbols"/>
              <a:buChar char="►"/>
              <a:tabLst>
                <a:tab pos="400685" algn="l"/>
                <a:tab pos="401320" algn="l"/>
              </a:tabLst>
            </a:pPr>
            <a:endParaRPr lang="en-US" sz="1800" b="1" u="sng" spc="-5" dirty="0" smtClean="0">
              <a:solidFill>
                <a:srgbClr val="3F3F3F"/>
              </a:solidFill>
              <a:latin typeface="Trebuchet MS"/>
              <a:cs typeface="Trebuchet MS"/>
            </a:endParaRPr>
          </a:p>
          <a:p>
            <a:r>
              <a:rPr lang="en-US" sz="1600" dirty="0" smtClean="0"/>
              <a:t>        </a:t>
            </a:r>
            <a:r>
              <a:rPr lang="en-US" dirty="0" smtClean="0"/>
              <a:t> </a:t>
            </a:r>
            <a:r>
              <a:rPr lang="en-US" dirty="0" err="1" smtClean="0"/>
              <a:t>Mahira</a:t>
            </a:r>
            <a:r>
              <a:rPr lang="en-US" dirty="0" smtClean="0"/>
              <a:t> </a:t>
            </a:r>
            <a:r>
              <a:rPr lang="en-US" dirty="0" err="1" smtClean="0"/>
              <a:t>Arefin</a:t>
            </a:r>
            <a:r>
              <a:rPr lang="en-US" dirty="0" smtClean="0"/>
              <a:t>  </a:t>
            </a:r>
            <a:r>
              <a:rPr lang="en-US" sz="1600" dirty="0" smtClean="0">
                <a:latin typeface="+mj-lt"/>
              </a:rPr>
              <a:t>(19202103337)</a:t>
            </a:r>
          </a:p>
          <a:p>
            <a:r>
              <a:rPr lang="en-US" dirty="0" smtClean="0"/>
              <a:t>       </a:t>
            </a:r>
            <a:r>
              <a:rPr lang="en-US" dirty="0" err="1" smtClean="0"/>
              <a:t>Farhana</a:t>
            </a:r>
            <a:r>
              <a:rPr lang="en-US" dirty="0" smtClean="0"/>
              <a:t> Islam   </a:t>
            </a:r>
            <a:r>
              <a:rPr lang="en-US" sz="1600" dirty="0" smtClean="0">
                <a:latin typeface="+mj-lt"/>
              </a:rPr>
              <a:t>(19202103333)</a:t>
            </a:r>
          </a:p>
          <a:p>
            <a:r>
              <a:rPr lang="en-US" dirty="0" smtClean="0"/>
              <a:t>      </a:t>
            </a:r>
            <a:r>
              <a:rPr lang="en-US" dirty="0" err="1" smtClean="0"/>
              <a:t>Md.Rashidul</a:t>
            </a:r>
            <a:r>
              <a:rPr lang="en-US" dirty="0" smtClean="0"/>
              <a:t> </a:t>
            </a:r>
            <a:r>
              <a:rPr lang="en-US" dirty="0" err="1" smtClean="0"/>
              <a:t>Haq</a:t>
            </a:r>
            <a:r>
              <a:rPr lang="en-US" dirty="0" smtClean="0"/>
              <a:t>   </a:t>
            </a:r>
            <a:r>
              <a:rPr lang="en-US" sz="1600" dirty="0" smtClean="0">
                <a:latin typeface="+mj-lt"/>
              </a:rPr>
              <a:t>(19202103356)</a:t>
            </a:r>
            <a:r>
              <a:rPr lang="en-US" dirty="0" smtClean="0"/>
              <a:t> 	</a:t>
            </a:r>
            <a:endParaRPr lang="en-US" sz="1400" dirty="0" smtClean="0">
              <a:latin typeface="+mj-lt"/>
            </a:endParaRPr>
          </a:p>
          <a:p>
            <a:r>
              <a:rPr lang="en-US" dirty="0" smtClean="0"/>
              <a:t>		</a:t>
            </a:r>
          </a:p>
          <a:p>
            <a:r>
              <a:rPr lang="en-US" dirty="0" smtClean="0"/>
              <a:t>		</a:t>
            </a:r>
            <a:endParaRPr lang="en-US" sz="1400" b="0" dirty="0" smtClean="0">
              <a:latin typeface="+mj-lt"/>
            </a:endParaRPr>
          </a:p>
          <a:p>
            <a:r>
              <a:rPr lang="en-US" dirty="0" smtClean="0"/>
              <a:t/>
            </a:r>
            <a:br>
              <a:rPr lang="en-US" dirty="0" smtClean="0"/>
            </a:br>
            <a:endParaRPr sz="1800">
              <a:latin typeface="Trebuchet MS"/>
              <a:cs typeface="Trebuchet MS"/>
            </a:endParaRPr>
          </a:p>
        </p:txBody>
      </p:sp>
      <p:sp>
        <p:nvSpPr>
          <p:cNvPr id="4" name="object 4"/>
          <p:cNvSpPr txBox="1"/>
          <p:nvPr/>
        </p:nvSpPr>
        <p:spPr>
          <a:xfrm>
            <a:off x="4648200" y="4975180"/>
            <a:ext cx="4724400" cy="1120820"/>
          </a:xfrm>
          <a:prstGeom prst="rect">
            <a:avLst/>
          </a:prstGeom>
        </p:spPr>
        <p:txBody>
          <a:bodyPr vert="horz" wrap="square" lIns="0" tIns="12700" rIns="0" bIns="0" rtlCol="0">
            <a:spAutoFit/>
          </a:bodyPr>
          <a:lstStyle/>
          <a:p>
            <a:r>
              <a:rPr lang="en-US" b="1" u="sng" dirty="0" smtClean="0"/>
              <a:t>Submitted To:</a:t>
            </a:r>
            <a:endParaRPr lang="en-US" b="1" dirty="0" smtClean="0"/>
          </a:p>
          <a:p>
            <a:r>
              <a:rPr lang="en-US" dirty="0" smtClean="0"/>
              <a:t>  	      </a:t>
            </a:r>
            <a:r>
              <a:rPr lang="en-US" dirty="0" err="1" smtClean="0"/>
              <a:t>Umme</a:t>
            </a:r>
            <a:r>
              <a:rPr lang="en-US" dirty="0" smtClean="0"/>
              <a:t> </a:t>
            </a:r>
            <a:r>
              <a:rPr lang="en-US" dirty="0" err="1" smtClean="0"/>
              <a:t>Hafcha</a:t>
            </a:r>
            <a:r>
              <a:rPr lang="en-US" dirty="0" smtClean="0"/>
              <a:t> </a:t>
            </a:r>
            <a:r>
              <a:rPr lang="en-US" dirty="0" err="1" smtClean="0"/>
              <a:t>Mukti</a:t>
            </a:r>
            <a:r>
              <a:rPr lang="en-US" dirty="0" smtClean="0"/>
              <a:t> </a:t>
            </a:r>
          </a:p>
          <a:p>
            <a:r>
              <a:rPr lang="en-US" dirty="0" smtClean="0"/>
              <a:t>             Course Instructor, Dept. of CSE, </a:t>
            </a:r>
          </a:p>
          <a:p>
            <a:r>
              <a:rPr lang="en-US" dirty="0" smtClean="0"/>
              <a:t>                             BUBT</a:t>
            </a:r>
            <a:endParaRPr lang="en-US" b="0" dirty="0" smtClean="0"/>
          </a:p>
        </p:txBody>
      </p:sp>
      <p:sp>
        <p:nvSpPr>
          <p:cNvPr id="5" name="object 5"/>
          <p:cNvSpPr txBox="1"/>
          <p:nvPr/>
        </p:nvSpPr>
        <p:spPr>
          <a:xfrm>
            <a:off x="90984" y="177800"/>
            <a:ext cx="1219200" cy="762000"/>
          </a:xfrm>
          <a:prstGeom prst="rect">
            <a:avLst/>
          </a:prstGeom>
          <a:solidFill>
            <a:srgbClr val="90C126"/>
          </a:solidFill>
          <a:ln w="19049">
            <a:solidFill>
              <a:srgbClr val="698C1A"/>
            </a:solidFill>
          </a:ln>
        </p:spPr>
        <p:txBody>
          <a:bodyPr vert="horz" wrap="square" lIns="0" tIns="0" rIns="0" bIns="0" rtlCol="0">
            <a:spAutoFit/>
          </a:bodyPr>
          <a:lstStyle/>
          <a:p>
            <a:pPr marL="339725">
              <a:lnSpc>
                <a:spcPts val="1825"/>
              </a:lnSpc>
            </a:pPr>
            <a:r>
              <a:rPr sz="1800" spc="-5" dirty="0">
                <a:solidFill>
                  <a:srgbClr val="FFFFFF"/>
                </a:solidFill>
                <a:latin typeface="Trebuchet MS"/>
                <a:cs typeface="Trebuchet MS"/>
              </a:rPr>
              <a:t>BUBT</a:t>
            </a:r>
            <a:endParaRPr sz="1800">
              <a:latin typeface="Trebuchet MS"/>
              <a:cs typeface="Trebuchet MS"/>
            </a:endParaRPr>
          </a:p>
          <a:p>
            <a:pPr marL="371475">
              <a:lnSpc>
                <a:spcPct val="100000"/>
              </a:lnSpc>
              <a:spcBef>
                <a:spcPts val="15"/>
              </a:spcBef>
            </a:pPr>
            <a:r>
              <a:rPr sz="1800" spc="-5" dirty="0">
                <a:solidFill>
                  <a:srgbClr val="FFFFFF"/>
                </a:solidFill>
                <a:latin typeface="Trebuchet MS"/>
                <a:cs typeface="Trebuchet MS"/>
              </a:rPr>
              <a:t>Logo</a:t>
            </a:r>
            <a:endParaRPr sz="1800">
              <a:latin typeface="Trebuchet MS"/>
              <a:cs typeface="Trebuchet MS"/>
            </a:endParaRPr>
          </a:p>
        </p:txBody>
      </p:sp>
      <p:pic>
        <p:nvPicPr>
          <p:cNvPr id="6" name="Picture 6" descr="https://lh6.googleusercontent.com/EVgKaoAQDx-7OYOUszahg7o9AMNrppiGNs7cymQmugCN4hKeobnh9-apHVlGMP8cAnQOKt8Evzivek7pYGu3uI42tEfXqwzcuTeHDfYkFFZG_UZiPknouYtEY1lBjQ2K6AME-sVf"/>
          <p:cNvPicPr>
            <a:picLocks noChangeAspect="1" noChangeArrowheads="1"/>
          </p:cNvPicPr>
          <p:nvPr/>
        </p:nvPicPr>
        <p:blipFill>
          <a:blip r:embed="rId2"/>
          <a:srcRect/>
          <a:stretch>
            <a:fillRect/>
          </a:stretch>
        </p:blipFill>
        <p:spPr bwMode="auto">
          <a:xfrm>
            <a:off x="0" y="0"/>
            <a:ext cx="2133600" cy="1066800"/>
          </a:xfrm>
          <a:prstGeom prst="rect">
            <a:avLst/>
          </a:prstGeom>
          <a:noFill/>
        </p:spPr>
      </p:pic>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447800" y="0"/>
            <a:ext cx="7772400" cy="1143000"/>
          </a:xfrm>
        </p:spPr>
        <p:txBody>
          <a:bodyPr/>
          <a:lstStyle/>
          <a:p>
            <a:r>
              <a:rPr lang="en-US" sz="4800" b="1" i="1" u="sng" dirty="0" smtClean="0">
                <a:solidFill>
                  <a:srgbClr val="92D050"/>
                </a:solidFill>
              </a:rPr>
              <a:t>Demonstration:</a:t>
            </a:r>
            <a:endParaRPr lang="en-US" sz="4800" dirty="0">
              <a:solidFill>
                <a:srgbClr val="92D050"/>
              </a:solidFill>
            </a:endParaRPr>
          </a:p>
        </p:txBody>
      </p:sp>
      <p:sp>
        <p:nvSpPr>
          <p:cNvPr id="7" name="object 4"/>
          <p:cNvSpPr txBox="1">
            <a:spLocks noGrp="1"/>
          </p:cNvSpPr>
          <p:nvPr>
            <p:ph type="ftr" sz="quarter" idx="3"/>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9" name="object 5"/>
          <p:cNvSpPr txBox="1">
            <a:spLocks noGrp="1"/>
          </p:cNvSpPr>
          <p:nvPr>
            <p:ph type="sldNum" sz="quarter" idx="4"/>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10</a:t>
            </a:fld>
            <a:endParaRPr dirty="0"/>
          </a:p>
        </p:txBody>
      </p:sp>
      <p:sp>
        <p:nvSpPr>
          <p:cNvPr id="8" name="Rounded Rectangle 7"/>
          <p:cNvSpPr/>
          <p:nvPr/>
        </p:nvSpPr>
        <p:spPr bwMode="auto">
          <a:xfrm>
            <a:off x="0" y="1371600"/>
            <a:ext cx="9144000" cy="5029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800" b="1" dirty="0" smtClean="0"/>
          </a:p>
          <a:p>
            <a:endParaRPr lang="en-US" sz="2800" b="1" dirty="0" smtClean="0"/>
          </a:p>
          <a:p>
            <a:r>
              <a:rPr lang="en-US" sz="2800" b="1" dirty="0" smtClean="0"/>
              <a:t>      void search()                </a:t>
            </a:r>
            <a:r>
              <a:rPr lang="en-US" sz="2800" b="1" dirty="0" smtClean="0">
                <a:solidFill>
                  <a:schemeClr val="accent5">
                    <a:lumMod val="75000"/>
                  </a:schemeClr>
                </a:solidFill>
              </a:rPr>
              <a:t>//For searching information</a:t>
            </a:r>
          </a:p>
          <a:p>
            <a:r>
              <a:rPr lang="en-US" sz="2000" dirty="0" smtClean="0"/>
              <a:t>{</a:t>
            </a:r>
          </a:p>
          <a:p>
            <a:r>
              <a:rPr lang="en-US" sz="2000" dirty="0" smtClean="0"/>
              <a:t>           </a:t>
            </a:r>
            <a:r>
              <a:rPr lang="en-US" sz="2000" dirty="0" err="1" smtClean="0"/>
              <a:t>int</a:t>
            </a:r>
            <a:r>
              <a:rPr lang="en-US" sz="2000" dirty="0" smtClean="0"/>
              <a:t> </a:t>
            </a:r>
            <a:r>
              <a:rPr lang="en-US" sz="2000" dirty="0" err="1" smtClean="0"/>
              <a:t>s,h,f</a:t>
            </a:r>
            <a:r>
              <a:rPr lang="en-US" sz="2000" dirty="0" smtClean="0"/>
              <a:t>;</a:t>
            </a:r>
          </a:p>
          <a:p>
            <a:r>
              <a:rPr lang="en-US" sz="2000" dirty="0" smtClean="0"/>
              <a:t>           char u[100];</a:t>
            </a:r>
          </a:p>
          <a:p>
            <a:r>
              <a:rPr lang="en-US" sz="2000" dirty="0" smtClean="0"/>
              <a:t>           </a:t>
            </a:r>
            <a:r>
              <a:rPr lang="en-US" sz="2000" dirty="0" err="1" smtClean="0"/>
              <a:t>printf</a:t>
            </a:r>
            <a:r>
              <a:rPr lang="en-US" sz="2000" dirty="0" smtClean="0"/>
              <a:t>("\n\n\</a:t>
            </a:r>
            <a:r>
              <a:rPr lang="en-US" sz="2000" dirty="0" err="1" smtClean="0"/>
              <a:t>tBy</a:t>
            </a:r>
            <a:r>
              <a:rPr lang="en-US" sz="2000" dirty="0" smtClean="0"/>
              <a:t> what do you want to search ?\n\n");</a:t>
            </a:r>
          </a:p>
          <a:p>
            <a:r>
              <a:rPr lang="en-US" sz="2000" dirty="0" smtClean="0"/>
              <a:t>           </a:t>
            </a:r>
            <a:r>
              <a:rPr lang="en-US" sz="2000" dirty="0" err="1" smtClean="0"/>
              <a:t>printf</a:t>
            </a:r>
            <a:r>
              <a:rPr lang="en-US" sz="2000" dirty="0" smtClean="0"/>
              <a:t>("1.Serial no. 2.Name  3.State  4.Chance of  corona.   5.Phone no      6.Age        Option = ");</a:t>
            </a:r>
          </a:p>
          <a:p>
            <a:r>
              <a:rPr lang="en-US" sz="2000" dirty="0" smtClean="0"/>
              <a:t>           </a:t>
            </a:r>
            <a:r>
              <a:rPr lang="en-US" sz="2000" dirty="0" err="1" smtClean="0"/>
              <a:t>scanf</a:t>
            </a:r>
            <a:r>
              <a:rPr lang="en-US" sz="2000" dirty="0" smtClean="0"/>
              <a:t>("%</a:t>
            </a:r>
            <a:r>
              <a:rPr lang="en-US" sz="2000" dirty="0" err="1" smtClean="0"/>
              <a:t>d",&amp;h</a:t>
            </a:r>
            <a:r>
              <a:rPr lang="en-US" sz="2000" dirty="0" smtClean="0"/>
              <a:t>);</a:t>
            </a:r>
          </a:p>
          <a:p>
            <a:endParaRPr lang="en-US" sz="2000" dirty="0" smtClean="0"/>
          </a:p>
          <a:p>
            <a:r>
              <a:rPr lang="en-US" sz="2000" dirty="0" smtClean="0"/>
              <a:t>}</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447800" y="0"/>
            <a:ext cx="7772400" cy="1143000"/>
          </a:xfrm>
        </p:spPr>
        <p:txBody>
          <a:bodyPr/>
          <a:lstStyle/>
          <a:p>
            <a:r>
              <a:rPr lang="en-US" sz="4800" b="1" i="1" u="sng" dirty="0" smtClean="0">
                <a:solidFill>
                  <a:srgbClr val="92D050"/>
                </a:solidFill>
              </a:rPr>
              <a:t>Demonstration :</a:t>
            </a:r>
            <a:endParaRPr lang="en-US" sz="4800" dirty="0">
              <a:solidFill>
                <a:srgbClr val="92D050"/>
              </a:solidFill>
            </a:endParaRPr>
          </a:p>
        </p:txBody>
      </p:sp>
      <p:sp>
        <p:nvSpPr>
          <p:cNvPr id="7" name="object 4"/>
          <p:cNvSpPr txBox="1">
            <a:spLocks noGrp="1"/>
          </p:cNvSpPr>
          <p:nvPr>
            <p:ph type="ftr" sz="quarter" idx="3"/>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9" name="object 5"/>
          <p:cNvSpPr txBox="1">
            <a:spLocks noGrp="1"/>
          </p:cNvSpPr>
          <p:nvPr>
            <p:ph type="sldNum" sz="quarter" idx="4"/>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11</a:t>
            </a:fld>
            <a:endParaRPr dirty="0"/>
          </a:p>
        </p:txBody>
      </p:sp>
      <p:sp>
        <p:nvSpPr>
          <p:cNvPr id="8" name="Rounded Rectangle 7"/>
          <p:cNvSpPr/>
          <p:nvPr/>
        </p:nvSpPr>
        <p:spPr bwMode="auto">
          <a:xfrm>
            <a:off x="0" y="1371600"/>
            <a:ext cx="9144000" cy="5029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b="1" dirty="0" smtClean="0"/>
          </a:p>
          <a:p>
            <a:endParaRPr lang="en-US" sz="2000" b="1" dirty="0" smtClean="0"/>
          </a:p>
          <a:p>
            <a:endParaRPr lang="en-US" sz="2000" b="1" dirty="0" smtClean="0"/>
          </a:p>
          <a:p>
            <a:r>
              <a:rPr lang="en-US" sz="2800" b="1" dirty="0" smtClean="0"/>
              <a:t>   void del()                  </a:t>
            </a:r>
            <a:r>
              <a:rPr lang="en-US" sz="2800" b="1" dirty="0" smtClean="0">
                <a:solidFill>
                  <a:schemeClr val="accent5">
                    <a:lumMod val="75000"/>
                  </a:schemeClr>
                </a:solidFill>
              </a:rPr>
              <a:t>//For deleting information</a:t>
            </a:r>
          </a:p>
          <a:p>
            <a:r>
              <a:rPr lang="en-US" sz="2000" dirty="0" smtClean="0"/>
              <a:t>{</a:t>
            </a:r>
          </a:p>
          <a:p>
            <a:r>
              <a:rPr lang="en-US" sz="2000" dirty="0" smtClean="0"/>
              <a:t>      </a:t>
            </a:r>
            <a:r>
              <a:rPr lang="en-US" sz="2000" dirty="0" err="1" smtClean="0"/>
              <a:t>int</a:t>
            </a:r>
            <a:r>
              <a:rPr lang="en-US" sz="2000" dirty="0" smtClean="0"/>
              <a:t> </a:t>
            </a:r>
            <a:r>
              <a:rPr lang="en-US" sz="2000" dirty="0" err="1" smtClean="0"/>
              <a:t>f,h</a:t>
            </a:r>
            <a:r>
              <a:rPr lang="en-US" sz="2000" dirty="0" smtClean="0"/>
              <a:t>;</a:t>
            </a:r>
          </a:p>
          <a:p>
            <a:r>
              <a:rPr lang="en-US" sz="2000" dirty="0" smtClean="0"/>
              <a:t>      </a:t>
            </a:r>
            <a:r>
              <a:rPr lang="en-US" sz="2000" dirty="0" err="1" smtClean="0"/>
              <a:t>printf</a:t>
            </a:r>
            <a:r>
              <a:rPr lang="en-US" sz="2000" dirty="0" smtClean="0"/>
              <a:t>("\n\</a:t>
            </a:r>
            <a:r>
              <a:rPr lang="en-US" sz="2000" dirty="0" err="1" smtClean="0"/>
              <a:t>tEnter</a:t>
            </a:r>
            <a:r>
              <a:rPr lang="en-US" sz="2000" dirty="0" smtClean="0"/>
              <a:t> the serial number of the patient that you want to     delete=");</a:t>
            </a:r>
          </a:p>
          <a:p>
            <a:r>
              <a:rPr lang="en-US" sz="2000" dirty="0" smtClean="0"/>
              <a:t>     </a:t>
            </a:r>
            <a:r>
              <a:rPr lang="en-US" sz="2000" dirty="0" err="1" smtClean="0"/>
              <a:t>scanf</a:t>
            </a:r>
            <a:r>
              <a:rPr lang="en-US" sz="2000" dirty="0" smtClean="0"/>
              <a:t>("%</a:t>
            </a:r>
            <a:r>
              <a:rPr lang="en-US" sz="2000" dirty="0" err="1" smtClean="0"/>
              <a:t>d",&amp;f</a:t>
            </a:r>
            <a:r>
              <a:rPr lang="en-US" sz="2000" dirty="0" smtClean="0"/>
              <a:t>);</a:t>
            </a:r>
          </a:p>
          <a:p>
            <a:r>
              <a:rPr lang="en-US" sz="2000" dirty="0" smtClean="0"/>
              <a:t>}</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6400" y="0"/>
            <a:ext cx="7772400" cy="1143000"/>
          </a:xfrm>
        </p:spPr>
        <p:txBody>
          <a:bodyPr/>
          <a:lstStyle/>
          <a:p>
            <a:r>
              <a:rPr lang="en-US" b="1" i="1" u="sng" dirty="0" smtClean="0">
                <a:solidFill>
                  <a:srgbClr val="92D050"/>
                </a:solidFill>
              </a:rPr>
              <a:t>Demonstration :</a:t>
            </a:r>
            <a:endParaRPr lang="en-US" dirty="0">
              <a:solidFill>
                <a:srgbClr val="92D050"/>
              </a:solidFill>
            </a:endParaRPr>
          </a:p>
        </p:txBody>
      </p:sp>
      <p:sp>
        <p:nvSpPr>
          <p:cNvPr id="7" name="object 4"/>
          <p:cNvSpPr txBox="1">
            <a:spLocks noGrp="1"/>
          </p:cNvSpPr>
          <p:nvPr>
            <p:ph type="ftr" sz="quarter" idx="3"/>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9" name="object 5"/>
          <p:cNvSpPr txBox="1">
            <a:spLocks noGrp="1"/>
          </p:cNvSpPr>
          <p:nvPr>
            <p:ph type="sldNum" sz="quarter" idx="4"/>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12</a:t>
            </a:fld>
            <a:endParaRPr dirty="0"/>
          </a:p>
        </p:txBody>
      </p:sp>
      <p:sp>
        <p:nvSpPr>
          <p:cNvPr id="8" name="Rounded Rectangle 7"/>
          <p:cNvSpPr/>
          <p:nvPr/>
        </p:nvSpPr>
        <p:spPr bwMode="auto">
          <a:xfrm>
            <a:off x="0" y="1371600"/>
            <a:ext cx="9144000" cy="5029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800" b="1" dirty="0" smtClean="0"/>
              <a:t>    </a:t>
            </a:r>
          </a:p>
          <a:p>
            <a:r>
              <a:rPr lang="en-US" sz="2800" b="1" dirty="0" smtClean="0"/>
              <a:t>       void write() 	   	            </a:t>
            </a:r>
            <a:r>
              <a:rPr lang="en-US" sz="2800" b="1" dirty="0" smtClean="0">
                <a:solidFill>
                  <a:schemeClr val="accent5">
                    <a:lumMod val="75000"/>
                  </a:schemeClr>
                </a:solidFill>
              </a:rPr>
              <a:t>//For File handling       </a:t>
            </a:r>
          </a:p>
          <a:p>
            <a:r>
              <a:rPr lang="en-US" sz="2000" dirty="0" smtClean="0"/>
              <a:t>   {		</a:t>
            </a:r>
          </a:p>
          <a:p>
            <a:r>
              <a:rPr lang="en-US" sz="2000" dirty="0" smtClean="0"/>
              <a:t>         FILE *</a:t>
            </a:r>
            <a:r>
              <a:rPr lang="en-US" sz="2000" dirty="0" err="1" smtClean="0"/>
              <a:t>fp</a:t>
            </a:r>
            <a:r>
              <a:rPr lang="en-US" sz="2000" dirty="0" smtClean="0"/>
              <a:t> = </a:t>
            </a:r>
            <a:r>
              <a:rPr lang="en-US" sz="2000" dirty="0" err="1" smtClean="0"/>
              <a:t>fopen</a:t>
            </a:r>
            <a:r>
              <a:rPr lang="en-US" sz="2000" dirty="0" smtClean="0"/>
              <a:t>("</a:t>
            </a:r>
            <a:r>
              <a:rPr lang="en-US" sz="2000" dirty="0" err="1" smtClean="0"/>
              <a:t>patient.txt","w</a:t>
            </a:r>
            <a:r>
              <a:rPr lang="en-US" sz="2000" dirty="0" smtClean="0"/>
              <a:t>");</a:t>
            </a:r>
          </a:p>
          <a:p>
            <a:r>
              <a:rPr lang="en-US" sz="2000" dirty="0" smtClean="0"/>
              <a:t>         if(</a:t>
            </a:r>
            <a:r>
              <a:rPr lang="en-US" sz="2000" dirty="0" err="1" smtClean="0"/>
              <a:t>fp</a:t>
            </a:r>
            <a:r>
              <a:rPr lang="en-US" sz="2000" dirty="0" smtClean="0"/>
              <a:t> == NULL)</a:t>
            </a:r>
          </a:p>
          <a:p>
            <a:r>
              <a:rPr lang="en-US" sz="2000" dirty="0" smtClean="0"/>
              <a:t>    {</a:t>
            </a:r>
          </a:p>
          <a:p>
            <a:r>
              <a:rPr lang="en-US" sz="2000" dirty="0" smtClean="0"/>
              <a:t>         </a:t>
            </a:r>
            <a:r>
              <a:rPr lang="en-US" sz="2000" dirty="0" err="1" smtClean="0"/>
              <a:t>printf</a:t>
            </a:r>
            <a:r>
              <a:rPr lang="en-US" sz="2000" dirty="0" smtClean="0"/>
              <a:t>("Error");</a:t>
            </a:r>
          </a:p>
          <a:p>
            <a:r>
              <a:rPr lang="en-US" sz="2000" dirty="0" smtClean="0"/>
              <a:t>         exit(1);</a:t>
            </a:r>
          </a:p>
          <a:p>
            <a:r>
              <a:rPr lang="en-US" sz="2000" dirty="0" smtClean="0"/>
              <a:t>    }</a:t>
            </a:r>
          </a:p>
          <a:p>
            <a:r>
              <a:rPr lang="en-US" sz="2000" dirty="0" smtClean="0"/>
              <a:t>        </a:t>
            </a:r>
            <a:r>
              <a:rPr lang="en-US" sz="2000" dirty="0" err="1" smtClean="0"/>
              <a:t>fwrite</a:t>
            </a:r>
            <a:r>
              <a:rPr lang="en-US" sz="2000" dirty="0" smtClean="0"/>
              <a:t>(x, </a:t>
            </a:r>
            <a:r>
              <a:rPr lang="en-US" sz="2000" dirty="0" err="1" smtClean="0"/>
              <a:t>sizeof</a:t>
            </a:r>
            <a:r>
              <a:rPr lang="en-US" sz="2000" dirty="0" smtClean="0"/>
              <a:t>(</a:t>
            </a:r>
            <a:r>
              <a:rPr lang="en-US" sz="2000" dirty="0" err="1" smtClean="0"/>
              <a:t>struct</a:t>
            </a:r>
            <a:r>
              <a:rPr lang="en-US" sz="2000" dirty="0" smtClean="0"/>
              <a:t> ad),num, </a:t>
            </a:r>
            <a:r>
              <a:rPr lang="en-US" sz="2000" dirty="0" err="1" smtClean="0"/>
              <a:t>fp</a:t>
            </a:r>
            <a:r>
              <a:rPr lang="en-US" sz="2000" dirty="0" smtClean="0"/>
              <a:t>);</a:t>
            </a:r>
          </a:p>
          <a:p>
            <a:r>
              <a:rPr lang="en-US" sz="2000" dirty="0" smtClean="0"/>
              <a:t>        </a:t>
            </a:r>
            <a:r>
              <a:rPr lang="en-US" sz="2000" dirty="0" err="1" smtClean="0"/>
              <a:t>fclose</a:t>
            </a:r>
            <a:r>
              <a:rPr lang="en-US" sz="2000" dirty="0" smtClean="0"/>
              <a:t>(</a:t>
            </a:r>
            <a:r>
              <a:rPr lang="en-US" sz="2000" dirty="0" err="1" smtClean="0"/>
              <a:t>fp</a:t>
            </a:r>
            <a:r>
              <a:rPr lang="en-US" sz="2000" dirty="0" smtClean="0"/>
              <a:t>);</a:t>
            </a:r>
          </a:p>
          <a:p>
            <a:endParaRPr lang="en-US" sz="2000" dirty="0" smtClean="0"/>
          </a:p>
          <a:p>
            <a:r>
              <a:rPr lang="en-US" sz="2000" dirty="0" smtClean="0"/>
              <a:t>}</a:t>
            </a:r>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676400" y="0"/>
            <a:ext cx="7772400" cy="1143000"/>
          </a:xfrm>
        </p:spPr>
        <p:txBody>
          <a:bodyPr/>
          <a:lstStyle/>
          <a:p>
            <a:r>
              <a:rPr lang="en-US" b="1" i="1" u="sng" dirty="0" smtClean="0">
                <a:solidFill>
                  <a:srgbClr val="92D050"/>
                </a:solidFill>
              </a:rPr>
              <a:t>Demonstration :</a:t>
            </a:r>
            <a:endParaRPr lang="en-US" dirty="0">
              <a:solidFill>
                <a:srgbClr val="92D050"/>
              </a:solidFill>
            </a:endParaRPr>
          </a:p>
        </p:txBody>
      </p:sp>
      <p:sp>
        <p:nvSpPr>
          <p:cNvPr id="7" name="object 4"/>
          <p:cNvSpPr txBox="1">
            <a:spLocks noGrp="1"/>
          </p:cNvSpPr>
          <p:nvPr>
            <p:ph type="ftr" sz="quarter" idx="3"/>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9" name="object 5"/>
          <p:cNvSpPr txBox="1">
            <a:spLocks noGrp="1"/>
          </p:cNvSpPr>
          <p:nvPr>
            <p:ph type="sldNum" sz="quarter" idx="4"/>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13</a:t>
            </a:fld>
            <a:endParaRPr dirty="0"/>
          </a:p>
        </p:txBody>
      </p:sp>
      <p:sp>
        <p:nvSpPr>
          <p:cNvPr id="8" name="Rounded Rectangle 7"/>
          <p:cNvSpPr/>
          <p:nvPr/>
        </p:nvSpPr>
        <p:spPr bwMode="auto">
          <a:xfrm>
            <a:off x="0" y="1371600"/>
            <a:ext cx="9144000" cy="5029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800" b="1" dirty="0" smtClean="0"/>
          </a:p>
          <a:p>
            <a:r>
              <a:rPr lang="en-US" sz="2800" b="1" dirty="0" smtClean="0"/>
              <a:t>     </a:t>
            </a:r>
            <a:r>
              <a:rPr lang="en-US" sz="2800" b="1" dirty="0" err="1" smtClean="0"/>
              <a:t>int</a:t>
            </a:r>
            <a:r>
              <a:rPr lang="en-US" sz="2800" b="1" dirty="0" smtClean="0"/>
              <a:t> main()        </a:t>
            </a:r>
          </a:p>
          <a:p>
            <a:r>
              <a:rPr lang="en-US" sz="2000" b="1" dirty="0" smtClean="0"/>
              <a:t>    {</a:t>
            </a:r>
          </a:p>
          <a:p>
            <a:r>
              <a:rPr lang="en-US" sz="2000" b="1" dirty="0" smtClean="0"/>
              <a:t>           </a:t>
            </a:r>
            <a:r>
              <a:rPr lang="en-US" sz="2000" b="1" dirty="0" err="1" smtClean="0"/>
              <a:t>printf</a:t>
            </a:r>
            <a:r>
              <a:rPr lang="en-US" sz="2000" b="1" dirty="0" smtClean="0"/>
              <a:t>(“  </a:t>
            </a:r>
            <a:r>
              <a:rPr lang="en-US" sz="2000" b="1" dirty="0" smtClean="0">
                <a:solidFill>
                  <a:schemeClr val="accent5">
                    <a:lumMod val="75000"/>
                  </a:schemeClr>
                </a:solidFill>
              </a:rPr>
              <a:t>INFECTION RATE TEST COVID-19 </a:t>
            </a:r>
            <a:r>
              <a:rPr lang="en-US" sz="2000" b="1" dirty="0" smtClean="0"/>
              <a:t>”);</a:t>
            </a:r>
          </a:p>
          <a:p>
            <a:r>
              <a:rPr lang="en-US" sz="2000" b="1" dirty="0" smtClean="0"/>
              <a:t> 	if (</a:t>
            </a:r>
            <a:r>
              <a:rPr lang="en-US" sz="2000" b="1" dirty="0" err="1" smtClean="0"/>
              <a:t>countt</a:t>
            </a:r>
            <a:r>
              <a:rPr lang="en-US" sz="2000" b="1" dirty="0" smtClean="0"/>
              <a:t>&lt;=20)  </a:t>
            </a:r>
          </a:p>
          <a:p>
            <a:r>
              <a:rPr lang="en-US" sz="2000" b="1" dirty="0" smtClean="0"/>
              <a:t>	</a:t>
            </a:r>
            <a:r>
              <a:rPr lang="en-US" sz="2000" b="1" dirty="0" err="1" smtClean="0"/>
              <a:t>printf</a:t>
            </a:r>
            <a:r>
              <a:rPr lang="en-US" sz="2000" b="1" dirty="0" smtClean="0"/>
              <a:t>("  CONGRATS! YOU ARE IN GREEN ZONE  ");</a:t>
            </a:r>
          </a:p>
          <a:p>
            <a:endParaRPr lang="en-US" sz="2000" b="1" dirty="0" smtClean="0"/>
          </a:p>
          <a:p>
            <a:r>
              <a:rPr lang="en-US" sz="2000" b="1" dirty="0" smtClean="0"/>
              <a:t>	else if (</a:t>
            </a:r>
            <a:r>
              <a:rPr lang="en-US" sz="2000" b="1" dirty="0" err="1" smtClean="0"/>
              <a:t>countt</a:t>
            </a:r>
            <a:r>
              <a:rPr lang="en-US" sz="2000" b="1" dirty="0" smtClean="0"/>
              <a:t>&gt;20 &amp;&amp; </a:t>
            </a:r>
            <a:r>
              <a:rPr lang="en-US" sz="2000" b="1" dirty="0" err="1" smtClean="0"/>
              <a:t>countt</a:t>
            </a:r>
            <a:r>
              <a:rPr lang="en-US" sz="2000" b="1" dirty="0" smtClean="0"/>
              <a:t>&lt;=40)</a:t>
            </a:r>
          </a:p>
          <a:p>
            <a:r>
              <a:rPr lang="en-US" sz="2000" b="1" dirty="0" smtClean="0"/>
              <a:t>	</a:t>
            </a:r>
            <a:r>
              <a:rPr lang="en-US" sz="2000" b="1" dirty="0" err="1" smtClean="0"/>
              <a:t>printf</a:t>
            </a:r>
            <a:r>
              <a:rPr lang="en-US" sz="2000" b="1" dirty="0" smtClean="0"/>
              <a:t>("  HEY! YOU ARE IN ORANGE ZONE  ");</a:t>
            </a:r>
          </a:p>
          <a:p>
            <a:endParaRPr lang="en-US" sz="2000" b="1" dirty="0" smtClean="0"/>
          </a:p>
          <a:p>
            <a:r>
              <a:rPr lang="en-US" sz="2000" b="1" dirty="0" smtClean="0"/>
              <a:t>	 else if(</a:t>
            </a:r>
            <a:r>
              <a:rPr lang="en-US" sz="2000" b="1" dirty="0" err="1" smtClean="0"/>
              <a:t>countt</a:t>
            </a:r>
            <a:r>
              <a:rPr lang="en-US" sz="2000" b="1" dirty="0" smtClean="0"/>
              <a:t>&gt;40)</a:t>
            </a:r>
          </a:p>
          <a:p>
            <a:r>
              <a:rPr lang="en-US" sz="2000" b="1" dirty="0" smtClean="0"/>
              <a:t>	</a:t>
            </a:r>
            <a:r>
              <a:rPr lang="en-US" sz="2000" b="1" dirty="0" err="1" smtClean="0"/>
              <a:t>printf</a:t>
            </a:r>
            <a:r>
              <a:rPr lang="en-US" sz="2000" b="1" dirty="0" smtClean="0"/>
              <a:t>(“  ALERT! YOU ARE IN RED ZONE ");</a:t>
            </a:r>
          </a:p>
          <a:p>
            <a:r>
              <a:rPr lang="en-US" sz="2000" b="1" dirty="0" smtClean="0"/>
              <a:t>    }</a:t>
            </a:r>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2286000" cy="540533"/>
          </a:xfrm>
          <a:prstGeom prst="rect">
            <a:avLst/>
          </a:prstGeom>
        </p:spPr>
        <p:txBody>
          <a:bodyPr vert="horz" wrap="square" lIns="0" tIns="30480" rIns="0" bIns="0" rtlCol="0">
            <a:spAutoFit/>
          </a:bodyPr>
          <a:lstStyle/>
          <a:p>
            <a:pPr marL="12700" marR="5080">
              <a:lnSpc>
                <a:spcPts val="3820"/>
              </a:lnSpc>
              <a:spcBef>
                <a:spcPts val="240"/>
              </a:spcBef>
            </a:pPr>
            <a:r>
              <a:rPr sz="4800" b="1" i="1" u="sng" spc="-5" smtClean="0">
                <a:solidFill>
                  <a:srgbClr val="92D050"/>
                </a:solidFill>
              </a:rPr>
              <a:t>Inpu</a:t>
            </a:r>
            <a:r>
              <a:rPr sz="4800" b="1" i="1" u="sng" smtClean="0">
                <a:solidFill>
                  <a:srgbClr val="92D050"/>
                </a:solidFill>
              </a:rPr>
              <a:t>t</a:t>
            </a:r>
            <a:r>
              <a:rPr lang="en-US" sz="4800" b="1" i="1" u="sng" dirty="0" smtClean="0">
                <a:solidFill>
                  <a:srgbClr val="92D050"/>
                </a:solidFill>
              </a:rPr>
              <a:t>:</a:t>
            </a:r>
            <a:endParaRPr sz="4800" b="1" i="1" u="sng">
              <a:solidFill>
                <a:srgbClr val="92D050"/>
              </a:solidFill>
            </a:endParaRPr>
          </a:p>
        </p:txBody>
      </p:sp>
      <p:sp>
        <p:nvSpPr>
          <p:cNvPr id="4" name="object 4"/>
          <p:cNvSpPr txBox="1">
            <a:spLocks noGrp="1"/>
          </p:cNvSpPr>
          <p:nvPr>
            <p:ph type="ftr" sz="quarter" idx="11"/>
          </p:nvPr>
        </p:nvSpPr>
        <p:spPr>
          <a:xfrm>
            <a:off x="2514600" y="6400800"/>
            <a:ext cx="2895600" cy="457200"/>
          </a:xfrm>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xfrm>
            <a:off x="7010400" y="6477000"/>
            <a:ext cx="1905000" cy="457200"/>
          </a:xfrm>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14</a:t>
            </a:fld>
            <a:endParaRPr dirty="0"/>
          </a:p>
        </p:txBody>
      </p:sp>
      <p:pic>
        <p:nvPicPr>
          <p:cNvPr id="7" name="Picture 6" descr="Screenshot 2021-02-26 230809.png"/>
          <p:cNvPicPr>
            <a:picLocks noChangeAspect="1"/>
          </p:cNvPicPr>
          <p:nvPr/>
        </p:nvPicPr>
        <p:blipFill>
          <a:blip r:embed="rId2"/>
          <a:stretch>
            <a:fillRect/>
          </a:stretch>
        </p:blipFill>
        <p:spPr>
          <a:xfrm>
            <a:off x="0" y="990600"/>
            <a:ext cx="9144000" cy="5334000"/>
          </a:xfrm>
          <a:prstGeom prst="rect">
            <a:avLst/>
          </a:prstGeom>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15</a:t>
            </a:fld>
            <a:endParaRPr dirty="0"/>
          </a:p>
        </p:txBody>
      </p:sp>
      <p:pic>
        <p:nvPicPr>
          <p:cNvPr id="6" name="Picture 5" descr="2.png"/>
          <p:cNvPicPr>
            <a:picLocks noChangeAspect="1"/>
          </p:cNvPicPr>
          <p:nvPr/>
        </p:nvPicPr>
        <p:blipFill>
          <a:blip r:embed="rId2"/>
          <a:stretch>
            <a:fillRect/>
          </a:stretch>
        </p:blipFill>
        <p:spPr>
          <a:xfrm>
            <a:off x="0" y="914400"/>
            <a:ext cx="9143999" cy="5257800"/>
          </a:xfrm>
          <a:prstGeom prst="rect">
            <a:avLst/>
          </a:prstGeom>
        </p:spPr>
      </p:pic>
      <p:sp>
        <p:nvSpPr>
          <p:cNvPr id="7" name="object 2"/>
          <p:cNvSpPr txBox="1">
            <a:spLocks noGrp="1"/>
          </p:cNvSpPr>
          <p:nvPr>
            <p:ph type="title"/>
          </p:nvPr>
        </p:nvSpPr>
        <p:spPr>
          <a:xfrm>
            <a:off x="0" y="152400"/>
            <a:ext cx="2286000" cy="540533"/>
          </a:xfrm>
          <a:prstGeom prst="rect">
            <a:avLst/>
          </a:prstGeom>
        </p:spPr>
        <p:txBody>
          <a:bodyPr vert="horz" wrap="square" lIns="0" tIns="30480" rIns="0" bIns="0" rtlCol="0">
            <a:spAutoFit/>
          </a:bodyPr>
          <a:lstStyle/>
          <a:p>
            <a:pPr marL="12700" marR="5080">
              <a:lnSpc>
                <a:spcPts val="3820"/>
              </a:lnSpc>
              <a:spcBef>
                <a:spcPts val="240"/>
              </a:spcBef>
            </a:pPr>
            <a:r>
              <a:rPr sz="4800" b="1" i="1" u="sng" spc="-5" smtClean="0">
                <a:solidFill>
                  <a:srgbClr val="92D050"/>
                </a:solidFill>
              </a:rPr>
              <a:t>Inpu</a:t>
            </a:r>
            <a:r>
              <a:rPr sz="4800" b="1" i="1" u="sng" smtClean="0">
                <a:solidFill>
                  <a:srgbClr val="92D050"/>
                </a:solidFill>
              </a:rPr>
              <a:t>t</a:t>
            </a:r>
            <a:r>
              <a:rPr lang="en-US" sz="4800" b="1" i="1" u="sng" dirty="0" smtClean="0">
                <a:solidFill>
                  <a:srgbClr val="92D050"/>
                </a:solidFill>
              </a:rPr>
              <a:t>:</a:t>
            </a:r>
            <a:endParaRPr sz="4800" b="1" i="1" u="sng">
              <a:solidFill>
                <a:srgbClr val="92D050"/>
              </a:solidFill>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16</a:t>
            </a:fld>
            <a:endParaRPr dirty="0"/>
          </a:p>
        </p:txBody>
      </p:sp>
      <p:pic>
        <p:nvPicPr>
          <p:cNvPr id="6" name="Picture 5" descr="11.1.png"/>
          <p:cNvPicPr>
            <a:picLocks noChangeAspect="1"/>
          </p:cNvPicPr>
          <p:nvPr/>
        </p:nvPicPr>
        <p:blipFill>
          <a:blip r:embed="rId2"/>
          <a:stretch>
            <a:fillRect/>
          </a:stretch>
        </p:blipFill>
        <p:spPr>
          <a:xfrm>
            <a:off x="0" y="1066800"/>
            <a:ext cx="9144000" cy="5181600"/>
          </a:xfrm>
          <a:prstGeom prst="rect">
            <a:avLst/>
          </a:prstGeom>
        </p:spPr>
      </p:pic>
      <p:sp>
        <p:nvSpPr>
          <p:cNvPr id="7" name="Title 5"/>
          <p:cNvSpPr>
            <a:spLocks noGrp="1"/>
          </p:cNvSpPr>
          <p:nvPr>
            <p:ph type="title"/>
          </p:nvPr>
        </p:nvSpPr>
        <p:spPr>
          <a:xfrm>
            <a:off x="-1905000" y="-152400"/>
            <a:ext cx="6553200" cy="1143000"/>
          </a:xfrm>
        </p:spPr>
        <p:txBody>
          <a:bodyPr/>
          <a:lstStyle/>
          <a:p>
            <a:r>
              <a:rPr lang="en-US" sz="4800" b="1" i="1" u="sng" dirty="0" smtClean="0">
                <a:solidFill>
                  <a:srgbClr val="92D050"/>
                </a:solidFill>
              </a:rPr>
              <a:t>Output:</a:t>
            </a:r>
            <a:endParaRPr lang="en-US" sz="4800" dirty="0">
              <a:solidFill>
                <a:srgbClr val="92D050"/>
              </a:solidFill>
            </a:endParaRP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17</a:t>
            </a:fld>
            <a:endParaRPr dirty="0"/>
          </a:p>
        </p:txBody>
      </p:sp>
      <p:pic>
        <p:nvPicPr>
          <p:cNvPr id="6" name="Picture 5" descr="11.2.png"/>
          <p:cNvPicPr>
            <a:picLocks noChangeAspect="1"/>
          </p:cNvPicPr>
          <p:nvPr/>
        </p:nvPicPr>
        <p:blipFill>
          <a:blip r:embed="rId2"/>
          <a:stretch>
            <a:fillRect/>
          </a:stretch>
        </p:blipFill>
        <p:spPr>
          <a:xfrm>
            <a:off x="76200" y="1143000"/>
            <a:ext cx="9067800" cy="4953000"/>
          </a:xfrm>
          <a:prstGeom prst="rect">
            <a:avLst/>
          </a:prstGeom>
        </p:spPr>
      </p:pic>
      <p:sp>
        <p:nvSpPr>
          <p:cNvPr id="7" name="Title 5"/>
          <p:cNvSpPr>
            <a:spLocks noGrp="1"/>
          </p:cNvSpPr>
          <p:nvPr>
            <p:ph type="title"/>
          </p:nvPr>
        </p:nvSpPr>
        <p:spPr>
          <a:xfrm>
            <a:off x="-1905000" y="-152400"/>
            <a:ext cx="6553200" cy="1143000"/>
          </a:xfrm>
        </p:spPr>
        <p:txBody>
          <a:bodyPr/>
          <a:lstStyle/>
          <a:p>
            <a:r>
              <a:rPr lang="en-US" sz="4800" b="1" i="1" u="sng" dirty="0" smtClean="0">
                <a:solidFill>
                  <a:srgbClr val="92D050"/>
                </a:solidFill>
              </a:rPr>
              <a:t>Output:</a:t>
            </a:r>
            <a:endParaRPr lang="en-US" sz="4800" dirty="0">
              <a:solidFill>
                <a:srgbClr val="92D050"/>
              </a:solidFill>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05000" y="-152400"/>
            <a:ext cx="6553200" cy="1143000"/>
          </a:xfrm>
        </p:spPr>
        <p:txBody>
          <a:bodyPr/>
          <a:lstStyle/>
          <a:p>
            <a:r>
              <a:rPr lang="en-US" sz="4800" b="1" i="1" u="sng" dirty="0" smtClean="0">
                <a:solidFill>
                  <a:srgbClr val="92D050"/>
                </a:solidFill>
              </a:rPr>
              <a:t>Output:</a:t>
            </a:r>
            <a:endParaRPr lang="en-US" sz="4800" dirty="0">
              <a:solidFill>
                <a:srgbClr val="92D050"/>
              </a:solidFil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18</a:t>
            </a:fld>
            <a:endParaRPr dirty="0"/>
          </a:p>
        </p:txBody>
      </p:sp>
      <p:pic>
        <p:nvPicPr>
          <p:cNvPr id="7" name="Picture 6" descr="11.0.png"/>
          <p:cNvPicPr>
            <a:picLocks noChangeAspect="1"/>
          </p:cNvPicPr>
          <p:nvPr/>
        </p:nvPicPr>
        <p:blipFill>
          <a:blip r:embed="rId2"/>
          <a:stretch>
            <a:fillRect/>
          </a:stretch>
        </p:blipFill>
        <p:spPr>
          <a:xfrm>
            <a:off x="0" y="990600"/>
            <a:ext cx="9144000" cy="5077289"/>
          </a:xfrm>
          <a:prstGeom prst="rect">
            <a:avLst/>
          </a:prstGeom>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19</a:t>
            </a:fld>
            <a:endParaRPr dirty="0"/>
          </a:p>
        </p:txBody>
      </p:sp>
      <p:pic>
        <p:nvPicPr>
          <p:cNvPr id="6" name="Picture 5" descr="13.png"/>
          <p:cNvPicPr>
            <a:picLocks noChangeAspect="1"/>
          </p:cNvPicPr>
          <p:nvPr/>
        </p:nvPicPr>
        <p:blipFill>
          <a:blip r:embed="rId2"/>
          <a:stretch>
            <a:fillRect/>
          </a:stretch>
        </p:blipFill>
        <p:spPr>
          <a:xfrm>
            <a:off x="0" y="0"/>
            <a:ext cx="9144000" cy="6019800"/>
          </a:xfrm>
          <a:prstGeom prst="rect">
            <a:avLst/>
          </a:prstGeom>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04800"/>
            <a:ext cx="6553200" cy="1143000"/>
          </a:xfrm>
        </p:spPr>
        <p:txBody>
          <a:bodyPr/>
          <a:lstStyle/>
          <a:p>
            <a:r>
              <a:rPr lang="en-US" sz="4800" b="1" i="1" dirty="0" smtClean="0">
                <a:solidFill>
                  <a:schemeClr val="tx1"/>
                </a:solidFill>
              </a:rPr>
              <a:t>    </a:t>
            </a:r>
            <a:r>
              <a:rPr lang="en-US" sz="4800" b="1" i="1" u="sng" dirty="0" smtClean="0">
                <a:solidFill>
                  <a:srgbClr val="92D050"/>
                </a:solidFill>
              </a:rPr>
              <a:t> INTRODUCTION:</a:t>
            </a:r>
            <a:endParaRPr lang="en-US" sz="4800" b="1" i="1" u="sng" dirty="0">
              <a:solidFill>
                <a:srgbClr val="92D050"/>
              </a:solidFil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2</a:t>
            </a:fld>
            <a:endParaRPr dirty="0"/>
          </a:p>
        </p:txBody>
      </p:sp>
      <p:sp>
        <p:nvSpPr>
          <p:cNvPr id="10" name="Rounded Rectangle 9"/>
          <p:cNvSpPr/>
          <p:nvPr/>
        </p:nvSpPr>
        <p:spPr bwMode="auto">
          <a:xfrm>
            <a:off x="0" y="1905000"/>
            <a:ext cx="9144000" cy="4267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3300" spc="-5" dirty="0" smtClean="0">
              <a:solidFill>
                <a:schemeClr val="accent2">
                  <a:lumMod val="10000"/>
                  <a:lumOff val="90000"/>
                </a:schemeClr>
              </a:solidFill>
              <a:latin typeface="Arial"/>
              <a:cs typeface="Arial"/>
            </a:endParaRPr>
          </a:p>
          <a:p>
            <a:pPr eaLnBrk="0" fontAlgn="base" hangingPunct="0">
              <a:spcBef>
                <a:spcPct val="0"/>
              </a:spcBef>
              <a:spcAft>
                <a:spcPct val="0"/>
              </a:spcAft>
            </a:pPr>
            <a:endParaRPr lang="en-US" sz="3300" spc="-5" dirty="0" smtClean="0">
              <a:solidFill>
                <a:schemeClr val="accent2">
                  <a:lumMod val="10000"/>
                  <a:lumOff val="90000"/>
                </a:schemeClr>
              </a:solidFill>
              <a:latin typeface="Arial"/>
              <a:cs typeface="Arial"/>
            </a:endParaRPr>
          </a:p>
          <a:p>
            <a:pPr eaLnBrk="0" fontAlgn="base" hangingPunct="0">
              <a:spcBef>
                <a:spcPct val="0"/>
              </a:spcBef>
              <a:spcAft>
                <a:spcPct val="0"/>
              </a:spcAft>
            </a:pPr>
            <a:r>
              <a:rPr lang="en-US" sz="3300" spc="-5" dirty="0" smtClean="0">
                <a:solidFill>
                  <a:schemeClr val="accent2">
                    <a:lumMod val="10000"/>
                    <a:lumOff val="90000"/>
                  </a:schemeClr>
                </a:solidFill>
                <a:latin typeface="Arial"/>
                <a:cs typeface="Arial"/>
              </a:rPr>
              <a:t>My project shows your about your health. This project helps to check your rate of infection in Covid-19 Virus and also can store all the information.</a:t>
            </a:r>
            <a:endParaRPr lang="en-US" sz="3300" dirty="0" smtClean="0">
              <a:solidFill>
                <a:schemeClr val="accent2">
                  <a:lumMod val="10000"/>
                  <a:lumOff val="90000"/>
                </a:schemeClr>
              </a:solidFill>
              <a:latin typeface="Arial"/>
              <a:cs typeface="Arial"/>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20</a:t>
            </a:fld>
            <a:endParaRPr dirty="0"/>
          </a:p>
        </p:txBody>
      </p:sp>
      <p:pic>
        <p:nvPicPr>
          <p:cNvPr id="7" name="Picture 6" descr="16.png"/>
          <p:cNvPicPr>
            <a:picLocks noChangeAspect="1"/>
          </p:cNvPicPr>
          <p:nvPr/>
        </p:nvPicPr>
        <p:blipFill>
          <a:blip r:embed="rId2"/>
          <a:stretch>
            <a:fillRect/>
          </a:stretch>
        </p:blipFill>
        <p:spPr>
          <a:xfrm>
            <a:off x="0" y="0"/>
            <a:ext cx="9144000" cy="6095999"/>
          </a:xfrm>
          <a:prstGeom prst="rect">
            <a:avLst/>
          </a:prstGeom>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52600" y="76200"/>
            <a:ext cx="7772400" cy="1143000"/>
          </a:xfrm>
        </p:spPr>
        <p:txBody>
          <a:bodyPr/>
          <a:lstStyle/>
          <a:p>
            <a:r>
              <a:rPr lang="en-US" b="1" i="1" u="sng" dirty="0" smtClean="0">
                <a:solidFill>
                  <a:srgbClr val="92D050"/>
                </a:solidFill>
              </a:rPr>
              <a:t>File handling :</a:t>
            </a:r>
            <a:endParaRPr lang="en-US" b="1" i="1" u="sng" dirty="0">
              <a:solidFill>
                <a:srgbClr val="92D050"/>
              </a:solidFil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21</a:t>
            </a:fld>
            <a:endParaRPr dirty="0"/>
          </a:p>
        </p:txBody>
      </p:sp>
      <p:pic>
        <p:nvPicPr>
          <p:cNvPr id="6" name="Picture 5" descr="nodepad.png"/>
          <p:cNvPicPr>
            <a:picLocks noChangeAspect="1"/>
          </p:cNvPicPr>
          <p:nvPr/>
        </p:nvPicPr>
        <p:blipFill>
          <a:blip r:embed="rId2"/>
          <a:stretch>
            <a:fillRect/>
          </a:stretch>
        </p:blipFill>
        <p:spPr>
          <a:xfrm>
            <a:off x="228600" y="1371600"/>
            <a:ext cx="8642959" cy="4648200"/>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0"/>
            <a:ext cx="2286000" cy="751488"/>
          </a:xfrm>
          <a:prstGeom prst="rect">
            <a:avLst/>
          </a:prstGeom>
        </p:spPr>
        <p:txBody>
          <a:bodyPr vert="horz" wrap="square" lIns="0" tIns="12700" rIns="0" bIns="0" rtlCol="0">
            <a:spAutoFit/>
          </a:bodyPr>
          <a:lstStyle/>
          <a:p>
            <a:pPr marL="12700">
              <a:lnSpc>
                <a:spcPct val="100000"/>
              </a:lnSpc>
              <a:spcBef>
                <a:spcPts val="100"/>
              </a:spcBef>
            </a:pPr>
            <a:r>
              <a:rPr sz="4800" b="1" i="1" u="sng" spc="-10" smtClean="0">
                <a:solidFill>
                  <a:srgbClr val="92D050"/>
                </a:solidFill>
              </a:rPr>
              <a:t>Future</a:t>
            </a:r>
            <a:r>
              <a:rPr lang="en-US" sz="4800" b="1" i="1" u="sng" spc="-10" dirty="0" smtClean="0">
                <a:solidFill>
                  <a:srgbClr val="92D050"/>
                </a:solidFill>
              </a:rPr>
              <a:t> :</a:t>
            </a:r>
            <a:endParaRPr sz="4800" b="1" i="1" u="sng" spc="-10" dirty="0">
              <a:solidFill>
                <a:srgbClr val="92D050"/>
              </a:solidFill>
            </a:endParaRPr>
          </a:p>
        </p:txBody>
      </p:sp>
      <p:sp>
        <p:nvSpPr>
          <p:cNvPr id="5" name="object 5"/>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6" name="object 6"/>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22</a:t>
            </a:fld>
            <a:endParaRPr dirty="0"/>
          </a:p>
        </p:txBody>
      </p:sp>
      <p:sp>
        <p:nvSpPr>
          <p:cNvPr id="7" name="Rounded Rectangle 6"/>
          <p:cNvSpPr/>
          <p:nvPr/>
        </p:nvSpPr>
        <p:spPr bwMode="auto">
          <a:xfrm>
            <a:off x="0" y="1752600"/>
            <a:ext cx="9144000" cy="45720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94640" marR="5080" indent="-281940">
              <a:lnSpc>
                <a:spcPts val="3820"/>
              </a:lnSpc>
              <a:spcBef>
                <a:spcPts val="240"/>
              </a:spcBef>
              <a:buChar char="•"/>
              <a:tabLst>
                <a:tab pos="294640" algn="l"/>
              </a:tabLst>
            </a:pPr>
            <a:endParaRPr lang="en-US" sz="3200" spc="-10" dirty="0" smtClean="0">
              <a:solidFill>
                <a:schemeClr val="tx1">
                  <a:lumMod val="75000"/>
                  <a:lumOff val="25000"/>
                </a:schemeClr>
              </a:solidFill>
              <a:latin typeface="Arial"/>
              <a:cs typeface="Arial"/>
            </a:endParaRPr>
          </a:p>
          <a:p>
            <a:pPr marL="294640" marR="5080" indent="-281940">
              <a:lnSpc>
                <a:spcPts val="3820"/>
              </a:lnSpc>
              <a:spcBef>
                <a:spcPts val="240"/>
              </a:spcBef>
              <a:buChar char="•"/>
              <a:tabLst>
                <a:tab pos="294640" algn="l"/>
              </a:tabLst>
            </a:pPr>
            <a:endParaRPr lang="en-US" sz="3200" spc="-10" dirty="0" smtClean="0">
              <a:solidFill>
                <a:schemeClr val="tx1">
                  <a:lumMod val="75000"/>
                  <a:lumOff val="25000"/>
                </a:schemeClr>
              </a:solidFill>
              <a:latin typeface="Arial"/>
              <a:cs typeface="Arial"/>
            </a:endParaRPr>
          </a:p>
          <a:p>
            <a:pPr marL="294640" marR="5080" indent="-281940">
              <a:lnSpc>
                <a:spcPts val="3820"/>
              </a:lnSpc>
              <a:spcBef>
                <a:spcPts val="240"/>
              </a:spcBef>
              <a:buChar char="•"/>
              <a:tabLst>
                <a:tab pos="294640" algn="l"/>
              </a:tabLst>
            </a:pPr>
            <a:endParaRPr lang="en-US" sz="3200" spc="-10" dirty="0" smtClean="0">
              <a:solidFill>
                <a:schemeClr val="tx1">
                  <a:lumMod val="75000"/>
                  <a:lumOff val="25000"/>
                </a:schemeClr>
              </a:solidFill>
              <a:latin typeface="Arial"/>
              <a:cs typeface="Arial"/>
            </a:endParaRPr>
          </a:p>
          <a:p>
            <a:pPr marL="294640" marR="5080" indent="-281940">
              <a:lnSpc>
                <a:spcPts val="3820"/>
              </a:lnSpc>
              <a:spcBef>
                <a:spcPts val="240"/>
              </a:spcBef>
              <a:buChar char="•"/>
              <a:tabLst>
                <a:tab pos="294640" algn="l"/>
              </a:tabLst>
            </a:pPr>
            <a:r>
              <a:rPr lang="en-US" sz="3200" spc="-10" dirty="0" smtClean="0">
                <a:solidFill>
                  <a:schemeClr val="tx1">
                    <a:lumMod val="75000"/>
                    <a:lumOff val="25000"/>
                  </a:schemeClr>
                </a:solidFill>
                <a:latin typeface="Arial"/>
                <a:cs typeface="Arial"/>
              </a:rPr>
              <a:t>It’s</a:t>
            </a:r>
            <a:r>
              <a:rPr lang="en-US" sz="3200" spc="-95" dirty="0" smtClean="0">
                <a:solidFill>
                  <a:schemeClr val="tx1">
                    <a:lumMod val="75000"/>
                    <a:lumOff val="25000"/>
                  </a:schemeClr>
                </a:solidFill>
                <a:latin typeface="Arial"/>
                <a:cs typeface="Arial"/>
              </a:rPr>
              <a:t> </a:t>
            </a:r>
            <a:r>
              <a:rPr lang="en-US" sz="3200" spc="-5" dirty="0" smtClean="0">
                <a:solidFill>
                  <a:schemeClr val="tx1">
                    <a:lumMod val="75000"/>
                    <a:lumOff val="25000"/>
                  </a:schemeClr>
                </a:solidFill>
                <a:latin typeface="Arial"/>
                <a:cs typeface="Arial"/>
              </a:rPr>
              <a:t>improvement  possible.</a:t>
            </a:r>
            <a:endParaRPr lang="en-US" sz="3200" dirty="0">
              <a:solidFill>
                <a:schemeClr val="tx1">
                  <a:lumMod val="75000"/>
                  <a:lumOff val="25000"/>
                </a:schemeClr>
              </a:solidFill>
              <a:latin typeface="Arial"/>
              <a:cs typeface="Arial"/>
            </a:endParaRP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28600"/>
            <a:ext cx="5334000" cy="1143000"/>
          </a:xfrm>
        </p:spPr>
        <p:txBody>
          <a:bodyPr/>
          <a:lstStyle/>
          <a:p>
            <a:r>
              <a:rPr lang="en-US" sz="4800" b="1" i="1" u="sng" dirty="0" smtClean="0">
                <a:solidFill>
                  <a:srgbClr val="92D050"/>
                </a:solidFill>
              </a:rPr>
              <a:t>References :</a:t>
            </a:r>
            <a:endParaRPr lang="en-US" sz="4800" b="1" i="1" u="sng" dirty="0">
              <a:solidFill>
                <a:srgbClr val="92D050"/>
              </a:solidFil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23</a:t>
            </a:fld>
            <a:endParaRPr dirty="0"/>
          </a:p>
        </p:txBody>
      </p:sp>
      <p:sp>
        <p:nvSpPr>
          <p:cNvPr id="7" name="Rounded Rectangle 6"/>
          <p:cNvSpPr/>
          <p:nvPr/>
        </p:nvSpPr>
        <p:spPr bwMode="auto">
          <a:xfrm>
            <a:off x="0" y="1676400"/>
            <a:ext cx="9144000" cy="45720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94640" marR="325120" indent="-281940">
              <a:lnSpc>
                <a:spcPts val="3820"/>
              </a:lnSpc>
              <a:spcBef>
                <a:spcPts val="240"/>
              </a:spcBef>
              <a:buChar char="•"/>
              <a:tabLst>
                <a:tab pos="294640" algn="l"/>
              </a:tabLst>
            </a:pPr>
            <a:endParaRPr lang="en-US" sz="3200" spc="-10" dirty="0" smtClean="0">
              <a:solidFill>
                <a:schemeClr val="tx1">
                  <a:lumMod val="75000"/>
                  <a:lumOff val="25000"/>
                </a:schemeClr>
              </a:solidFill>
              <a:latin typeface="Arial"/>
              <a:cs typeface="Arial"/>
            </a:endParaRPr>
          </a:p>
          <a:p>
            <a:pPr marL="294640" marR="325120" indent="-281940">
              <a:lnSpc>
                <a:spcPts val="3820"/>
              </a:lnSpc>
              <a:spcBef>
                <a:spcPts val="240"/>
              </a:spcBef>
              <a:buChar char="•"/>
              <a:tabLst>
                <a:tab pos="294640" algn="l"/>
              </a:tabLst>
            </a:pPr>
            <a:endParaRPr lang="en-US" sz="3200" spc="-10" dirty="0" smtClean="0">
              <a:solidFill>
                <a:schemeClr val="tx1">
                  <a:lumMod val="75000"/>
                  <a:lumOff val="25000"/>
                </a:schemeClr>
              </a:solidFill>
              <a:latin typeface="Arial"/>
              <a:cs typeface="Arial"/>
            </a:endParaRPr>
          </a:p>
          <a:p>
            <a:pPr marL="294640" marR="325120" indent="-281940">
              <a:lnSpc>
                <a:spcPts val="3820"/>
              </a:lnSpc>
              <a:spcBef>
                <a:spcPts val="240"/>
              </a:spcBef>
              <a:buChar char="•"/>
              <a:tabLst>
                <a:tab pos="294640" algn="l"/>
              </a:tabLst>
            </a:pPr>
            <a:r>
              <a:rPr lang="en-US" sz="3200" spc="-10" dirty="0" smtClean="0">
                <a:solidFill>
                  <a:schemeClr val="tx1">
                    <a:lumMod val="75000"/>
                    <a:lumOff val="25000"/>
                  </a:schemeClr>
                </a:solidFill>
                <a:latin typeface="Arial"/>
                <a:cs typeface="Arial"/>
              </a:rPr>
              <a:t>  Programming  </a:t>
            </a:r>
            <a:r>
              <a:rPr lang="en-US" sz="3200" spc="-5" dirty="0" smtClean="0">
                <a:solidFill>
                  <a:schemeClr val="tx1">
                    <a:lumMod val="75000"/>
                    <a:lumOff val="25000"/>
                  </a:schemeClr>
                </a:solidFill>
                <a:latin typeface="Arial"/>
                <a:cs typeface="Arial"/>
              </a:rPr>
              <a:t>hub. </a:t>
            </a:r>
            <a:endParaRPr lang="en-US" sz="3200" dirty="0" smtClean="0">
              <a:solidFill>
                <a:schemeClr val="tx1">
                  <a:lumMod val="75000"/>
                  <a:lumOff val="25000"/>
                </a:schemeClr>
              </a:solidFill>
              <a:latin typeface="Arial"/>
              <a:cs typeface="Arial"/>
            </a:endParaRPr>
          </a:p>
          <a:p>
            <a:pPr marL="294640" indent="-281940">
              <a:lnSpc>
                <a:spcPct val="100000"/>
              </a:lnSpc>
              <a:spcBef>
                <a:spcPts val="660"/>
              </a:spcBef>
              <a:buChar char="•"/>
              <a:tabLst>
                <a:tab pos="294640" algn="l"/>
              </a:tabLst>
            </a:pPr>
            <a:r>
              <a:rPr lang="en-US" sz="3200" spc="-10" dirty="0" smtClean="0">
                <a:solidFill>
                  <a:schemeClr val="tx1">
                    <a:lumMod val="75000"/>
                    <a:lumOff val="25000"/>
                  </a:schemeClr>
                </a:solidFill>
                <a:latin typeface="Arial"/>
                <a:cs typeface="Arial"/>
              </a:rPr>
              <a:t>  Stack</a:t>
            </a:r>
            <a:r>
              <a:rPr lang="en-US" sz="3200" spc="-90" dirty="0" smtClean="0">
                <a:solidFill>
                  <a:schemeClr val="tx1">
                    <a:lumMod val="75000"/>
                    <a:lumOff val="25000"/>
                  </a:schemeClr>
                </a:solidFill>
                <a:latin typeface="Arial"/>
                <a:cs typeface="Arial"/>
              </a:rPr>
              <a:t> </a:t>
            </a:r>
            <a:r>
              <a:rPr lang="en-US" sz="3200" spc="-5" dirty="0" smtClean="0">
                <a:solidFill>
                  <a:schemeClr val="tx1">
                    <a:lumMod val="75000"/>
                    <a:lumOff val="25000"/>
                  </a:schemeClr>
                </a:solidFill>
                <a:latin typeface="Arial"/>
                <a:cs typeface="Arial"/>
              </a:rPr>
              <a:t>overflow.</a:t>
            </a:r>
            <a:endParaRPr lang="en-US" sz="3200" dirty="0" smtClean="0">
              <a:solidFill>
                <a:schemeClr val="tx1">
                  <a:lumMod val="75000"/>
                  <a:lumOff val="25000"/>
                </a:schemeClr>
              </a:solidFill>
              <a:latin typeface="Arial"/>
              <a:cs typeface="Arial"/>
            </a:endParaRPr>
          </a:p>
          <a:p>
            <a:pPr marL="294640" indent="-281940">
              <a:lnSpc>
                <a:spcPct val="100000"/>
              </a:lnSpc>
              <a:spcBef>
                <a:spcPts val="820"/>
              </a:spcBef>
              <a:buChar char="•"/>
              <a:tabLst>
                <a:tab pos="294640" algn="l"/>
              </a:tabLst>
            </a:pPr>
            <a:r>
              <a:rPr lang="en-US" sz="3200" spc="-5" dirty="0" smtClean="0">
                <a:solidFill>
                  <a:schemeClr val="tx1">
                    <a:lumMod val="75000"/>
                    <a:lumOff val="25000"/>
                  </a:schemeClr>
                </a:solidFill>
                <a:latin typeface="Arial"/>
                <a:cs typeface="Arial"/>
              </a:rPr>
              <a:t>  Google.</a:t>
            </a:r>
            <a:endParaRPr lang="en-US" sz="3200" dirty="0">
              <a:solidFill>
                <a:schemeClr val="tx1">
                  <a:lumMod val="75000"/>
                  <a:lumOff val="25000"/>
                </a:schemeClr>
              </a:solidFill>
              <a:latin typeface="Arial"/>
              <a:cs typeface="Arial"/>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52600" y="304800"/>
            <a:ext cx="7772400" cy="1143000"/>
          </a:xfrm>
        </p:spPr>
        <p:txBody>
          <a:bodyPr/>
          <a:lstStyle/>
          <a:p>
            <a:r>
              <a:rPr lang="en-US" sz="4800" b="1" i="1" u="sng" dirty="0" smtClean="0">
                <a:solidFill>
                  <a:srgbClr val="92D050"/>
                </a:solidFill>
              </a:rPr>
              <a:t>Conclusion :</a:t>
            </a:r>
            <a:endParaRPr lang="en-US" sz="4800" b="1" i="1" u="sng" dirty="0">
              <a:solidFill>
                <a:srgbClr val="92D050"/>
              </a:solidFil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24</a:t>
            </a:fld>
            <a:endParaRPr dirty="0"/>
          </a:p>
        </p:txBody>
      </p:sp>
      <p:sp>
        <p:nvSpPr>
          <p:cNvPr id="7" name="Rounded Rectangle 6"/>
          <p:cNvSpPr/>
          <p:nvPr/>
        </p:nvSpPr>
        <p:spPr bwMode="auto">
          <a:xfrm>
            <a:off x="0" y="1676400"/>
            <a:ext cx="9144000" cy="45720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8580" marR="41275" indent="-17780">
              <a:lnSpc>
                <a:spcPts val="3820"/>
              </a:lnSpc>
              <a:spcBef>
                <a:spcPts val="640"/>
              </a:spcBef>
              <a:tabLst>
                <a:tab pos="1895475" algn="l"/>
                <a:tab pos="3135630" algn="l"/>
                <a:tab pos="6456045" algn="l"/>
              </a:tabLst>
            </a:pPr>
            <a:r>
              <a:rPr lang="en-US" sz="3200" dirty="0" smtClean="0">
                <a:solidFill>
                  <a:schemeClr val="tx1">
                    <a:lumMod val="75000"/>
                    <a:lumOff val="25000"/>
                  </a:schemeClr>
                </a:solidFill>
                <a:latin typeface="Arial"/>
                <a:cs typeface="Arial"/>
              </a:rPr>
              <a:t> </a:t>
            </a:r>
          </a:p>
          <a:p>
            <a:pPr marL="68580" marR="41275" indent="-17780">
              <a:lnSpc>
                <a:spcPts val="3820"/>
              </a:lnSpc>
              <a:spcBef>
                <a:spcPts val="640"/>
              </a:spcBef>
              <a:tabLst>
                <a:tab pos="1895475" algn="l"/>
                <a:tab pos="3135630" algn="l"/>
                <a:tab pos="6456045" algn="l"/>
              </a:tabLst>
            </a:pPr>
            <a:r>
              <a:rPr lang="en-US" sz="3200" dirty="0" smtClean="0">
                <a:solidFill>
                  <a:schemeClr val="tx1">
                    <a:lumMod val="75000"/>
                    <a:lumOff val="25000"/>
                  </a:schemeClr>
                </a:solidFill>
                <a:latin typeface="Arial"/>
                <a:cs typeface="Arial"/>
              </a:rPr>
              <a:t>We can check our body condition from home and can understand what to do now and also can take care of themselves according to condition and also can store all the information.</a:t>
            </a:r>
            <a:endParaRPr lang="en-US" sz="3200" dirty="0">
              <a:solidFill>
                <a:schemeClr val="tx1">
                  <a:lumMod val="75000"/>
                  <a:lumOff val="25000"/>
                </a:schemeClr>
              </a:solidFill>
              <a:latin typeface="Arial"/>
              <a:cs typeface="Arial"/>
            </a:endParaRP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Rectangle 4"/>
          <p:cNvSpPr/>
          <p:nvPr/>
        </p:nvSpPr>
        <p:spPr>
          <a:xfrm>
            <a:off x="1905000" y="1447800"/>
            <a:ext cx="4572000" cy="1631216"/>
          </a:xfrm>
          <a:prstGeom prst="rect">
            <a:avLst/>
          </a:prstGeom>
        </p:spPr>
        <p:txBody>
          <a:bodyPr>
            <a:spAutoFit/>
          </a:bodyPr>
          <a:lstStyle/>
          <a:p>
            <a:r>
              <a:rPr lang="en-US" sz="3200" b="1" dirty="0" smtClean="0">
                <a:solidFill>
                  <a:schemeClr val="bg1">
                    <a:lumMod val="60000"/>
                    <a:lumOff val="40000"/>
                  </a:schemeClr>
                </a:solidFill>
                <a:latin typeface="Snap ITC" pitchFamily="82" charset="0"/>
              </a:rPr>
              <a:t>ANY QUESTIONS?......</a:t>
            </a:r>
            <a:endParaRPr lang="en-US" sz="3200" dirty="0" smtClean="0">
              <a:solidFill>
                <a:schemeClr val="bg1">
                  <a:lumMod val="60000"/>
                  <a:lumOff val="40000"/>
                </a:schemeClr>
              </a:solidFill>
              <a:latin typeface="Snap ITC" pitchFamily="82" charset="0"/>
            </a:endParaRPr>
          </a:p>
          <a:p>
            <a:r>
              <a:rPr lang="en-US" dirty="0" smtClean="0">
                <a:solidFill>
                  <a:schemeClr val="bg1">
                    <a:lumMod val="60000"/>
                    <a:lumOff val="40000"/>
                  </a:schemeClr>
                </a:solidFill>
              </a:rPr>
              <a:t/>
            </a:r>
            <a:br>
              <a:rPr lang="en-US" dirty="0" smtClean="0">
                <a:solidFill>
                  <a:schemeClr val="bg1">
                    <a:lumMod val="60000"/>
                    <a:lumOff val="40000"/>
                  </a:schemeClr>
                </a:solidFill>
              </a:rPr>
            </a:br>
            <a:endParaRPr lang="en-US" dirty="0">
              <a:solidFill>
                <a:schemeClr val="bg1">
                  <a:lumMod val="60000"/>
                  <a:lumOff val="4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1756288"/>
            <a:ext cx="7543799" cy="1063112"/>
          </a:xfrm>
          <a:prstGeom prst="rect">
            <a:avLst/>
          </a:prstGeom>
        </p:spPr>
        <p:txBody>
          <a:bodyPr vert="horz" wrap="square" lIns="0" tIns="50800" rIns="0" bIns="0" rtlCol="0">
            <a:spAutoFit/>
          </a:bodyPr>
          <a:lstStyle/>
          <a:p>
            <a:pPr marL="12700" marR="5080">
              <a:lnSpc>
                <a:spcPts val="8620"/>
              </a:lnSpc>
              <a:spcBef>
                <a:spcPts val="400"/>
              </a:spcBef>
            </a:pPr>
            <a:r>
              <a:rPr sz="4800" spc="-10" smtClean="0">
                <a:solidFill>
                  <a:srgbClr val="0070C0"/>
                </a:solidFill>
                <a:latin typeface="Goudy Stout" pitchFamily="18" charset="0"/>
                <a:cs typeface="Arial"/>
              </a:rPr>
              <a:t>THA</a:t>
            </a:r>
            <a:r>
              <a:rPr sz="4800" spc="15" smtClean="0">
                <a:solidFill>
                  <a:srgbClr val="0070C0"/>
                </a:solidFill>
                <a:latin typeface="Goudy Stout" pitchFamily="18" charset="0"/>
                <a:cs typeface="Arial"/>
              </a:rPr>
              <a:t>N</a:t>
            </a:r>
            <a:r>
              <a:rPr sz="4800" smtClean="0">
                <a:solidFill>
                  <a:srgbClr val="0070C0"/>
                </a:solidFill>
                <a:latin typeface="Goudy Stout" pitchFamily="18" charset="0"/>
                <a:cs typeface="Arial"/>
              </a:rPr>
              <a:t>K  </a:t>
            </a:r>
            <a:r>
              <a:rPr sz="4800" spc="-10" smtClean="0">
                <a:solidFill>
                  <a:srgbClr val="0070C0"/>
                </a:solidFill>
                <a:latin typeface="Goudy Stout" pitchFamily="18" charset="0"/>
                <a:cs typeface="Arial"/>
              </a:rPr>
              <a:t>YOU</a:t>
            </a:r>
            <a:endParaRPr sz="4800">
              <a:solidFill>
                <a:srgbClr val="0070C0"/>
              </a:solidFill>
              <a:latin typeface="Goudy Stout" pitchFamily="18" charset="0"/>
              <a:cs typeface="Arial"/>
            </a:endParaRPr>
          </a:p>
        </p:txBody>
      </p:sp>
      <p:sp>
        <p:nvSpPr>
          <p:cNvPr id="10" name="object 10"/>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11" name="object 11"/>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26</a:t>
            </a:fld>
            <a:endParaRPr dirty="0"/>
          </a:p>
        </p:txBody>
      </p:sp>
      <p:pic>
        <p:nvPicPr>
          <p:cNvPr id="22" name="Picture 21" descr="download.png"/>
          <p:cNvPicPr>
            <a:picLocks noChangeAspect="1"/>
          </p:cNvPicPr>
          <p:nvPr/>
        </p:nvPicPr>
        <p:blipFill>
          <a:blip r:embed="rId2">
            <a:duotone>
              <a:prstClr val="black"/>
              <a:schemeClr val="accent5">
                <a:tint val="45000"/>
                <a:satMod val="400000"/>
              </a:schemeClr>
            </a:duotone>
          </a:blip>
          <a:stretch>
            <a:fillRect/>
          </a:stretch>
        </p:blipFill>
        <p:spPr>
          <a:xfrm>
            <a:off x="3429000" y="3733800"/>
            <a:ext cx="2143125" cy="2143125"/>
          </a:xfrm>
          <a:prstGeom prst="rect">
            <a:avLst/>
          </a:prstGeom>
          <a:noFill/>
          <a:ln>
            <a:noFill/>
          </a:ln>
        </p:spPr>
      </p:pic>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381000"/>
            <a:ext cx="6400800" cy="1143000"/>
          </a:xfrm>
        </p:spPr>
        <p:txBody>
          <a:bodyPr/>
          <a:lstStyle/>
          <a:p>
            <a:r>
              <a:rPr lang="en-US" sz="4800" b="1" i="1" u="sng" dirty="0" smtClean="0">
                <a:solidFill>
                  <a:srgbClr val="92D050"/>
                </a:solidFill>
              </a:rPr>
              <a:t>MOTIVATION: </a:t>
            </a:r>
            <a:endParaRPr lang="en-US" sz="4800" b="1" i="1" u="sng" dirty="0">
              <a:solidFill>
                <a:srgbClr val="92D050"/>
              </a:solidFil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3</a:t>
            </a:fld>
            <a:endParaRPr dirty="0"/>
          </a:p>
        </p:txBody>
      </p:sp>
      <p:sp>
        <p:nvSpPr>
          <p:cNvPr id="3" name="object 3"/>
          <p:cNvSpPr txBox="1"/>
          <p:nvPr/>
        </p:nvSpPr>
        <p:spPr>
          <a:xfrm>
            <a:off x="658360" y="2066863"/>
            <a:ext cx="8104639" cy="2955617"/>
          </a:xfrm>
          <a:prstGeom prst="rect">
            <a:avLst/>
          </a:prstGeom>
        </p:spPr>
        <p:txBody>
          <a:bodyPr vert="horz" wrap="square" lIns="0" tIns="12700" rIns="0" bIns="0" rtlCol="0">
            <a:spAutoFit/>
          </a:bodyPr>
          <a:lstStyle/>
          <a:p>
            <a:pPr marL="306705" marR="5080" indent="-294640">
              <a:lnSpc>
                <a:spcPct val="119100"/>
              </a:lnSpc>
              <a:spcBef>
                <a:spcPts val="100"/>
              </a:spcBef>
              <a:buClr>
                <a:srgbClr val="90C126"/>
              </a:buClr>
              <a:buSzPct val="79687"/>
              <a:buFont typeface="Times New Roman"/>
              <a:buChar char="•"/>
              <a:tabLst>
                <a:tab pos="306705" algn="l"/>
                <a:tab pos="307340" algn="l"/>
                <a:tab pos="2081530" algn="l"/>
              </a:tabLst>
            </a:pPr>
            <a:r>
              <a:rPr lang="en-US" sz="3200" spc="-5" dirty="0" smtClean="0">
                <a:solidFill>
                  <a:schemeClr val="tx1">
                    <a:lumMod val="85000"/>
                  </a:schemeClr>
                </a:solidFill>
                <a:latin typeface="Trebuchet MS"/>
                <a:cs typeface="Trebuchet MS"/>
              </a:rPr>
              <a:t>This program is very useful for us cause people can known about their rate of infection in Covid-19 Virus.</a:t>
            </a:r>
          </a:p>
          <a:p>
            <a:pPr marL="306705" marR="5080" indent="-294640">
              <a:lnSpc>
                <a:spcPct val="119100"/>
              </a:lnSpc>
              <a:spcBef>
                <a:spcPts val="100"/>
              </a:spcBef>
              <a:buClr>
                <a:srgbClr val="90C126"/>
              </a:buClr>
              <a:buSzPct val="79687"/>
              <a:buFont typeface="Times New Roman"/>
              <a:buChar char="•"/>
              <a:tabLst>
                <a:tab pos="306705" algn="l"/>
                <a:tab pos="307340" algn="l"/>
                <a:tab pos="2081530" algn="l"/>
              </a:tabLst>
            </a:pPr>
            <a:r>
              <a:rPr lang="en-US" sz="3200" spc="-5" dirty="0" smtClean="0">
                <a:solidFill>
                  <a:schemeClr val="tx1">
                    <a:lumMod val="85000"/>
                  </a:schemeClr>
                </a:solidFill>
                <a:latin typeface="Trebuchet MS"/>
                <a:cs typeface="Trebuchet MS"/>
              </a:rPr>
              <a:t>People can store their information , add, edit, search, delete their information .</a:t>
            </a:r>
            <a:endParaRPr sz="3200">
              <a:solidFill>
                <a:schemeClr val="tx1">
                  <a:lumMod val="85000"/>
                </a:schemeClr>
              </a:solidFill>
              <a:latin typeface="Trebuchet MS"/>
              <a:cs typeface="Trebuchet MS"/>
            </a:endParaRPr>
          </a:p>
        </p:txBody>
      </p:sp>
      <p:sp>
        <p:nvSpPr>
          <p:cNvPr id="10" name="Rounded Rectangle 9"/>
          <p:cNvSpPr/>
          <p:nvPr/>
        </p:nvSpPr>
        <p:spPr bwMode="auto">
          <a:xfrm>
            <a:off x="0" y="1905000"/>
            <a:ext cx="9144000" cy="4267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06705" marR="5080" indent="-294640">
              <a:lnSpc>
                <a:spcPct val="119100"/>
              </a:lnSpc>
              <a:spcBef>
                <a:spcPts val="100"/>
              </a:spcBef>
              <a:buClr>
                <a:srgbClr val="90C126"/>
              </a:buClr>
              <a:buSzPct val="79687"/>
              <a:buFont typeface="Times New Roman"/>
              <a:buChar char="•"/>
              <a:tabLst>
                <a:tab pos="306705" algn="l"/>
                <a:tab pos="307340" algn="l"/>
                <a:tab pos="2081530" algn="l"/>
              </a:tabLst>
            </a:pPr>
            <a:r>
              <a:rPr lang="en-US" sz="3600" spc="-5" dirty="0" smtClean="0">
                <a:solidFill>
                  <a:schemeClr val="tx1">
                    <a:lumMod val="85000"/>
                  </a:schemeClr>
                </a:solidFill>
                <a:latin typeface="Trebuchet MS"/>
                <a:cs typeface="Trebuchet MS"/>
              </a:rPr>
              <a:t>This program is very useful for us cause people can known about their rate of infection in Covid-19 Virus.</a:t>
            </a:r>
          </a:p>
          <a:p>
            <a:pPr marL="306705" marR="5080" indent="-294640">
              <a:lnSpc>
                <a:spcPct val="119100"/>
              </a:lnSpc>
              <a:spcBef>
                <a:spcPts val="100"/>
              </a:spcBef>
              <a:buClr>
                <a:srgbClr val="90C126"/>
              </a:buClr>
              <a:buSzPct val="79687"/>
              <a:buFont typeface="Times New Roman"/>
              <a:buChar char="•"/>
              <a:tabLst>
                <a:tab pos="306705" algn="l"/>
                <a:tab pos="307340" algn="l"/>
                <a:tab pos="2081530" algn="l"/>
              </a:tabLst>
            </a:pPr>
            <a:r>
              <a:rPr lang="en-US" sz="3600" spc="-5" dirty="0" smtClean="0">
                <a:solidFill>
                  <a:schemeClr val="tx1">
                    <a:lumMod val="85000"/>
                  </a:schemeClr>
                </a:solidFill>
                <a:latin typeface="Trebuchet MS"/>
                <a:cs typeface="Trebuchet MS"/>
              </a:rPr>
              <a:t>People can store their information , add, edit, search, delete their information .</a:t>
            </a:r>
            <a:endParaRPr lang="en-US" sz="3600" dirty="0">
              <a:solidFill>
                <a:schemeClr val="tx1">
                  <a:lumMod val="85000"/>
                </a:schemeClr>
              </a:solidFill>
              <a:latin typeface="Trebuchet MS"/>
              <a:cs typeface="Trebuchet MS"/>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228600"/>
            <a:ext cx="7772400" cy="1143000"/>
          </a:xfrm>
        </p:spPr>
        <p:txBody>
          <a:bodyPr>
            <a:normAutofit/>
          </a:bodyPr>
          <a:lstStyle/>
          <a:p>
            <a:r>
              <a:rPr lang="en-US" sz="4800" b="1" i="1" u="sng" dirty="0" smtClean="0">
                <a:solidFill>
                  <a:srgbClr val="92D050"/>
                </a:solidFill>
              </a:rPr>
              <a:t>Software Requirements :</a:t>
            </a:r>
            <a:endParaRPr lang="en-US" sz="4800" b="1" i="1" u="sng" dirty="0">
              <a:solidFill>
                <a:srgbClr val="92D050"/>
              </a:solidFil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4</a:t>
            </a:fld>
            <a:endParaRPr dirty="0"/>
          </a:p>
        </p:txBody>
      </p:sp>
      <p:sp>
        <p:nvSpPr>
          <p:cNvPr id="7" name="Rounded Rectangle 6"/>
          <p:cNvSpPr/>
          <p:nvPr/>
        </p:nvSpPr>
        <p:spPr bwMode="auto">
          <a:xfrm>
            <a:off x="0" y="1905000"/>
            <a:ext cx="9144000" cy="4267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94640" marR="5080" indent="-281940">
              <a:lnSpc>
                <a:spcPct val="100000"/>
              </a:lnSpc>
              <a:spcBef>
                <a:spcPts val="100"/>
              </a:spcBef>
              <a:buChar char="•"/>
              <a:tabLst>
                <a:tab pos="294640" algn="l"/>
              </a:tabLst>
            </a:pPr>
            <a:endParaRPr lang="en-US" sz="3600" spc="-10" dirty="0" smtClean="0">
              <a:solidFill>
                <a:schemeClr val="tx1">
                  <a:lumMod val="95000"/>
                </a:schemeClr>
              </a:solidFill>
              <a:latin typeface="Arial"/>
              <a:cs typeface="Arial"/>
            </a:endParaRPr>
          </a:p>
          <a:p>
            <a:pPr marL="294640" marR="5080" indent="-281940">
              <a:lnSpc>
                <a:spcPct val="100000"/>
              </a:lnSpc>
              <a:spcBef>
                <a:spcPts val="100"/>
              </a:spcBef>
              <a:buChar char="•"/>
              <a:tabLst>
                <a:tab pos="294640" algn="l"/>
              </a:tabLst>
            </a:pPr>
            <a:endParaRPr lang="en-US" sz="3600" spc="-10" dirty="0" smtClean="0">
              <a:solidFill>
                <a:schemeClr val="tx1">
                  <a:lumMod val="95000"/>
                </a:schemeClr>
              </a:solidFill>
              <a:latin typeface="Arial"/>
              <a:cs typeface="Arial"/>
            </a:endParaRPr>
          </a:p>
          <a:p>
            <a:pPr marL="294640" marR="5080" indent="-281940">
              <a:lnSpc>
                <a:spcPct val="100000"/>
              </a:lnSpc>
              <a:spcBef>
                <a:spcPts val="100"/>
              </a:spcBef>
              <a:buChar char="•"/>
              <a:tabLst>
                <a:tab pos="294640" algn="l"/>
              </a:tabLst>
            </a:pPr>
            <a:r>
              <a:rPr lang="en-US" sz="3600" spc="-10" dirty="0" smtClean="0">
                <a:solidFill>
                  <a:schemeClr val="tx1">
                    <a:lumMod val="95000"/>
                  </a:schemeClr>
                </a:solidFill>
                <a:latin typeface="Arial"/>
                <a:cs typeface="Arial"/>
              </a:rPr>
              <a:t>Windows  </a:t>
            </a:r>
            <a:r>
              <a:rPr lang="en-US" sz="3600" spc="-5" dirty="0" smtClean="0">
                <a:solidFill>
                  <a:schemeClr val="tx1">
                    <a:lumMod val="95000"/>
                  </a:schemeClr>
                </a:solidFill>
                <a:latin typeface="Arial"/>
                <a:cs typeface="Arial"/>
              </a:rPr>
              <a:t>XP210</a:t>
            </a:r>
          </a:p>
          <a:p>
            <a:pPr marL="294640" marR="5080" indent="-281940">
              <a:lnSpc>
                <a:spcPct val="100000"/>
              </a:lnSpc>
              <a:spcBef>
                <a:spcPts val="100"/>
              </a:spcBef>
              <a:buChar char="•"/>
              <a:tabLst>
                <a:tab pos="294640" algn="l"/>
              </a:tabLst>
            </a:pPr>
            <a:r>
              <a:rPr lang="en-US" sz="3600" spc="-5" dirty="0" err="1" smtClean="0">
                <a:solidFill>
                  <a:schemeClr val="tx1">
                    <a:lumMod val="95000"/>
                  </a:schemeClr>
                </a:solidFill>
                <a:latin typeface="Arial"/>
                <a:cs typeface="Arial"/>
              </a:rPr>
              <a:t>CodeBlocks</a:t>
            </a:r>
            <a:r>
              <a:rPr lang="en-US" sz="3600" spc="-5" dirty="0" smtClean="0">
                <a:solidFill>
                  <a:schemeClr val="tx1">
                    <a:lumMod val="95000"/>
                  </a:schemeClr>
                </a:solidFill>
                <a:latin typeface="Arial"/>
                <a:cs typeface="Arial"/>
              </a:rPr>
              <a:t> </a:t>
            </a:r>
            <a:endParaRPr lang="en-US" sz="3600" dirty="0">
              <a:solidFill>
                <a:schemeClr val="tx1">
                  <a:lumMod val="95000"/>
                </a:schemeClr>
              </a:solidFill>
              <a:latin typeface="Arial"/>
              <a:cs typeface="Arial"/>
            </a:endParaRPr>
          </a:p>
        </p:txBody>
      </p:sp>
      <p:pic>
        <p:nvPicPr>
          <p:cNvPr id="8" name="Picture 7" descr="codeblocks-mac-removebg-preview.png"/>
          <p:cNvPicPr>
            <a:picLocks noChangeAspect="1"/>
          </p:cNvPicPr>
          <p:nvPr/>
        </p:nvPicPr>
        <p:blipFill>
          <a:blip r:embed="rId2" cstate="print"/>
          <a:stretch>
            <a:fillRect/>
          </a:stretch>
        </p:blipFill>
        <p:spPr>
          <a:xfrm>
            <a:off x="3352800" y="3962400"/>
            <a:ext cx="733425" cy="533400"/>
          </a:xfrm>
          <a:prstGeom prst="rect">
            <a:avLst/>
          </a:prstGeom>
        </p:spPr>
      </p:pic>
      <p:pic>
        <p:nvPicPr>
          <p:cNvPr id="9" name="Picture 8" descr="images-removebg-preview.png"/>
          <p:cNvPicPr>
            <a:picLocks noChangeAspect="1"/>
          </p:cNvPicPr>
          <p:nvPr/>
        </p:nvPicPr>
        <p:blipFill>
          <a:blip r:embed="rId3" cstate="print"/>
          <a:stretch>
            <a:fillRect/>
          </a:stretch>
        </p:blipFill>
        <p:spPr>
          <a:xfrm>
            <a:off x="4419600" y="3200400"/>
            <a:ext cx="685800" cy="685800"/>
          </a:xfrm>
          <a:prstGeom prst="rect">
            <a:avLst/>
          </a:prstGeom>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3000" y="304800"/>
            <a:ext cx="6553200" cy="1143000"/>
          </a:xfrm>
        </p:spPr>
        <p:txBody>
          <a:bodyPr/>
          <a:lstStyle/>
          <a:p>
            <a:r>
              <a:rPr lang="en-US" sz="4800" b="1" i="1" u="sng" dirty="0" smtClean="0">
                <a:solidFill>
                  <a:srgbClr val="92D050"/>
                </a:solidFill>
              </a:rPr>
              <a:t>Algorithms :</a:t>
            </a:r>
            <a:endParaRPr lang="en-US" sz="4800" b="1" i="1" u="sng" dirty="0">
              <a:solidFill>
                <a:srgbClr val="92D050"/>
              </a:solidFill>
            </a:endParaRPr>
          </a:p>
        </p:txBody>
      </p:sp>
      <p:sp>
        <p:nvSpPr>
          <p:cNvPr id="4" name="object 4"/>
          <p:cNvSpPr txBox="1">
            <a:spLocks noGrp="1"/>
          </p:cNvSpPr>
          <p:nvPr>
            <p:ph type="ftr" sz="quarter" idx="11"/>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5" name="object 5"/>
          <p:cNvSpPr txBox="1">
            <a:spLocks noGrp="1"/>
          </p:cNvSpPr>
          <p:nvPr>
            <p:ph type="sldNum" sz="quarter" idx="12"/>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5</a:t>
            </a:fld>
            <a:endParaRPr dirty="0"/>
          </a:p>
        </p:txBody>
      </p:sp>
      <p:sp>
        <p:nvSpPr>
          <p:cNvPr id="7" name="Rounded Rectangle 6"/>
          <p:cNvSpPr/>
          <p:nvPr/>
        </p:nvSpPr>
        <p:spPr bwMode="auto">
          <a:xfrm>
            <a:off x="0" y="1905000"/>
            <a:ext cx="9144000" cy="4267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27660" indent="-315595">
              <a:lnSpc>
                <a:spcPct val="100000"/>
              </a:lnSpc>
              <a:spcBef>
                <a:spcPts val="215"/>
              </a:spcBef>
              <a:buClr>
                <a:srgbClr val="90C126"/>
              </a:buClr>
              <a:buSzPct val="77777"/>
              <a:buFont typeface="Times New Roman"/>
              <a:buChar char="•"/>
              <a:tabLst>
                <a:tab pos="327660" algn="l"/>
                <a:tab pos="328295" algn="l"/>
              </a:tabLst>
            </a:pPr>
            <a:endParaRPr lang="en-US" sz="3600" spc="-5" dirty="0" smtClean="0">
              <a:solidFill>
                <a:schemeClr val="tx1">
                  <a:lumMod val="95000"/>
                </a:schemeClr>
              </a:solidFill>
              <a:latin typeface="Arial"/>
              <a:cs typeface="Arial"/>
            </a:endParaRPr>
          </a:p>
          <a:p>
            <a:pPr marL="327660" indent="-315595">
              <a:lnSpc>
                <a:spcPct val="100000"/>
              </a:lnSpc>
              <a:spcBef>
                <a:spcPts val="215"/>
              </a:spcBef>
              <a:buClr>
                <a:srgbClr val="90C126"/>
              </a:buClr>
              <a:buSzPct val="77777"/>
              <a:buFont typeface="Times New Roman"/>
              <a:buChar char="•"/>
              <a:tabLst>
                <a:tab pos="327660" algn="l"/>
                <a:tab pos="328295" algn="l"/>
              </a:tabLst>
            </a:pPr>
            <a:r>
              <a:rPr lang="en-US" sz="3600" spc="-5" dirty="0" smtClean="0">
                <a:solidFill>
                  <a:schemeClr val="tx1">
                    <a:lumMod val="95000"/>
                  </a:schemeClr>
                </a:solidFill>
                <a:latin typeface="Arial"/>
                <a:cs typeface="Arial"/>
              </a:rPr>
              <a:t>No Algorithm</a:t>
            </a:r>
            <a:r>
              <a:rPr lang="en-US" sz="3600" spc="-15" dirty="0" smtClean="0">
                <a:solidFill>
                  <a:schemeClr val="tx1">
                    <a:lumMod val="95000"/>
                  </a:schemeClr>
                </a:solidFill>
                <a:latin typeface="Arial"/>
                <a:cs typeface="Arial"/>
              </a:rPr>
              <a:t> </a:t>
            </a:r>
            <a:r>
              <a:rPr lang="en-US" sz="3600" spc="-5" dirty="0" smtClean="0">
                <a:solidFill>
                  <a:schemeClr val="tx1">
                    <a:lumMod val="95000"/>
                  </a:schemeClr>
                </a:solidFill>
                <a:latin typeface="Arial"/>
                <a:cs typeface="Arial"/>
              </a:rPr>
              <a:t>used.</a:t>
            </a:r>
            <a:endParaRPr lang="en-US" sz="3600" dirty="0" smtClean="0">
              <a:solidFill>
                <a:schemeClr val="tx1">
                  <a:lumMod val="95000"/>
                </a:schemeClr>
              </a:solidFill>
              <a:latin typeface="Arial"/>
              <a:cs typeface="Arial"/>
            </a:endParaRPr>
          </a:p>
          <a:p>
            <a:pPr marL="327660" indent="-315595">
              <a:lnSpc>
                <a:spcPct val="100000"/>
              </a:lnSpc>
              <a:spcBef>
                <a:spcPts val="115"/>
              </a:spcBef>
              <a:buClr>
                <a:srgbClr val="90C126"/>
              </a:buClr>
              <a:buSzPct val="77777"/>
              <a:buFont typeface="Times New Roman"/>
              <a:buChar char="•"/>
              <a:tabLst>
                <a:tab pos="327660" algn="l"/>
                <a:tab pos="328295" algn="l"/>
              </a:tabLst>
            </a:pPr>
            <a:r>
              <a:rPr lang="en-US" sz="3600" spc="-5" dirty="0" smtClean="0">
                <a:solidFill>
                  <a:schemeClr val="tx1">
                    <a:lumMod val="95000"/>
                  </a:schemeClr>
                </a:solidFill>
                <a:latin typeface="Arial"/>
                <a:cs typeface="Arial"/>
              </a:rPr>
              <a:t>File handling is used to </a:t>
            </a:r>
            <a:r>
              <a:rPr lang="en-US" sz="3600" dirty="0" smtClean="0">
                <a:solidFill>
                  <a:schemeClr val="tx1">
                    <a:lumMod val="95000"/>
                  </a:schemeClr>
                </a:solidFill>
                <a:latin typeface="Arial"/>
                <a:cs typeface="Arial"/>
              </a:rPr>
              <a:t>save </a:t>
            </a:r>
            <a:r>
              <a:rPr lang="en-US" sz="3600" spc="-5" dirty="0" smtClean="0">
                <a:solidFill>
                  <a:schemeClr val="tx1">
                    <a:lumMod val="95000"/>
                  </a:schemeClr>
                </a:solidFill>
                <a:latin typeface="Arial"/>
                <a:cs typeface="Arial"/>
              </a:rPr>
              <a:t>and </a:t>
            </a:r>
            <a:r>
              <a:rPr lang="en-US" sz="3600" dirty="0" smtClean="0">
                <a:solidFill>
                  <a:schemeClr val="tx1">
                    <a:lumMod val="95000"/>
                  </a:schemeClr>
                </a:solidFill>
                <a:latin typeface="Arial"/>
                <a:cs typeface="Arial"/>
              </a:rPr>
              <a:t>store</a:t>
            </a:r>
            <a:r>
              <a:rPr lang="en-US" sz="3600" spc="-80" dirty="0" smtClean="0">
                <a:solidFill>
                  <a:schemeClr val="tx1">
                    <a:lumMod val="95000"/>
                  </a:schemeClr>
                </a:solidFill>
                <a:latin typeface="Arial"/>
                <a:cs typeface="Arial"/>
              </a:rPr>
              <a:t> </a:t>
            </a:r>
            <a:r>
              <a:rPr lang="en-US" sz="3600" spc="-5" dirty="0" smtClean="0">
                <a:solidFill>
                  <a:schemeClr val="tx1">
                    <a:lumMod val="95000"/>
                  </a:schemeClr>
                </a:solidFill>
                <a:latin typeface="Arial"/>
                <a:cs typeface="Arial"/>
              </a:rPr>
              <a:t>information.</a:t>
            </a:r>
            <a:endParaRPr lang="en-US" sz="3600" dirty="0">
              <a:solidFill>
                <a:schemeClr val="tx1">
                  <a:lumMod val="95000"/>
                </a:schemeClr>
              </a:solidFill>
              <a:latin typeface="Arial"/>
              <a:cs typeface="Arial"/>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371600" y="228600"/>
            <a:ext cx="7772400" cy="1143000"/>
          </a:xfrm>
        </p:spPr>
        <p:txBody>
          <a:bodyPr/>
          <a:lstStyle/>
          <a:p>
            <a:r>
              <a:rPr lang="en-US" sz="4800" b="1" i="1" u="sng" dirty="0" smtClean="0">
                <a:solidFill>
                  <a:srgbClr val="92D050"/>
                </a:solidFill>
              </a:rPr>
              <a:t>Demonstration :</a:t>
            </a:r>
            <a:endParaRPr lang="en-US" sz="4800" b="1" i="1" u="sng" dirty="0">
              <a:solidFill>
                <a:srgbClr val="92D050"/>
              </a:solidFill>
            </a:endParaRPr>
          </a:p>
        </p:txBody>
      </p:sp>
      <p:sp>
        <p:nvSpPr>
          <p:cNvPr id="7" name="object 4"/>
          <p:cNvSpPr txBox="1">
            <a:spLocks noGrp="1"/>
          </p:cNvSpPr>
          <p:nvPr>
            <p:ph type="ftr" sz="quarter" idx="3"/>
          </p:nvPr>
        </p:nvSpPr>
        <p:spPr>
          <a:xfrm>
            <a:off x="3124200" y="6477000"/>
            <a:ext cx="2895600" cy="457200"/>
          </a:xfrm>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9" name="object 5"/>
          <p:cNvSpPr txBox="1">
            <a:spLocks noGrp="1"/>
          </p:cNvSpPr>
          <p:nvPr>
            <p:ph type="sldNum" sz="quarter" idx="4"/>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6</a:t>
            </a:fld>
            <a:endParaRPr dirty="0"/>
          </a:p>
        </p:txBody>
      </p:sp>
      <p:sp>
        <p:nvSpPr>
          <p:cNvPr id="14" name="Rounded Rectangle 13"/>
          <p:cNvSpPr/>
          <p:nvPr/>
        </p:nvSpPr>
        <p:spPr bwMode="auto">
          <a:xfrm>
            <a:off x="0" y="1600200"/>
            <a:ext cx="9144000" cy="48006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smtClean="0"/>
              <a:t>      </a:t>
            </a:r>
            <a:r>
              <a:rPr lang="en-US" sz="2200" b="1" dirty="0" err="1" smtClean="0"/>
              <a:t>struct</a:t>
            </a:r>
            <a:r>
              <a:rPr lang="en-US" sz="2200" b="1" dirty="0" smtClean="0"/>
              <a:t>  ad       </a:t>
            </a:r>
          </a:p>
          <a:p>
            <a:r>
              <a:rPr lang="en-US" sz="2000" b="1" dirty="0" smtClean="0"/>
              <a:t>  </a:t>
            </a:r>
            <a:r>
              <a:rPr lang="en-US" b="1" dirty="0" smtClean="0"/>
              <a:t>{			      </a:t>
            </a:r>
            <a:r>
              <a:rPr lang="en-US" sz="2400" b="1" dirty="0" smtClean="0">
                <a:solidFill>
                  <a:schemeClr val="accent5">
                    <a:lumMod val="75000"/>
                  </a:schemeClr>
                </a:solidFill>
              </a:rPr>
              <a:t>//All the functions which we need</a:t>
            </a:r>
          </a:p>
          <a:p>
            <a:r>
              <a:rPr lang="en-US" b="1" dirty="0" smtClean="0"/>
              <a:t>         char name[30];</a:t>
            </a:r>
          </a:p>
          <a:p>
            <a:r>
              <a:rPr lang="en-US" b="1" dirty="0" smtClean="0"/>
              <a:t>         char state[30];</a:t>
            </a:r>
          </a:p>
          <a:p>
            <a:r>
              <a:rPr lang="en-US" b="1" dirty="0" smtClean="0"/>
              <a:t>         char chance[30];</a:t>
            </a:r>
          </a:p>
          <a:p>
            <a:r>
              <a:rPr lang="en-US" b="1" dirty="0" smtClean="0"/>
              <a:t>         char phone[30];</a:t>
            </a:r>
          </a:p>
          <a:p>
            <a:r>
              <a:rPr lang="en-US" b="1" dirty="0" smtClean="0"/>
              <a:t>         char age[30];   }</a:t>
            </a:r>
          </a:p>
          <a:p>
            <a:r>
              <a:rPr lang="en-US" b="1" dirty="0" smtClean="0"/>
              <a:t>         x[100];</a:t>
            </a:r>
          </a:p>
          <a:p>
            <a:r>
              <a:rPr lang="en-US" b="1" dirty="0" smtClean="0"/>
              <a:t>        void read();</a:t>
            </a:r>
          </a:p>
          <a:p>
            <a:r>
              <a:rPr lang="en-US" b="1" dirty="0" smtClean="0"/>
              <a:t>        void add();</a:t>
            </a:r>
          </a:p>
          <a:p>
            <a:r>
              <a:rPr lang="en-US" b="1" dirty="0" smtClean="0"/>
              <a:t>        void view();</a:t>
            </a:r>
          </a:p>
          <a:p>
            <a:r>
              <a:rPr lang="en-US" b="1" dirty="0" smtClean="0"/>
              <a:t>        void search();</a:t>
            </a:r>
          </a:p>
          <a:p>
            <a:r>
              <a:rPr lang="en-US" b="1" dirty="0" smtClean="0"/>
              <a:t>        void edit();</a:t>
            </a:r>
          </a:p>
          <a:p>
            <a:r>
              <a:rPr lang="en-US" b="1" dirty="0" smtClean="0"/>
              <a:t>        void del();</a:t>
            </a:r>
          </a:p>
          <a:p>
            <a:r>
              <a:rPr lang="en-US" b="1" dirty="0" smtClean="0"/>
              <a:t>        void show();</a:t>
            </a:r>
          </a:p>
          <a:p>
            <a:r>
              <a:rPr lang="en-US" b="1" dirty="0" smtClean="0"/>
              <a:t>        void fun1();</a:t>
            </a:r>
          </a:p>
          <a:p>
            <a:endParaRPr lang="en-US" b="1"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371600" y="457200"/>
            <a:ext cx="7772400" cy="1143000"/>
          </a:xfrm>
        </p:spPr>
        <p:txBody>
          <a:bodyPr/>
          <a:lstStyle/>
          <a:p>
            <a:r>
              <a:rPr lang="en-US" sz="4800" b="1" i="1" u="sng" dirty="0" smtClean="0">
                <a:solidFill>
                  <a:srgbClr val="92D050"/>
                </a:solidFill>
              </a:rPr>
              <a:t>Demonstration :</a:t>
            </a:r>
            <a:endParaRPr lang="en-US" sz="4800" dirty="0">
              <a:solidFill>
                <a:srgbClr val="92D050"/>
              </a:solidFill>
            </a:endParaRPr>
          </a:p>
        </p:txBody>
      </p:sp>
      <p:sp>
        <p:nvSpPr>
          <p:cNvPr id="7" name="object 4"/>
          <p:cNvSpPr txBox="1">
            <a:spLocks noGrp="1"/>
          </p:cNvSpPr>
          <p:nvPr>
            <p:ph type="ftr" sz="quarter" idx="3"/>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9" name="object 5"/>
          <p:cNvSpPr txBox="1">
            <a:spLocks noGrp="1"/>
          </p:cNvSpPr>
          <p:nvPr>
            <p:ph type="sldNum" sz="quarter" idx="4"/>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7</a:t>
            </a:fld>
            <a:endParaRPr dirty="0"/>
          </a:p>
        </p:txBody>
      </p:sp>
      <p:sp>
        <p:nvSpPr>
          <p:cNvPr id="8" name="Rounded Rectangle 7"/>
          <p:cNvSpPr/>
          <p:nvPr/>
        </p:nvSpPr>
        <p:spPr bwMode="auto">
          <a:xfrm>
            <a:off x="0" y="1600200"/>
            <a:ext cx="9144000" cy="45720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b="1" dirty="0" smtClean="0"/>
          </a:p>
          <a:p>
            <a:endParaRPr lang="en-US" b="1" dirty="0" smtClean="0"/>
          </a:p>
          <a:p>
            <a:r>
              <a:rPr lang="en-US" sz="2400" b="1" dirty="0" smtClean="0"/>
              <a:t>    </a:t>
            </a:r>
            <a:r>
              <a:rPr lang="en-US" sz="2800" b="1" dirty="0" smtClean="0"/>
              <a:t>void add()                              </a:t>
            </a:r>
            <a:r>
              <a:rPr lang="en-US" sz="2800" b="1" dirty="0" smtClean="0">
                <a:solidFill>
                  <a:schemeClr val="accent5">
                    <a:lumMod val="75000"/>
                  </a:schemeClr>
                </a:solidFill>
              </a:rPr>
              <a:t>//For Add information</a:t>
            </a:r>
          </a:p>
          <a:p>
            <a:r>
              <a:rPr lang="en-US" sz="2000" dirty="0" smtClean="0"/>
              <a:t>{</a:t>
            </a:r>
          </a:p>
          <a:p>
            <a:r>
              <a:rPr lang="en-US" sz="2000" dirty="0" smtClean="0"/>
              <a:t>     </a:t>
            </a:r>
            <a:r>
              <a:rPr lang="en-US" sz="2000" dirty="0" err="1" smtClean="0"/>
              <a:t>printf</a:t>
            </a:r>
            <a:r>
              <a:rPr lang="en-US" sz="2000" dirty="0" smtClean="0"/>
              <a:t>("\n\n");</a:t>
            </a:r>
          </a:p>
          <a:p>
            <a:r>
              <a:rPr lang="en-US" sz="2000" dirty="0" smtClean="0"/>
              <a:t>     </a:t>
            </a:r>
            <a:r>
              <a:rPr lang="en-US" sz="2000" dirty="0" err="1" smtClean="0"/>
              <a:t>printf</a:t>
            </a:r>
            <a:r>
              <a:rPr lang="en-US" sz="2000" dirty="0" smtClean="0"/>
              <a:t>("Already data </a:t>
            </a:r>
            <a:r>
              <a:rPr lang="en-US" sz="2000" dirty="0" err="1" smtClean="0"/>
              <a:t>inputed</a:t>
            </a:r>
            <a:r>
              <a:rPr lang="en-US" sz="2000" dirty="0" smtClean="0"/>
              <a:t> on the database = %d\n\</a:t>
            </a:r>
            <a:r>
              <a:rPr lang="en-US" sz="2000" dirty="0" err="1" smtClean="0"/>
              <a:t>n",num</a:t>
            </a:r>
            <a:r>
              <a:rPr lang="en-US" sz="2000" dirty="0" smtClean="0"/>
              <a:t>);//how many inputs</a:t>
            </a:r>
          </a:p>
          <a:p>
            <a:r>
              <a:rPr lang="en-US" sz="2000" dirty="0" smtClean="0"/>
              <a:t>     </a:t>
            </a:r>
            <a:r>
              <a:rPr lang="en-US" sz="2000" dirty="0" err="1" smtClean="0"/>
              <a:t>printf</a:t>
            </a:r>
            <a:r>
              <a:rPr lang="en-US" sz="2000" dirty="0" smtClean="0"/>
              <a:t>("    How many entry do you want to add= ");</a:t>
            </a:r>
          </a:p>
          <a:p>
            <a:r>
              <a:rPr lang="en-US" sz="2000" dirty="0" smtClean="0"/>
              <a:t>     </a:t>
            </a:r>
            <a:r>
              <a:rPr lang="en-US" sz="2000" dirty="0" err="1" smtClean="0"/>
              <a:t>scanf</a:t>
            </a:r>
            <a:r>
              <a:rPr lang="en-US" sz="2000" dirty="0" smtClean="0"/>
              <a:t>("%</a:t>
            </a:r>
            <a:r>
              <a:rPr lang="en-US" sz="2000" dirty="0" err="1" smtClean="0"/>
              <a:t>d",&amp;n</a:t>
            </a:r>
            <a:r>
              <a:rPr lang="en-US" sz="2000" dirty="0" smtClean="0"/>
              <a:t>);</a:t>
            </a:r>
          </a:p>
          <a:p>
            <a:r>
              <a:rPr lang="en-US" sz="2000" dirty="0" smtClean="0"/>
              <a:t>     sum=</a:t>
            </a:r>
            <a:r>
              <a:rPr lang="en-US" sz="2000" dirty="0" err="1" smtClean="0"/>
              <a:t>n+num</a:t>
            </a:r>
            <a:r>
              <a:rPr lang="en-US" sz="2000" dirty="0" smtClean="0"/>
              <a:t>;</a:t>
            </a:r>
          </a:p>
          <a:p>
            <a:r>
              <a:rPr lang="en-US" sz="2000" dirty="0" smtClean="0"/>
              <a:t>}</a:t>
            </a:r>
            <a:endParaRPr lang="en-US" sz="2000"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371600" y="76200"/>
            <a:ext cx="7772400" cy="1143000"/>
          </a:xfrm>
        </p:spPr>
        <p:txBody>
          <a:bodyPr/>
          <a:lstStyle/>
          <a:p>
            <a:r>
              <a:rPr lang="en-US" b="1" i="1" u="sng" dirty="0" smtClean="0">
                <a:solidFill>
                  <a:srgbClr val="92D050"/>
                </a:solidFill>
              </a:rPr>
              <a:t>Demonstration :</a:t>
            </a:r>
            <a:endParaRPr lang="en-US" dirty="0">
              <a:solidFill>
                <a:srgbClr val="92D050"/>
              </a:solidFill>
            </a:endParaRPr>
          </a:p>
        </p:txBody>
      </p:sp>
      <p:sp>
        <p:nvSpPr>
          <p:cNvPr id="7" name="object 4"/>
          <p:cNvSpPr txBox="1">
            <a:spLocks noGrp="1"/>
          </p:cNvSpPr>
          <p:nvPr>
            <p:ph type="ftr" sz="quarter" idx="3"/>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9" name="object 5"/>
          <p:cNvSpPr txBox="1">
            <a:spLocks noGrp="1"/>
          </p:cNvSpPr>
          <p:nvPr>
            <p:ph type="sldNum" sz="quarter" idx="4"/>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8</a:t>
            </a:fld>
            <a:endParaRPr dirty="0"/>
          </a:p>
        </p:txBody>
      </p:sp>
      <p:sp>
        <p:nvSpPr>
          <p:cNvPr id="13" name="Rounded Rectangle 12"/>
          <p:cNvSpPr/>
          <p:nvPr/>
        </p:nvSpPr>
        <p:spPr bwMode="auto">
          <a:xfrm>
            <a:off x="0" y="1219200"/>
            <a:ext cx="9144000" cy="5029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en-US" sz="2000" b="1" dirty="0" smtClean="0"/>
              <a:t>	</a:t>
            </a:r>
            <a:r>
              <a:rPr lang="en-US" sz="2800" b="1" dirty="0" smtClean="0"/>
              <a:t>void view()</a:t>
            </a:r>
            <a:r>
              <a:rPr lang="en-US" sz="2800" dirty="0" smtClean="0"/>
              <a:t>                        </a:t>
            </a:r>
            <a:r>
              <a:rPr lang="en-US" sz="2800" b="1" dirty="0" smtClean="0">
                <a:solidFill>
                  <a:schemeClr val="accent5">
                    <a:lumMod val="75000"/>
                  </a:schemeClr>
                </a:solidFill>
              </a:rPr>
              <a:t>//For view information</a:t>
            </a:r>
          </a:p>
          <a:p>
            <a:pPr algn="just"/>
            <a:r>
              <a:rPr lang="en-US" dirty="0" smtClean="0"/>
              <a:t>  	     {</a:t>
            </a:r>
          </a:p>
          <a:p>
            <a:pPr algn="just"/>
            <a:r>
              <a:rPr lang="en-US" dirty="0" smtClean="0"/>
              <a:t> 	   for(</a:t>
            </a:r>
            <a:r>
              <a:rPr lang="en-US" dirty="0" err="1" smtClean="0"/>
              <a:t>i</a:t>
            </a:r>
            <a:r>
              <a:rPr lang="en-US" dirty="0" smtClean="0"/>
              <a:t>=0; </a:t>
            </a:r>
            <a:r>
              <a:rPr lang="en-US" dirty="0" err="1" smtClean="0"/>
              <a:t>i</a:t>
            </a:r>
            <a:r>
              <a:rPr lang="en-US" dirty="0" smtClean="0"/>
              <a:t>&lt;num; </a:t>
            </a:r>
            <a:r>
              <a:rPr lang="en-US" dirty="0" err="1" smtClean="0"/>
              <a:t>i</a:t>
            </a:r>
            <a:r>
              <a:rPr lang="en-US" dirty="0" smtClean="0"/>
              <a:t>++)</a:t>
            </a:r>
          </a:p>
          <a:p>
            <a:pPr algn="just"/>
            <a:r>
              <a:rPr lang="en-US" dirty="0" smtClean="0"/>
              <a:t>         {</a:t>
            </a:r>
          </a:p>
          <a:p>
            <a:pPr algn="just"/>
            <a:r>
              <a:rPr lang="en-US" dirty="0" smtClean="0"/>
              <a:t>  	  </a:t>
            </a:r>
            <a:r>
              <a:rPr lang="en-US" dirty="0" err="1" smtClean="0"/>
              <a:t>printf</a:t>
            </a:r>
            <a:r>
              <a:rPr lang="en-US" dirty="0" smtClean="0"/>
              <a:t>("     Serial Number=%d\</a:t>
            </a:r>
            <a:r>
              <a:rPr lang="en-US" dirty="0" err="1" smtClean="0"/>
              <a:t>n",i</a:t>
            </a:r>
            <a:r>
              <a:rPr lang="en-US" dirty="0" smtClean="0"/>
              <a:t>);</a:t>
            </a:r>
          </a:p>
          <a:p>
            <a:pPr algn="just"/>
            <a:r>
              <a:rPr lang="en-US" dirty="0" smtClean="0"/>
              <a:t>   	  </a:t>
            </a:r>
            <a:r>
              <a:rPr lang="en-US" dirty="0" err="1" smtClean="0"/>
              <a:t>printf</a:t>
            </a:r>
            <a:r>
              <a:rPr lang="en-US" dirty="0" smtClean="0"/>
              <a:t>("     Name = ");</a:t>
            </a:r>
          </a:p>
          <a:p>
            <a:pPr algn="just"/>
            <a:r>
              <a:rPr lang="en-US" dirty="0" smtClean="0"/>
              <a:t> 	  puts(x[</a:t>
            </a:r>
            <a:r>
              <a:rPr lang="en-US" dirty="0" err="1" smtClean="0"/>
              <a:t>i</a:t>
            </a:r>
            <a:r>
              <a:rPr lang="en-US" dirty="0" smtClean="0"/>
              <a:t>].name);</a:t>
            </a:r>
          </a:p>
          <a:p>
            <a:pPr algn="just"/>
            <a:r>
              <a:rPr lang="en-US" dirty="0" smtClean="0"/>
              <a:t>  	  </a:t>
            </a:r>
            <a:r>
              <a:rPr lang="en-US" dirty="0" err="1" smtClean="0"/>
              <a:t>printf</a:t>
            </a:r>
            <a:r>
              <a:rPr lang="en-US" dirty="0" smtClean="0"/>
              <a:t>("     state = ");</a:t>
            </a:r>
          </a:p>
          <a:p>
            <a:pPr algn="just"/>
            <a:r>
              <a:rPr lang="en-US" dirty="0" smtClean="0"/>
              <a:t>                  puts(x[</a:t>
            </a:r>
            <a:r>
              <a:rPr lang="en-US" dirty="0" err="1" smtClean="0"/>
              <a:t>i</a:t>
            </a:r>
            <a:r>
              <a:rPr lang="en-US" dirty="0" smtClean="0"/>
              <a:t>].state);</a:t>
            </a:r>
          </a:p>
          <a:p>
            <a:pPr algn="just"/>
            <a:r>
              <a:rPr lang="en-US" dirty="0" smtClean="0"/>
              <a:t>   	  </a:t>
            </a:r>
            <a:r>
              <a:rPr lang="en-US" dirty="0" err="1" smtClean="0"/>
              <a:t>printf</a:t>
            </a:r>
            <a:r>
              <a:rPr lang="en-US" dirty="0" smtClean="0"/>
              <a:t>("     Chance of corona =  ");</a:t>
            </a:r>
          </a:p>
          <a:p>
            <a:pPr algn="just"/>
            <a:r>
              <a:rPr lang="en-US" dirty="0" smtClean="0"/>
              <a:t>                  puts(x[</a:t>
            </a:r>
            <a:r>
              <a:rPr lang="en-US" dirty="0" err="1" smtClean="0"/>
              <a:t>i</a:t>
            </a:r>
            <a:r>
              <a:rPr lang="en-US" dirty="0" smtClean="0"/>
              <a:t>].chance);</a:t>
            </a:r>
          </a:p>
          <a:p>
            <a:pPr algn="just"/>
            <a:r>
              <a:rPr lang="en-US" dirty="0" smtClean="0"/>
              <a:t>     	  </a:t>
            </a:r>
            <a:r>
              <a:rPr lang="en-US" dirty="0" err="1" smtClean="0"/>
              <a:t>printf</a:t>
            </a:r>
            <a:r>
              <a:rPr lang="en-US" dirty="0" smtClean="0"/>
              <a:t>("     Phone number =  ");</a:t>
            </a:r>
          </a:p>
          <a:p>
            <a:pPr algn="just"/>
            <a:r>
              <a:rPr lang="en-US" dirty="0" smtClean="0"/>
              <a:t>     	  puts(x[</a:t>
            </a:r>
            <a:r>
              <a:rPr lang="en-US" dirty="0" err="1" smtClean="0"/>
              <a:t>i</a:t>
            </a:r>
            <a:r>
              <a:rPr lang="en-US" dirty="0" smtClean="0"/>
              <a:t>].phone);</a:t>
            </a:r>
          </a:p>
          <a:p>
            <a:pPr algn="just"/>
            <a:r>
              <a:rPr lang="en-US" dirty="0" smtClean="0"/>
              <a:t>    	  </a:t>
            </a:r>
            <a:r>
              <a:rPr lang="en-US" dirty="0" err="1" smtClean="0"/>
              <a:t>printf</a:t>
            </a:r>
            <a:r>
              <a:rPr lang="en-US" dirty="0" smtClean="0"/>
              <a:t>("     Age =  ");</a:t>
            </a:r>
          </a:p>
          <a:p>
            <a:pPr algn="just"/>
            <a:r>
              <a:rPr lang="en-US" dirty="0" smtClean="0"/>
              <a:t>   	  puts(x[</a:t>
            </a:r>
            <a:r>
              <a:rPr lang="en-US" dirty="0" err="1" smtClean="0"/>
              <a:t>i</a:t>
            </a:r>
            <a:r>
              <a:rPr lang="en-US" dirty="0" smtClean="0"/>
              <a:t>].age);</a:t>
            </a:r>
          </a:p>
          <a:p>
            <a:pPr algn="just"/>
            <a:r>
              <a:rPr lang="en-US" dirty="0" smtClean="0"/>
              <a:t>             }</a:t>
            </a:r>
          </a:p>
          <a:p>
            <a:r>
              <a:rPr lang="en-US" b="1" dirty="0" smtClean="0"/>
              <a:t>     </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447800" y="0"/>
            <a:ext cx="7772400" cy="1143000"/>
          </a:xfrm>
        </p:spPr>
        <p:txBody>
          <a:bodyPr/>
          <a:lstStyle/>
          <a:p>
            <a:r>
              <a:rPr lang="en-US" sz="4800" b="1" i="1" u="sng" dirty="0" smtClean="0">
                <a:solidFill>
                  <a:srgbClr val="92D050"/>
                </a:solidFill>
              </a:rPr>
              <a:t>Demonstration :</a:t>
            </a:r>
            <a:endParaRPr lang="en-US" sz="4800" dirty="0">
              <a:solidFill>
                <a:srgbClr val="92D050"/>
              </a:solidFill>
            </a:endParaRPr>
          </a:p>
        </p:txBody>
      </p:sp>
      <p:sp>
        <p:nvSpPr>
          <p:cNvPr id="7" name="object 4"/>
          <p:cNvSpPr txBox="1">
            <a:spLocks noGrp="1"/>
          </p:cNvSpPr>
          <p:nvPr>
            <p:ph type="ftr" sz="quarter" idx="3"/>
          </p:nvPr>
        </p:nvSpPr>
        <p:spPr>
          <a:prstGeom prst="rect">
            <a:avLst/>
          </a:prstGeom>
        </p:spPr>
        <p:txBody>
          <a:bodyPr vert="horz" wrap="square" lIns="0" tIns="5715" rIns="0" bIns="0" rtlCol="0">
            <a:spAutoFit/>
          </a:bodyPr>
          <a:lstStyle/>
          <a:p>
            <a:pPr marL="12700">
              <a:lnSpc>
                <a:spcPct val="100000"/>
              </a:lnSpc>
              <a:spcBef>
                <a:spcPts val="45"/>
              </a:spcBef>
            </a:pPr>
            <a:r>
              <a:rPr spc="-5" dirty="0"/>
              <a:t>Course Project</a:t>
            </a:r>
            <a:r>
              <a:rPr spc="-70" dirty="0"/>
              <a:t> </a:t>
            </a:r>
            <a:r>
              <a:rPr spc="-5" dirty="0"/>
              <a:t>Presentation</a:t>
            </a:r>
          </a:p>
        </p:txBody>
      </p:sp>
      <p:sp>
        <p:nvSpPr>
          <p:cNvPr id="9" name="object 5"/>
          <p:cNvSpPr txBox="1">
            <a:spLocks noGrp="1"/>
          </p:cNvSpPr>
          <p:nvPr>
            <p:ph type="sldNum" sz="quarter" idx="4"/>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pPr marL="38100">
                <a:lnSpc>
                  <a:spcPct val="100000"/>
                </a:lnSpc>
                <a:spcBef>
                  <a:spcPts val="45"/>
                </a:spcBef>
              </a:pPr>
              <a:t>9</a:t>
            </a:fld>
            <a:endParaRPr dirty="0"/>
          </a:p>
        </p:txBody>
      </p:sp>
      <p:sp>
        <p:nvSpPr>
          <p:cNvPr id="8" name="Rounded Rectangle 7"/>
          <p:cNvSpPr/>
          <p:nvPr/>
        </p:nvSpPr>
        <p:spPr bwMode="auto">
          <a:xfrm>
            <a:off x="0" y="1371600"/>
            <a:ext cx="9144000" cy="5029200"/>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800" b="1" dirty="0" smtClean="0"/>
          </a:p>
          <a:p>
            <a:r>
              <a:rPr lang="en-US" sz="2800" b="1" dirty="0" smtClean="0"/>
              <a:t>    </a:t>
            </a:r>
            <a:r>
              <a:rPr lang="en-US" sz="3000" b="1" dirty="0" smtClean="0"/>
              <a:t>void edit()                          </a:t>
            </a:r>
            <a:r>
              <a:rPr lang="en-US" sz="2800" b="1" dirty="0" smtClean="0">
                <a:solidFill>
                  <a:schemeClr val="accent5">
                    <a:lumMod val="75000"/>
                  </a:schemeClr>
                </a:solidFill>
              </a:rPr>
              <a:t>//For editing information</a:t>
            </a:r>
          </a:p>
          <a:p>
            <a:r>
              <a:rPr lang="en-US" sz="2000" dirty="0" smtClean="0"/>
              <a:t>{</a:t>
            </a:r>
          </a:p>
          <a:p>
            <a:r>
              <a:rPr lang="en-US" sz="2000" dirty="0" smtClean="0"/>
              <a:t>        </a:t>
            </a:r>
            <a:r>
              <a:rPr lang="en-US" sz="2000" dirty="0" err="1" smtClean="0"/>
              <a:t>int</a:t>
            </a:r>
            <a:r>
              <a:rPr lang="en-US" sz="2000" dirty="0" smtClean="0"/>
              <a:t> </a:t>
            </a:r>
            <a:r>
              <a:rPr lang="en-US" sz="2000" dirty="0" err="1" smtClean="0"/>
              <a:t>q,p</a:t>
            </a:r>
            <a:r>
              <a:rPr lang="en-US" sz="2000" dirty="0" smtClean="0"/>
              <a:t>;</a:t>
            </a:r>
          </a:p>
          <a:p>
            <a:r>
              <a:rPr lang="en-US" sz="2000" dirty="0" smtClean="0"/>
              <a:t>        </a:t>
            </a:r>
            <a:r>
              <a:rPr lang="en-US" sz="2000" dirty="0" err="1" smtClean="0"/>
              <a:t>fflush</a:t>
            </a:r>
            <a:r>
              <a:rPr lang="en-US" sz="2000" dirty="0" smtClean="0"/>
              <a:t>(</a:t>
            </a:r>
            <a:r>
              <a:rPr lang="en-US" sz="2000" dirty="0" err="1" smtClean="0"/>
              <a:t>stdin</a:t>
            </a:r>
            <a:r>
              <a:rPr lang="en-US" sz="2000" dirty="0" smtClean="0"/>
              <a:t>);</a:t>
            </a:r>
          </a:p>
          <a:p>
            <a:r>
              <a:rPr lang="en-US" sz="2000" dirty="0" smtClean="0"/>
              <a:t>        </a:t>
            </a:r>
            <a:r>
              <a:rPr lang="en-US" sz="2000" dirty="0" err="1" smtClean="0"/>
              <a:t>printf</a:t>
            </a:r>
            <a:r>
              <a:rPr lang="en-US" sz="2000" dirty="0" smtClean="0"/>
              <a:t>("\n\n\</a:t>
            </a:r>
            <a:r>
              <a:rPr lang="en-US" sz="2000" dirty="0" err="1" smtClean="0"/>
              <a:t>tWhat</a:t>
            </a:r>
            <a:r>
              <a:rPr lang="en-US" sz="2000" dirty="0" smtClean="0"/>
              <a:t> do you want to edit ?\n\n\n");</a:t>
            </a:r>
          </a:p>
          <a:p>
            <a:r>
              <a:rPr lang="en-US" sz="2000" dirty="0" smtClean="0"/>
              <a:t>        </a:t>
            </a:r>
            <a:r>
              <a:rPr lang="en-US" sz="2000" dirty="0" err="1" smtClean="0"/>
              <a:t>printf</a:t>
            </a:r>
            <a:r>
              <a:rPr lang="en-US" sz="2000" dirty="0" smtClean="0"/>
              <a:t>("\</a:t>
            </a:r>
            <a:r>
              <a:rPr lang="en-US" sz="2000" dirty="0" err="1" smtClean="0"/>
              <a:t>tEnter</a:t>
            </a:r>
            <a:r>
              <a:rPr lang="en-US" sz="2000" dirty="0" smtClean="0"/>
              <a:t> your option\n");</a:t>
            </a:r>
          </a:p>
          <a:p>
            <a:r>
              <a:rPr lang="en-US" sz="2000" dirty="0" smtClean="0"/>
              <a:t>        </a:t>
            </a:r>
            <a:r>
              <a:rPr lang="en-US" sz="2000" dirty="0" err="1" smtClean="0"/>
              <a:t>printf</a:t>
            </a:r>
            <a:r>
              <a:rPr lang="en-US" sz="2000" dirty="0" smtClean="0"/>
              <a:t>("\t\t1.Name\n\t\t2.State\n\t\t3.Age\n\t\t4.Chance of corona\n\t\t5.Phone no.\n");</a:t>
            </a:r>
          </a:p>
          <a:p>
            <a:r>
              <a:rPr lang="en-US" sz="2000" dirty="0" smtClean="0"/>
              <a:t>        </a:t>
            </a:r>
            <a:r>
              <a:rPr lang="en-US" sz="2000" dirty="0" err="1" smtClean="0"/>
              <a:t>printf</a:t>
            </a:r>
            <a:r>
              <a:rPr lang="en-US" sz="2000" dirty="0" smtClean="0"/>
              <a:t>("Option=");</a:t>
            </a:r>
          </a:p>
          <a:p>
            <a:r>
              <a:rPr lang="en-US" sz="2000" dirty="0" smtClean="0"/>
              <a:t>}</a:t>
            </a: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f01069058_win32">
  <a:themeElements>
    <a:clrScheme name="Office Them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fice Them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tf01069058_win32</Template>
  <TotalTime>1176</TotalTime>
  <Words>557</Words>
  <Application>Microsoft Office PowerPoint</Application>
  <PresentationFormat>On-screen Show (4:3)</PresentationFormat>
  <Paragraphs>211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tf01069058_win32</vt:lpstr>
      <vt:lpstr>“CHECK YOUR RATE OF INFECTION IN COVID-19 VIRUS”         Software Development I (CSE 100)  </vt:lpstr>
      <vt:lpstr>     INTRODUCTION:</vt:lpstr>
      <vt:lpstr>MOTIVATION: </vt:lpstr>
      <vt:lpstr>Software Requirements :</vt:lpstr>
      <vt:lpstr>Algorithms :</vt:lpstr>
      <vt:lpstr>Demonstration :</vt:lpstr>
      <vt:lpstr>Demonstration :</vt:lpstr>
      <vt:lpstr>Demonstration :</vt:lpstr>
      <vt:lpstr>Demonstration :</vt:lpstr>
      <vt:lpstr>Demonstration:</vt:lpstr>
      <vt:lpstr>Demonstration :</vt:lpstr>
      <vt:lpstr>Demonstration :</vt:lpstr>
      <vt:lpstr>Demonstration :</vt:lpstr>
      <vt:lpstr>Input:</vt:lpstr>
      <vt:lpstr>Input:</vt:lpstr>
      <vt:lpstr>Output:</vt:lpstr>
      <vt:lpstr>Output:</vt:lpstr>
      <vt:lpstr>Output:</vt:lpstr>
      <vt:lpstr>Slide 19</vt:lpstr>
      <vt:lpstr>Slide 20</vt:lpstr>
      <vt:lpstr>File handling :</vt:lpstr>
      <vt:lpstr>Future :</vt:lpstr>
      <vt:lpstr>References :</vt:lpstr>
      <vt:lpstr>Conclusion :</vt:lpstr>
      <vt:lpstr>Slide 25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YOUR RATE OF INFECTION IN COVID-19 VIRUS”         Software Development I (CSE 100)</dc:title>
  <dc:creator>ASUS</dc:creator>
  <cp:lastModifiedBy>ASUS</cp:lastModifiedBy>
  <cp:revision>124</cp:revision>
  <dcterms:created xsi:type="dcterms:W3CDTF">2021-03-12T17:13:07Z</dcterms:created>
  <dcterms:modified xsi:type="dcterms:W3CDTF">2021-03-20T04:31:38Z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2021-03-12T00:00:00Z</vt:filetime>
  </property>
</Properties>
</file>