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32" r:id="rId4"/>
    <p:sldId id="333" r:id="rId5"/>
    <p:sldId id="334" r:id="rId6"/>
    <p:sldId id="335" r:id="rId7"/>
    <p:sldId id="336" r:id="rId8"/>
    <p:sldId id="340" r:id="rId9"/>
    <p:sldId id="338" r:id="rId10"/>
    <p:sldId id="337" r:id="rId11"/>
    <p:sldId id="339" r:id="rId12"/>
    <p:sldId id="341" r:id="rId13"/>
    <p:sldId id="342" r:id="rId14"/>
    <p:sldId id="343" r:id="rId15"/>
    <p:sldId id="344" r:id="rId16"/>
    <p:sldId id="345" r:id="rId17"/>
    <p:sldId id="346" r:id="rId18"/>
    <p:sldId id="348" r:id="rId19"/>
    <p:sldId id="350" r:id="rId20"/>
    <p:sldId id="349" r:id="rId21"/>
    <p:sldId id="351" r:id="rId22"/>
    <p:sldId id="347" r:id="rId23"/>
    <p:sldId id="33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E509"/>
    <a:srgbClr val="72E509"/>
    <a:srgbClr val="28A010"/>
    <a:srgbClr val="002B82"/>
    <a:srgbClr val="00CC00"/>
    <a:srgbClr val="006600"/>
    <a:srgbClr val="009900"/>
    <a:srgbClr val="FFA401"/>
    <a:srgbClr val="E4580A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76173" autoAdjust="0"/>
  </p:normalViewPr>
  <p:slideViewPr>
    <p:cSldViewPr>
      <p:cViewPr varScale="1">
        <p:scale>
          <a:sx n="72" d="100"/>
          <a:sy n="72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FF40-1E4B-4022-B095-5F1B0D419755}" type="datetimeFigureOut">
              <a:rPr lang="en-US" smtClean="0"/>
              <a:pPr/>
              <a:t>14-Jul-21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0495F-B77E-4F9C-B54C-CC1559B68E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3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C0B3-BDE3-42AA-B819-8729003E3627}" type="datetime5">
              <a:rPr lang="en-US" smtClean="0"/>
              <a:t>14-Jul-21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914C-18CA-4219-8821-DA851CF35FA1}" type="datetime5">
              <a:rPr lang="en-US" smtClean="0"/>
              <a:t>14-Jul-21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6C1-01F1-4E96-B7BF-97AAED6F9225}" type="datetime5">
              <a:rPr lang="en-US" smtClean="0"/>
              <a:t>14-Jul-21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9D21-177A-409C-80E0-671E01980C2E}" type="datetime5">
              <a:rPr lang="en-US" smtClean="0"/>
              <a:t>14-Jul-21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5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7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4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28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14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0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8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2DE5-285C-4083-B216-B1B0D05C2130}" type="datetime5">
              <a:rPr lang="en-US" smtClean="0"/>
              <a:t>14-Jul-21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009B-C516-4049-8E11-1A512ADCE4C1}" type="datetime5">
              <a:rPr lang="en-US" smtClean="0"/>
              <a:t>14-Jul-21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AF6BD-8170-4478-86BD-7E85BF3E3BAF}" type="datetime5">
              <a:rPr lang="en-US" smtClean="0"/>
              <a:t>14-Jul-21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2981-BAC9-4F77-8B48-F166F2E82534}" type="datetime5">
              <a:rPr lang="en-US" smtClean="0"/>
              <a:t>14-Jul-21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72FC-E04B-49D8-973A-D942E0241796}" type="datetime5">
              <a:rPr lang="en-US" smtClean="0"/>
              <a:t>14-Jul-21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28A01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4C8F-3C66-4B64-A733-1439EBCE416D}" type="datetime5">
              <a:rPr lang="en-US" smtClean="0"/>
              <a:t>14-Jul-21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57" indent="0">
              <a:buNone/>
              <a:defRPr sz="2100"/>
            </a:lvl2pPr>
            <a:lvl3pPr marL="685715" indent="0">
              <a:buNone/>
              <a:defRPr sz="1800"/>
            </a:lvl3pPr>
            <a:lvl4pPr marL="1028573" indent="0">
              <a:buNone/>
              <a:defRPr sz="1500"/>
            </a:lvl4pPr>
            <a:lvl5pPr marL="1371430" indent="0">
              <a:buNone/>
              <a:defRPr sz="1500"/>
            </a:lvl5pPr>
            <a:lvl6pPr marL="1714289" indent="0">
              <a:buNone/>
              <a:defRPr sz="1500"/>
            </a:lvl6pPr>
            <a:lvl7pPr marL="2057144" indent="0">
              <a:buNone/>
              <a:defRPr sz="1500"/>
            </a:lvl7pPr>
            <a:lvl8pPr marL="2400000" indent="0">
              <a:buNone/>
              <a:defRPr sz="1500"/>
            </a:lvl8pPr>
            <a:lvl9pPr marL="274285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3817-E47F-4CCA-AE61-C40EBA8EB4A3}" type="datetime5">
              <a:rPr lang="en-US" smtClean="0"/>
              <a:t>14-Jul-21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25" y="6448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0000"/>
                </a:solidFill>
              </a:defRPr>
            </a:lvl1pPr>
          </a:lstStyle>
          <a:p>
            <a:fld id="{76F6F48B-D874-4549-821E-CBDD879B468F}" type="datetime5">
              <a:rPr lang="en-US" smtClean="0"/>
              <a:t>14-Jul-21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75" y="64928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00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685715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44" indent="-257144" algn="l" defTabSz="68571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3" indent="-214288" algn="l" defTabSz="685715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00" indent="-171430" algn="l" defTabSz="685715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57" indent="-171430" algn="l" defTabSz="685715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FDF5A0B-3F2C-4188-9624-856948B63B3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6846E3-5EC8-4890-9987-7F42A01985C6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2D0D2A-59F4-41BB-B7FF-E9E444E91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B4EDD5-A721-4135-A0BC-0914D583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33766" y="739636"/>
            <a:ext cx="45528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rgbClr val="0070C0"/>
                </a:solidFill>
                <a:latin typeface="Copperplate Gothic Bold" panose="020E0705020206020404" pitchFamily="34" charset="0"/>
              </a:rPr>
              <a:t>CSE- 458</a:t>
            </a:r>
          </a:p>
          <a:p>
            <a:pPr algn="ctr"/>
            <a:r>
              <a:rPr lang="en-US" sz="5400" dirty="0">
                <a:solidFill>
                  <a:srgbClr val="FF0000"/>
                </a:solidFill>
              </a:rPr>
              <a:t>VLSI Design Lab</a:t>
            </a:r>
            <a:endParaRPr lang="en-US" sz="54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957704"/>
            <a:ext cx="8763000" cy="367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80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1" y="2210562"/>
            <a:ext cx="3916679" cy="922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ECDA15-FAE6-4F7E-A34A-2BEC19EF89BE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Inverter Design</a:t>
            </a:r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9DD165C8-2496-44E4-B753-6B7BC239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408E-A3A2-4269-9BD5-1F2AA6406A46}" type="datetime5">
              <a:rPr lang="en-US" smtClean="0"/>
              <a:t>14-Jul-21</a:t>
            </a:fld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3BCAE5D-1C27-44A4-8C7F-093380ED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808" y="911009"/>
            <a:ext cx="5943600" cy="5135977"/>
          </a:xfrm>
          <a:prstGeom prst="rect">
            <a:avLst/>
          </a:prstGeom>
        </p:spPr>
      </p:pic>
      <p:pic>
        <p:nvPicPr>
          <p:cNvPr id="7170" name="Picture 1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2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3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4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5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6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571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1" y="2210562"/>
            <a:ext cx="3916679" cy="922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ECDA15-FAE6-4F7E-A34A-2BEC19EF89BE}"/>
              </a:ext>
            </a:extLst>
          </p:cNvPr>
          <p:cNvSpPr txBox="1"/>
          <p:nvPr/>
        </p:nvSpPr>
        <p:spPr>
          <a:xfrm>
            <a:off x="12741" y="0"/>
            <a:ext cx="9121734" cy="58477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Inverter Design using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DSCH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9DD165C8-2496-44E4-B753-6B7BC239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408E-A3A2-4269-9BD5-1F2AA6406A46}" type="datetime5">
              <a:rPr lang="en-US" smtClean="0"/>
              <a:t>14-Jul-21</a:t>
            </a:fld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3BCAE5D-1C27-44A4-8C7F-093380ED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97" y="1748515"/>
            <a:ext cx="8675021" cy="3580638"/>
          </a:xfrm>
          <a:prstGeom prst="rect">
            <a:avLst/>
          </a:prstGeom>
        </p:spPr>
      </p:pic>
      <p:pic>
        <p:nvPicPr>
          <p:cNvPr id="10242" name="Picture 1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2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3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4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5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6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069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1" y="2210562"/>
            <a:ext cx="3916679" cy="922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ECDA15-FAE6-4F7E-A34A-2BEC19EF89BE}"/>
              </a:ext>
            </a:extLst>
          </p:cNvPr>
          <p:cNvSpPr txBox="1"/>
          <p:nvPr/>
        </p:nvSpPr>
        <p:spPr>
          <a:xfrm>
            <a:off x="12741" y="0"/>
            <a:ext cx="9121734" cy="58477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Inverter Design using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DSCH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9DD165C8-2496-44E4-B753-6B7BC239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408E-A3A2-4269-9BD5-1F2AA6406A46}" type="datetime5">
              <a:rPr lang="en-US" smtClean="0"/>
              <a:t>14-Jul-21</a:t>
            </a:fld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3BCAE5D-1C27-44A4-8C7F-093380ED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19" y="1087630"/>
            <a:ext cx="8070978" cy="24289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09" y="3733800"/>
            <a:ext cx="8080188" cy="2547807"/>
          </a:xfrm>
          <a:prstGeom prst="rect">
            <a:avLst/>
          </a:prstGeom>
        </p:spPr>
      </p:pic>
      <p:pic>
        <p:nvPicPr>
          <p:cNvPr id="12290" name="Picture 1" descr="blue_arr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2" descr="blue_arr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3" descr="blue_arr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4" descr="blue_arr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5" descr="blue_arr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5" name="Picture 6" descr="blue_arr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75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1" y="2210562"/>
            <a:ext cx="3916679" cy="922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ECDA15-FAE6-4F7E-A34A-2BEC19EF89BE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Inverter Design using CMOS  </a:t>
            </a:r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9DD165C8-2496-44E4-B753-6B7BC239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408E-A3A2-4269-9BD5-1F2AA6406A46}" type="datetime5">
              <a:rPr lang="en-US" smtClean="0"/>
              <a:t>14-Jul-21</a:t>
            </a:fld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3BCAE5D-1C27-44A4-8C7F-093380ED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26" y="1241446"/>
            <a:ext cx="8599764" cy="5181599"/>
          </a:xfrm>
          <a:prstGeom prst="rect">
            <a:avLst/>
          </a:prstGeom>
        </p:spPr>
      </p:pic>
      <p:pic>
        <p:nvPicPr>
          <p:cNvPr id="13314" name="Picture 1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2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3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4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5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9" name="Picture 6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845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1" y="2210562"/>
            <a:ext cx="3916679" cy="922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ECDA15-FAE6-4F7E-A34A-2BEC19EF89BE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Inverter Design using CMOS  </a:t>
            </a:r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9DD165C8-2496-44E4-B753-6B7BC239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408E-A3A2-4269-9BD5-1F2AA6406A46}" type="datetime5">
              <a:rPr lang="en-US" smtClean="0"/>
              <a:t>14-Jul-21</a:t>
            </a:fld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3BCAE5D-1C27-44A4-8C7F-093380ED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782861"/>
            <a:ext cx="5819775" cy="5481170"/>
          </a:xfrm>
          <a:prstGeom prst="rect">
            <a:avLst/>
          </a:prstGeom>
        </p:spPr>
      </p:pic>
      <p:pic>
        <p:nvPicPr>
          <p:cNvPr id="14338" name="Picture 1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2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3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1" name="Picture 4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5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3" name="Picture 6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193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1" y="2210562"/>
            <a:ext cx="3916679" cy="922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ECDA15-FAE6-4F7E-A34A-2BEC19EF89BE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Inverter Design using CMOS  </a:t>
            </a:r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9DD165C8-2496-44E4-B753-6B7BC239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408E-A3A2-4269-9BD5-1F2AA6406A46}" type="datetime5">
              <a:rPr lang="en-US" smtClean="0"/>
              <a:t>14-Jul-21</a:t>
            </a:fld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3BCAE5D-1C27-44A4-8C7F-093380ED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42" y="914400"/>
            <a:ext cx="8301076" cy="5310728"/>
          </a:xfrm>
          <a:prstGeom prst="rect">
            <a:avLst/>
          </a:prstGeom>
        </p:spPr>
      </p:pic>
      <p:pic>
        <p:nvPicPr>
          <p:cNvPr id="15362" name="Picture 1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2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3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4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5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7" name="Picture 6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486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1" y="2210562"/>
            <a:ext cx="3916679" cy="922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ECDA15-FAE6-4F7E-A34A-2BEC19EF89BE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Inverter Design using CMOS  </a:t>
            </a:r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9DD165C8-2496-44E4-B753-6B7BC239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408E-A3A2-4269-9BD5-1F2AA6406A46}" type="datetime5">
              <a:rPr lang="en-US" smtClean="0"/>
              <a:t>14-Jul-21</a:t>
            </a:fld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3BCAE5D-1C27-44A4-8C7F-093380ED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72" y="840170"/>
            <a:ext cx="8250072" cy="5366551"/>
          </a:xfrm>
          <a:prstGeom prst="rect">
            <a:avLst/>
          </a:prstGeom>
        </p:spPr>
      </p:pic>
      <p:pic>
        <p:nvPicPr>
          <p:cNvPr id="16386" name="Picture 1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2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3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9" name="Picture 4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5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1" name="Picture 6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198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1" y="2210562"/>
            <a:ext cx="3916679" cy="922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ECDA15-FAE6-4F7E-A34A-2BEC19EF89BE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Inverter Design using CMOS  </a:t>
            </a:r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9DD165C8-2496-44E4-B753-6B7BC239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408E-A3A2-4269-9BD5-1F2AA6406A46}" type="datetime5">
              <a:rPr lang="en-US" smtClean="0"/>
              <a:t>14-Jul-21</a:t>
            </a:fld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3BCAE5D-1C27-44A4-8C7F-093380ED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76" y="780246"/>
            <a:ext cx="8393863" cy="5486400"/>
          </a:xfrm>
          <a:prstGeom prst="rect">
            <a:avLst/>
          </a:prstGeom>
        </p:spPr>
      </p:pic>
      <p:pic>
        <p:nvPicPr>
          <p:cNvPr id="17410" name="Picture 1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2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3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3" name="Picture 4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5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5" name="Picture 6" descr="blue_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310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E5518-08DA-4EE1-BAC4-DC8A781DA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72FC-E04B-49D8-973A-D942E0241796}" type="datetime5">
              <a:rPr lang="en-US" smtClean="0"/>
              <a:t>14-Jul-21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B2DB8F-F66F-4A83-887F-B8EB15DA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B0FA2-3A48-4092-884F-F57B3FA30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09" y="529076"/>
            <a:ext cx="6400800" cy="62513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2FBF81-5CC8-4E08-9419-373378B1859A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NAND Design using CMOS  </a:t>
            </a:r>
          </a:p>
        </p:txBody>
      </p:sp>
    </p:spTree>
    <p:extLst>
      <p:ext uri="{BB962C8B-B14F-4D97-AF65-F5344CB8AC3E}">
        <p14:creationId xmlns:p14="http://schemas.microsoft.com/office/powerpoint/2010/main" val="3741156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93EC01-9C2F-46B4-9A65-FAA3C3E6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72FC-E04B-49D8-973A-D942E0241796}" type="datetime5">
              <a:rPr lang="en-US" smtClean="0"/>
              <a:t>14-Jul-21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6A7A8B-70AE-414C-BC95-3E83BF7D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00FDE-8442-47D4-8E0F-3E5F74131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24573"/>
            <a:ext cx="7162800" cy="600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0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1" y="2210562"/>
            <a:ext cx="3916679" cy="922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ECDA15-FAE6-4F7E-A34A-2BEC19EF89BE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VLSI </a:t>
            </a:r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9DD165C8-2496-44E4-B753-6B7BC239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408E-A3A2-4269-9BD5-1F2AA6406A46}" type="datetime5">
              <a:rPr lang="en-US" smtClean="0"/>
              <a:t>14-Jul-21</a:t>
            </a:fld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3BCAE5D-1C27-44A4-8C7F-093380ED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73109" y="1371600"/>
            <a:ext cx="75040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VLSI is an acronym for Very Large Scale Integration.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VLSI is the process of creating an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circuit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(IC) by combining thousands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single chip.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used for designing VLSI circuit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VHDL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Verilog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E5518-08DA-4EE1-BAC4-DC8A781DA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72FC-E04B-49D8-973A-D942E0241796}" type="datetime5">
              <a:rPr lang="en-US" smtClean="0"/>
              <a:t>14-Jul-21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B2DB8F-F66F-4A83-887F-B8EB15DA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BF81-5CC8-4E08-9419-373378B1859A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 Design using CMOS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56F19D-41F5-4797-8F43-016A70277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553998"/>
            <a:ext cx="6970452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50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9BBDE-845F-400B-9943-07C6092C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72FC-E04B-49D8-973A-D942E0241796}" type="datetime5">
              <a:rPr lang="en-US" smtClean="0"/>
              <a:t>14-Jul-21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325CAC-7FAC-4444-997E-D1DB8F0B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37226-FF1C-426C-8EAC-82868E89F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32801"/>
            <a:ext cx="7620000" cy="639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14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1" y="2210562"/>
            <a:ext cx="3916679" cy="922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ECDA15-FAE6-4F7E-A34A-2BEC19EF89BE}"/>
              </a:ext>
            </a:extLst>
          </p:cNvPr>
          <p:cNvSpPr txBox="1"/>
          <p:nvPr/>
        </p:nvSpPr>
        <p:spPr>
          <a:xfrm>
            <a:off x="12741" y="0"/>
            <a:ext cx="9121734" cy="58477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7404 Hex Inverter IC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9DD165C8-2496-44E4-B753-6B7BC239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408E-A3A2-4269-9BD5-1F2AA6406A46}" type="datetime5">
              <a:rPr lang="en-US" smtClean="0"/>
              <a:t>14-Jul-21</a:t>
            </a:fld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3BCAE5D-1C27-44A4-8C7F-093380ED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7410" name="Picture 1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2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3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3" name="Picture 4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5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5" name="Picture 6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64" y="1181755"/>
            <a:ext cx="7281287" cy="415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73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442CBDB-4699-4E2B-80AF-540B1987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63" y="1371600"/>
            <a:ext cx="4829696" cy="2343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C8A73A-14F4-43C6-8E31-9819981E0325}"/>
              </a:ext>
            </a:extLst>
          </p:cNvPr>
          <p:cNvSpPr txBox="1"/>
          <p:nvPr/>
        </p:nvSpPr>
        <p:spPr bwMode="auto">
          <a:xfrm>
            <a:off x="2086235" y="4171952"/>
            <a:ext cx="5343525" cy="110799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Thanks to All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FF661-2A93-455E-BE22-2838481C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880B-46F3-410D-9C5E-4597351FAC75}" type="datetime5">
              <a:rPr lang="en-US" smtClean="0"/>
              <a:t>14-Jul-21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32DBB-99E4-4868-92CA-A8BD5B86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1" y="2210562"/>
            <a:ext cx="3916679" cy="922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ECDA15-FAE6-4F7E-A34A-2BEC19EF89BE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VHDL and Verilog</a:t>
            </a:r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9DD165C8-2496-44E4-B753-6B7BC239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408E-A3A2-4269-9BD5-1F2AA6406A46}" type="datetime5">
              <a:rPr lang="en-US" smtClean="0"/>
              <a:t>14-Jul-21</a:t>
            </a:fld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3BCAE5D-1C27-44A4-8C7F-093380ED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728509"/>
              </p:ext>
            </p:extLst>
          </p:nvPr>
        </p:nvGraphicFramePr>
        <p:xfrm>
          <a:off x="1336693" y="1799082"/>
          <a:ext cx="6816706" cy="353492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3408353">
                  <a:extLst>
                    <a:ext uri="{9D8B030D-6E8A-4147-A177-3AD203B41FA5}">
                      <a16:colId xmlns:a16="http://schemas.microsoft.com/office/drawing/2014/main" val="3127597061"/>
                    </a:ext>
                  </a:extLst>
                </a:gridCol>
                <a:gridCol w="3408353">
                  <a:extLst>
                    <a:ext uri="{9D8B030D-6E8A-4147-A177-3AD203B41FA5}">
                      <a16:colId xmlns:a16="http://schemas.microsoft.com/office/drawing/2014/main" val="1220704913"/>
                    </a:ext>
                  </a:extLst>
                </a:gridCol>
              </a:tblGrid>
              <a:tr h="8837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200" dirty="0">
                          <a:effectLst/>
                        </a:rPr>
                        <a:t>VHDL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Verilog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6227745"/>
                  </a:ext>
                </a:extLst>
              </a:tr>
              <a:tr h="8837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Case Sensitive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 sensitive</a:t>
                      </a:r>
                      <a:endParaRPr lang="en-US" sz="2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4309033"/>
                  </a:ext>
                </a:extLst>
              </a:tr>
              <a:tr h="8837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Based on Pascal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Based on C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684527"/>
                  </a:ext>
                </a:extLst>
              </a:tr>
              <a:tr h="8837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 to learn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 to learn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223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35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1" y="2210562"/>
            <a:ext cx="3916679" cy="922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ECDA15-FAE6-4F7E-A34A-2BEC19EF89BE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VLSI Design Hierarchy</a:t>
            </a:r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9DD165C8-2496-44E4-B753-6B7BC239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408E-A3A2-4269-9BD5-1F2AA6406A46}" type="datetime5">
              <a:rPr lang="en-US" smtClean="0"/>
              <a:t>14-Jul-21</a:t>
            </a:fld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3BCAE5D-1C27-44A4-8C7F-093380ED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219200"/>
            <a:ext cx="3491686" cy="493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7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1" y="2210562"/>
            <a:ext cx="3916679" cy="922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ECDA15-FAE6-4F7E-A34A-2BEC19EF89BE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 Tools</a:t>
            </a:r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9DD165C8-2496-44E4-B753-6B7BC239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408E-A3A2-4269-9BD5-1F2AA6406A46}" type="datetime5">
              <a:rPr lang="en-US" smtClean="0"/>
              <a:t>14-Jul-21</a:t>
            </a:fld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3BCAE5D-1C27-44A4-8C7F-093380ED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838200"/>
            <a:ext cx="8458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Need CAD Tools ?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very complex system.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abstraction and decomposition is done to manage complexity.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automate the process of converting your design from one abstraction level to another.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Automation Tools improve productivity.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tools are required in different steps.</a:t>
            </a:r>
          </a:p>
        </p:txBody>
      </p:sp>
    </p:spTree>
    <p:extLst>
      <p:ext uri="{BB962C8B-B14F-4D97-AF65-F5344CB8AC3E}">
        <p14:creationId xmlns:p14="http://schemas.microsoft.com/office/powerpoint/2010/main" val="35297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1" y="2210562"/>
            <a:ext cx="3916679" cy="922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ECDA15-FAE6-4F7E-A34A-2BEC19EF89BE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 Tools for VLSI</a:t>
            </a:r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9DD165C8-2496-44E4-B753-6B7BC239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408E-A3A2-4269-9BD5-1F2AA6406A46}" type="datetime5">
              <a:rPr lang="en-US" smtClean="0"/>
              <a:t>14-Jul-21</a:t>
            </a:fld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3BCAE5D-1C27-44A4-8C7F-093380ED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838200"/>
            <a:ext cx="8458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CAD tools for VLSI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Xcircuit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Ktechlab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Gnucap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(Quite Universal Circuit Simulator)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Verilator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Cadence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Microwind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004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1" y="2210562"/>
            <a:ext cx="3916679" cy="922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ECDA15-FAE6-4F7E-A34A-2BEC19EF89BE}"/>
              </a:ext>
            </a:extLst>
          </p:cNvPr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Microwind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9DD165C8-2496-44E4-B753-6B7BC239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408E-A3A2-4269-9BD5-1F2AA6406A46}" type="datetime5">
              <a:rPr lang="en-US" smtClean="0"/>
              <a:t>14-Jul-21</a:t>
            </a:fld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3BCAE5D-1C27-44A4-8C7F-093380ED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838200"/>
            <a:ext cx="79264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Microwind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allows the designer to simulate and design an integrated circuit at physical description level</a:t>
            </a:r>
            <a:r>
              <a:rPr lang="en-US" sz="2400" dirty="0"/>
              <a:t>. </a:t>
            </a:r>
            <a:br>
              <a:rPr lang="en-US" sz="2400" dirty="0"/>
            </a:b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dirty="0"/>
              <a:t>The </a:t>
            </a:r>
            <a:r>
              <a:rPr lang="en-US" sz="2400" dirty="0" err="1"/>
              <a:t>microwind</a:t>
            </a:r>
            <a:r>
              <a:rPr lang="en-US" sz="2400" dirty="0"/>
              <a:t> software has following segments in it: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DSCH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nanoLambda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VirtuosoFab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PROthumb 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PROtutor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MEMsim </a:t>
            </a:r>
          </a:p>
        </p:txBody>
      </p:sp>
      <p:pic>
        <p:nvPicPr>
          <p:cNvPr id="3073" name="Picture 1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6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1" y="2210562"/>
            <a:ext cx="3916679" cy="922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ECDA15-FAE6-4F7E-A34A-2BEC19EF89BE}"/>
              </a:ext>
            </a:extLst>
          </p:cNvPr>
          <p:cNvSpPr txBox="1"/>
          <p:nvPr/>
        </p:nvSpPr>
        <p:spPr>
          <a:xfrm>
            <a:off x="12741" y="0"/>
            <a:ext cx="9121734" cy="58477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DSCH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9DD165C8-2496-44E4-B753-6B7BC239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408E-A3A2-4269-9BD5-1F2AA6406A46}" type="datetime5">
              <a:rPr lang="en-US" smtClean="0"/>
              <a:t>14-Jul-21</a:t>
            </a:fld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3BCAE5D-1C27-44A4-8C7F-093380ED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838200"/>
            <a:ext cx="8229600" cy="44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DSCH program is a logic editor and simulator. 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DSCH is used to validate the architecture of the logic circuit before the microelectronics design is started. 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DSCH provides a user-friendly environment for hierarchical logic design, and fast simulation with delay analysis, which allows the design and validation of complex logic structures.</a:t>
            </a:r>
          </a:p>
        </p:txBody>
      </p:sp>
      <p:pic>
        <p:nvPicPr>
          <p:cNvPr id="11266" name="Picture 1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2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3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4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5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6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17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1" y="2210562"/>
            <a:ext cx="3916679" cy="922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9DD165C8-2496-44E4-B753-6B7BC239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408E-A3A2-4269-9BD5-1F2AA6406A46}" type="datetime5">
              <a:rPr lang="en-US" smtClean="0"/>
              <a:t>14-Jul-21</a:t>
            </a:fld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3BCAE5D-1C27-44A4-8C7F-093380ED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38400" y="2071407"/>
            <a:ext cx="41601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Inverter ??</a:t>
            </a:r>
          </a:p>
        </p:txBody>
      </p:sp>
      <p:pic>
        <p:nvPicPr>
          <p:cNvPr id="8194" name="Picture 1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2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3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4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5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6" descr="blue_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582494"/>
      </p:ext>
    </p:extLst>
  </p:cSld>
  <p:clrMapOvr>
    <a:masterClrMapping/>
  </p:clrMapOvr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2389</TotalTime>
  <Words>331</Words>
  <Application>Microsoft Office PowerPoint</Application>
  <PresentationFormat>On-screen Show (4:3)</PresentationFormat>
  <Paragraphs>106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Copperplate Gothic Bold</vt:lpstr>
      <vt:lpstr>Times New Roman</vt:lpstr>
      <vt:lpstr>Wingdings</vt:lpstr>
      <vt:lpstr>SH_radial_light_grey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Jahir sir</cp:lastModifiedBy>
  <cp:revision>226</cp:revision>
  <dcterms:created xsi:type="dcterms:W3CDTF">2014-02-03T19:53:25Z</dcterms:created>
  <dcterms:modified xsi:type="dcterms:W3CDTF">2021-07-14T05:23:49Z</dcterms:modified>
</cp:coreProperties>
</file>