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a993bc7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a993bc7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a993bc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ba993bc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a993bc7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a993bc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993bc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ba993bc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a993bc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ba993bc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a993bc7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a993bc7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a993bc7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a993bc7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Presentation</a:t>
            </a:r>
            <a:r>
              <a:rPr lang="en" sz="3500"/>
              <a:t> on ALPDR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(</a:t>
            </a:r>
            <a:r>
              <a:rPr lang="en" sz="3500"/>
              <a:t>Automated</a:t>
            </a:r>
            <a:r>
              <a:rPr lang="en" sz="3500"/>
              <a:t> License Plate Detection &amp; Recognition)</a:t>
            </a:r>
            <a:endParaRPr sz="35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Abyss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ABYSS: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Alim AL Razi  ( ID: 17201006)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Rashik Rahman  </a:t>
            </a:r>
            <a:r>
              <a:rPr lang="en"/>
              <a:t>( ID: 17201012)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Abdul Fattah Rakib   </a:t>
            </a:r>
            <a:r>
              <a:rPr lang="en"/>
              <a:t>( ID: 17201039)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Mariam</a:t>
            </a:r>
            <a:r>
              <a:rPr lang="en"/>
              <a:t> Rahman   </a:t>
            </a:r>
            <a:r>
              <a:rPr lang="en"/>
              <a:t>( ID: 17201046)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Technologies Needed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&amp; Intelligent Traffic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Security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&amp; Run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Secured Road and trasportation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a Real time monitoring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Intelligent Traffic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build Cam for Fast Recognition of Car </a:t>
            </a:r>
            <a:r>
              <a:rPr lang="en"/>
              <a:t>License</a:t>
            </a:r>
            <a:r>
              <a:rPr lang="en"/>
              <a:t> 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Nationwide AI </a:t>
            </a:r>
            <a:r>
              <a:rPr lang="en"/>
              <a:t>integrated</a:t>
            </a:r>
            <a:r>
              <a:rPr lang="en"/>
              <a:t> Intelligence Traffic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Impact: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Theft Security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Neighbourhood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Standard Improvement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Detection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Notification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</a:t>
            </a:r>
            <a:r>
              <a:rPr lang="en"/>
              <a:t>Traffic System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Model: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Selling </a:t>
            </a:r>
            <a:r>
              <a:rPr lang="en"/>
              <a:t>Revenue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Selling Revenue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&amp; Monitoring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goal of this research is to create a highly accurate and robust state-of-the-art end to end ALPDR system which can be applied to real-life scenarios for Bangladeshi vehicles.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