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303" r:id="rId13"/>
    <p:sldId id="296" r:id="rId14"/>
    <p:sldId id="297" r:id="rId15"/>
    <p:sldId id="298" r:id="rId16"/>
    <p:sldId id="299" r:id="rId17"/>
    <p:sldId id="302" r:id="rId18"/>
    <p:sldId id="307" r:id="rId19"/>
    <p:sldId id="308" r:id="rId20"/>
    <p:sldId id="309" r:id="rId21"/>
    <p:sldId id="304" r:id="rId22"/>
    <p:sldId id="305" r:id="rId23"/>
    <p:sldId id="306" r:id="rId24"/>
    <p:sldId id="270" r:id="rId25"/>
    <p:sldId id="271" r:id="rId26"/>
    <p:sldId id="287" r:id="rId27"/>
    <p:sldId id="273" r:id="rId28"/>
    <p:sldId id="274" r:id="rId29"/>
    <p:sldId id="276" r:id="rId30"/>
    <p:sldId id="275" r:id="rId31"/>
    <p:sldId id="277" r:id="rId32"/>
    <p:sldId id="278" r:id="rId33"/>
    <p:sldId id="279" r:id="rId34"/>
    <p:sldId id="288" r:id="rId35"/>
    <p:sldId id="289" r:id="rId36"/>
    <p:sldId id="283"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7-27T21:02:05.088"/>
    </inkml:context>
    <inkml:brush xml:id="br0">
      <inkml:brushProperty name="width" value="0.05292" units="cm"/>
      <inkml:brushProperty name="height" value="0.05292" units="cm"/>
    </inkml:brush>
  </inkml:definitions>
  <inkml:trace contextRef="#ctx0" brushRef="#br0">4635 7702 181 0,'0'0'11'0,"0"0"-6"15,0 0 3-15,0 0 54 16,0 0-22-16,0 0-8 16,0 0-2-16,0 0-5 15,-14 0 0-15,14 0-2 16,-3 0-5-16,3 0-5 15,0 0 12-15,-4 0-5 16,4 0 2-16,0 0 13 0,0 0-21 16,0 0 7-16,0 0-2 15,0 0-12-15,0 0-2 16,0 0-5-16,0 0 1 16,0 0 12-16,0 0-11 0,0 0 0 15,0 0-1-15,0 0-1 16,0 0 7-16,0 0-3 15,0 0-3-15,0 0 0 16,0 0 1-16,0 0-2 16,0 0 0-16,0 0 5 15,0 0-11 1,0 0 6-16,0 0 0 16,0 0 0-16,0 0 5 15,0 0-5-15,0 0 0 16,0 0-2-16,0 0-2 15,0 1 0-15,-3 6 4 0,0 1 2 16,3-1-1-16,-2 0-1 16,2 1 0-16,-1-2 0 0,-1 0-1 15,1 3-1 1,-1-4 2-16,0 3 1 0,2-1 1 16,-1 0-3-16,1-2 1 15,0 1 0-15,0-1 0 16,-1 1-1-16,1 0 1 15,0-1 0 1,0 3 2-16,0-4-2 16,-2 2 0-16,2-1 1 15,0 0-4-15,-1-1 2 16,1 1 1-16,0 1 1 16,-2 0-1-16,2-1 0 15,0-1 0-15,-2 2 0 16,1-1 0-16,0 0-1 0,-2 0 1 15,3 1 1-15,-1-1 0 16,-1 0 0-16,1-2-1 16,1 1 1-16,-2 1-1 15,2-1-2-15,-1-1 2 0,1-1 0 16,-2 3 0-16,-1-2-1 16,3 1 1-16,0 0 0 0,-4 0 0 15,4 0 2-15,0 0-2 16,-2 1 0-16,2-1 1 15,-2 0-2-15,1-1 0 16,-1 2 1-16,-1 0 0 16,3-1 6-16,-1 0-11 31,-3 0 5-31,4-1 0 16,-3 2 1-16,3-1 0 15,-2 1-1-15,-1 0 0 16,2 1 5-16,-1-5-5 0,-2 4 1 15,4-2 3-15,-2 0-4 16,1 0-3-16,1 0 3 16,-2 1 3-16,1 0-3 15,-1 0 0-15,-1 0-4 16,3 2 8-16,-4 1-4 16,4-3 0-16,-3 1 0 15,3-2 0-15,0 4-4 16,-2-3 4-16,1 2 1 15,-2 4 0-15,-3-1-2 16,4 3 2-16,-2-1 7 16,2-4-4-16,-1 2-1 0,2-4-1 15,1 1-2-15,-3 0 0 16,2-2 0-16,-1-2 0 0,1 3 0 16,1-2 4-16,-2 0-4 15,1-1 0-15,1 1 1 16,-2-1-1-16,2-1-2 15,-3 0 1-15,3 2 1 16,0-1 3-16,0 0-3 16,-3-1 0-16,3 2 2 15,-3 1-1-15,3-1-1 16,-3 2 0-16,1-3 0 16,-1 3-5-16,2 0 6 0,-3-3-1 15,1 0 7-15,0 1-7 16,0 1 0-16,-3 4-4 0,-3-1 8 15,0 0-3 1,3 0 0-16,0-1 1 0,3-4-2 16,0 3-2-16,0-2 2 31,1-2-1-31,-2 2 4 0,3-3-5 16,-1 4 4-16,2-4-2 15,-2 3 0-15,1-2 1 16,1 1-4-16,-1 0 3 15,1 0 0-15,-3-1 2 16,1 1 0-16,-1-1-4 16,0 3 2-16,0-1 0 0,0 1 0 15,3-3-2-15,-3 2 2 16,1-1 2-16,-2 2-1 16,1-1-1-16,0 1 0 15,-1-1 0-15,1 0-1 16,0 0-1-16,-2 0 2 15,2 0 0 1,-1-2 3-16,0 0-3 0,2 2 0 16,2-1 0-1,-2-2-1-15,2 1 1 0,0-1 0 16,0 0-2-16,0 0 6 16,0 0-4-16,-1 0 1 15,1 0-1-15,0 0 0 16,0 0 2-16,0 0-2 0,0 0 3 15,0 0-2-15,0 0-2 16,0 0 1-16,0 0 0 16,0 0 0-16,0 0-12 15,0 0 1-15,0 0-59 16,0 0-107-16,0 0-263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A367AE-0BF9-428C-9570-8F7053C4788B}" type="datetimeFigureOut">
              <a:rPr lang="en-US" smtClean="0"/>
              <a:pPr/>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367AE-0BF9-428C-9570-8F7053C4788B}" type="datetimeFigureOut">
              <a:rPr lang="en-US" smtClean="0"/>
              <a:pPr/>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367AE-0BF9-428C-9570-8F7053C4788B}" type="datetimeFigureOut">
              <a:rPr lang="en-US" smtClean="0"/>
              <a:pPr/>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367AE-0BF9-428C-9570-8F7053C4788B}" type="datetimeFigureOut">
              <a:rPr lang="en-US" smtClean="0"/>
              <a:pPr/>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367AE-0BF9-428C-9570-8F7053C4788B}" type="datetimeFigureOut">
              <a:rPr lang="en-US" smtClean="0"/>
              <a:pPr/>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A367AE-0BF9-428C-9570-8F7053C4788B}" type="datetimeFigureOut">
              <a:rPr lang="en-US" smtClean="0"/>
              <a:pPr/>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A367AE-0BF9-428C-9570-8F7053C4788B}" type="datetimeFigureOut">
              <a:rPr lang="en-US" smtClean="0"/>
              <a:pPr/>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A367AE-0BF9-428C-9570-8F7053C4788B}" type="datetimeFigureOut">
              <a:rPr lang="en-US" smtClean="0"/>
              <a:pPr/>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367AE-0BF9-428C-9570-8F7053C4788B}" type="datetimeFigureOut">
              <a:rPr lang="en-US" smtClean="0"/>
              <a:pPr/>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367AE-0BF9-428C-9570-8F7053C4788B}" type="datetimeFigureOut">
              <a:rPr lang="en-US" smtClean="0"/>
              <a:pPr/>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367AE-0BF9-428C-9570-8F7053C4788B}" type="datetimeFigureOut">
              <a:rPr lang="en-US" smtClean="0"/>
              <a:pPr/>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CCBD-704B-4C0C-9C43-E2B6EA5A54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367AE-0BF9-428C-9570-8F7053C4788B}" type="datetimeFigureOut">
              <a:rPr lang="en-US" smtClean="0"/>
              <a:pPr/>
              <a:t>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6CCBD-704B-4C0C-9C43-E2B6EA5A54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Arial" pitchFamily="34" charset="0"/>
                <a:cs typeface="Arial" pitchFamily="34" charset="0"/>
              </a:rPr>
              <a:t>Camera Transformations</a:t>
            </a:r>
            <a:endParaRPr lang="en-US" dirty="0">
              <a:latin typeface="Arial" pitchFamily="34" charset="0"/>
              <a:cs typeface="Arial"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latin typeface="Arial"/>
                <a:cs typeface="Arial"/>
              </a:rPr>
              <a:t>T</a:t>
            </a:r>
            <a:r>
              <a:rPr lang="en-US" b="1" spc="-5" dirty="0">
                <a:latin typeface="Arial"/>
                <a:cs typeface="Arial"/>
              </a:rPr>
              <a:t>ra</a:t>
            </a:r>
            <a:r>
              <a:rPr lang="en-US" b="1" dirty="0">
                <a:latin typeface="Arial"/>
                <a:cs typeface="Arial"/>
              </a:rPr>
              <a:t>n</a:t>
            </a:r>
            <a:r>
              <a:rPr lang="en-US" b="1" spc="-5" dirty="0">
                <a:latin typeface="Arial"/>
                <a:cs typeface="Arial"/>
              </a:rPr>
              <a:t>s</a:t>
            </a:r>
            <a:r>
              <a:rPr lang="en-US" b="1" dirty="0">
                <a:latin typeface="Arial"/>
                <a:cs typeface="Arial"/>
              </a:rPr>
              <a:t>fo</a:t>
            </a:r>
            <a:r>
              <a:rPr lang="en-US" b="1" spc="-5" dirty="0">
                <a:latin typeface="Arial"/>
                <a:cs typeface="Arial"/>
              </a:rPr>
              <a:t>r</a:t>
            </a:r>
            <a:r>
              <a:rPr lang="en-US" b="1" spc="5" dirty="0">
                <a:latin typeface="Arial"/>
                <a:cs typeface="Arial"/>
              </a:rPr>
              <a:t>m</a:t>
            </a:r>
            <a:r>
              <a:rPr lang="en-US" b="1" spc="-5" dirty="0">
                <a:latin typeface="Arial"/>
                <a:cs typeface="Arial"/>
              </a:rPr>
              <a:t>a</a:t>
            </a:r>
            <a:r>
              <a:rPr lang="en-US" b="1" dirty="0">
                <a:latin typeface="Arial"/>
                <a:cs typeface="Arial"/>
              </a:rPr>
              <a:t>ti</a:t>
            </a:r>
            <a:r>
              <a:rPr lang="en-US" b="1" spc="-10" dirty="0">
                <a:latin typeface="Arial"/>
                <a:cs typeface="Arial"/>
              </a:rPr>
              <a:t>o</a:t>
            </a:r>
            <a:r>
              <a:rPr lang="en-US" b="1" dirty="0">
                <a:latin typeface="Arial"/>
                <a:cs typeface="Arial"/>
              </a:rPr>
              <a:t>ns</a:t>
            </a:r>
            <a:br>
              <a:rPr lang="en-US" sz="2000" dirty="0">
                <a:latin typeface="Arial"/>
                <a:cs typeface="Arial"/>
              </a:rPr>
            </a:br>
            <a:endParaRPr lang="en-US" dirty="0"/>
          </a:p>
        </p:txBody>
      </p:sp>
      <p:pic>
        <p:nvPicPr>
          <p:cNvPr id="7171" name="Picture 3"/>
          <p:cNvPicPr>
            <a:picLocks noChangeAspect="1" noChangeArrowheads="1"/>
          </p:cNvPicPr>
          <p:nvPr/>
        </p:nvPicPr>
        <p:blipFill>
          <a:blip r:embed="rId2"/>
          <a:srcRect/>
          <a:stretch>
            <a:fillRect/>
          </a:stretch>
        </p:blipFill>
        <p:spPr bwMode="auto">
          <a:xfrm>
            <a:off x="609600" y="1143000"/>
            <a:ext cx="8479215" cy="5410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latin typeface="Arial"/>
                <a:cs typeface="Arial"/>
              </a:rPr>
              <a:t>T</a:t>
            </a:r>
            <a:r>
              <a:rPr lang="en-US" b="1" spc="-5" dirty="0">
                <a:latin typeface="Arial"/>
                <a:cs typeface="Arial"/>
              </a:rPr>
              <a:t>ra</a:t>
            </a:r>
            <a:r>
              <a:rPr lang="en-US" b="1" dirty="0">
                <a:latin typeface="Arial"/>
                <a:cs typeface="Arial"/>
              </a:rPr>
              <a:t>n</a:t>
            </a:r>
            <a:r>
              <a:rPr lang="en-US" b="1" spc="-5" dirty="0">
                <a:latin typeface="Arial"/>
                <a:cs typeface="Arial"/>
              </a:rPr>
              <a:t>s</a:t>
            </a:r>
            <a:r>
              <a:rPr lang="en-US" b="1" dirty="0">
                <a:latin typeface="Arial"/>
                <a:cs typeface="Arial"/>
              </a:rPr>
              <a:t>fo</a:t>
            </a:r>
            <a:r>
              <a:rPr lang="en-US" b="1" spc="-5" dirty="0">
                <a:latin typeface="Arial"/>
                <a:cs typeface="Arial"/>
              </a:rPr>
              <a:t>r</a:t>
            </a:r>
            <a:r>
              <a:rPr lang="en-US" b="1" spc="5" dirty="0">
                <a:latin typeface="Arial"/>
                <a:cs typeface="Arial"/>
              </a:rPr>
              <a:t>m</a:t>
            </a:r>
            <a:r>
              <a:rPr lang="en-US" b="1" spc="-5" dirty="0">
                <a:latin typeface="Arial"/>
                <a:cs typeface="Arial"/>
              </a:rPr>
              <a:t>a</a:t>
            </a:r>
            <a:r>
              <a:rPr lang="en-US" b="1" dirty="0">
                <a:latin typeface="Arial"/>
                <a:cs typeface="Arial"/>
              </a:rPr>
              <a:t>ti</a:t>
            </a:r>
            <a:r>
              <a:rPr lang="en-US" b="1" spc="-10" dirty="0">
                <a:latin typeface="Arial"/>
                <a:cs typeface="Arial"/>
              </a:rPr>
              <a:t>o</a:t>
            </a:r>
            <a:r>
              <a:rPr lang="en-US" b="1" dirty="0">
                <a:latin typeface="Arial"/>
                <a:cs typeface="Arial"/>
              </a:rPr>
              <a:t>ns</a:t>
            </a:r>
            <a:br>
              <a:rPr lang="en-US" sz="2000" dirty="0">
                <a:latin typeface="Arial"/>
                <a:cs typeface="Arial"/>
              </a:rPr>
            </a:br>
            <a:endParaRPr lang="en-US" dirty="0"/>
          </a:p>
        </p:txBody>
      </p:sp>
      <p:pic>
        <p:nvPicPr>
          <p:cNvPr id="8194" name="Picture 2"/>
          <p:cNvPicPr>
            <a:picLocks noChangeAspect="1" noChangeArrowheads="1"/>
          </p:cNvPicPr>
          <p:nvPr/>
        </p:nvPicPr>
        <p:blipFill>
          <a:blip r:embed="rId2"/>
          <a:srcRect/>
          <a:stretch>
            <a:fillRect/>
          </a:stretch>
        </p:blipFill>
        <p:spPr bwMode="auto">
          <a:xfrm>
            <a:off x="533399" y="1066800"/>
            <a:ext cx="8273143" cy="5334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233075"/>
            <a:ext cx="8516376" cy="6172200"/>
          </a:xfrm>
          <a:prstGeom prst="rect">
            <a:avLst/>
          </a:prstGeom>
        </p:spPr>
      </p:pic>
      <p:sp>
        <p:nvSpPr>
          <p:cNvPr id="5" name="TextBox 4"/>
          <p:cNvSpPr txBox="1"/>
          <p:nvPr/>
        </p:nvSpPr>
        <p:spPr>
          <a:xfrm>
            <a:off x="228600" y="619780"/>
            <a:ext cx="87449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Trick to Accommodate Camera Projection i.e., Perspective Projection</a:t>
            </a:r>
          </a:p>
        </p:txBody>
      </p:sp>
    </p:spTree>
    <p:extLst>
      <p:ext uri="{BB962C8B-B14F-4D97-AF65-F5344CB8AC3E}">
        <p14:creationId xmlns:p14="http://schemas.microsoft.com/office/powerpoint/2010/main" val="212241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FF2A81-5647-4135-862D-D7D2DC2A93A4}"/>
              </a:ext>
            </a:extLst>
          </p:cNvPr>
          <p:cNvPicPr>
            <a:picLocks noChangeAspect="1"/>
          </p:cNvPicPr>
          <p:nvPr/>
        </p:nvPicPr>
        <p:blipFill>
          <a:blip r:embed="rId2">
            <a:lum bright="-20000" contrast="40000"/>
          </a:blip>
          <a:stretch>
            <a:fillRect/>
          </a:stretch>
        </p:blipFill>
        <p:spPr>
          <a:xfrm>
            <a:off x="658937" y="990600"/>
            <a:ext cx="8278937" cy="4739814"/>
          </a:xfrm>
          <a:prstGeom prst="rect">
            <a:avLst/>
          </a:prstGeom>
        </p:spPr>
      </p:pic>
      <p:sp>
        <p:nvSpPr>
          <p:cNvPr id="2" name="Rectangle 1"/>
          <p:cNvSpPr/>
          <p:nvPr/>
        </p:nvSpPr>
        <p:spPr>
          <a:xfrm>
            <a:off x="4544291" y="609600"/>
            <a:ext cx="4572000" cy="1815882"/>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If we look at the coordinates (x; y; z; 1) in four dimensions, we notice that they all lie on the space w = 1. </a:t>
            </a:r>
          </a:p>
        </p:txBody>
      </p:sp>
    </p:spTree>
    <p:extLst>
      <p:ext uri="{BB962C8B-B14F-4D97-AF65-F5344CB8AC3E}">
        <p14:creationId xmlns:p14="http://schemas.microsoft.com/office/powerpoint/2010/main" val="8055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869AB-4252-44D0-B333-739E8CEF02C8}"/>
              </a:ext>
            </a:extLst>
          </p:cNvPr>
          <p:cNvPicPr>
            <a:picLocks noChangeAspect="1"/>
          </p:cNvPicPr>
          <p:nvPr/>
        </p:nvPicPr>
        <p:blipFill>
          <a:blip r:embed="rId2">
            <a:lum bright="-20000" contrast="40000"/>
          </a:blip>
          <a:stretch>
            <a:fillRect/>
          </a:stretch>
        </p:blipFill>
        <p:spPr>
          <a:xfrm>
            <a:off x="3276600" y="2514600"/>
            <a:ext cx="5693377" cy="4152516"/>
          </a:xfrm>
          <a:prstGeom prst="rect">
            <a:avLst/>
          </a:prstGeom>
        </p:spPr>
      </p:pic>
      <p:sp>
        <p:nvSpPr>
          <p:cNvPr id="5" name="Rectangle 4">
            <a:extLst>
              <a:ext uri="{FF2B5EF4-FFF2-40B4-BE49-F238E27FC236}">
                <a16:creationId xmlns:a16="http://schemas.microsoft.com/office/drawing/2014/main" id="{87ECAB0B-64AB-429F-89DF-ABCAAFF186CE}"/>
              </a:ext>
            </a:extLst>
          </p:cNvPr>
          <p:cNvSpPr/>
          <p:nvPr/>
        </p:nvSpPr>
        <p:spPr>
          <a:xfrm>
            <a:off x="442450" y="2070795"/>
            <a:ext cx="473915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Given a coordinate (x, y, z, w), we identify the point (x0; y0; z0; 1) in the w = 1 space with (x; y; z; w) if the point (x0; y0; z0; 1) is the unique point on the line connecting (x; y; </a:t>
            </a:r>
            <a:r>
              <a:rPr lang="en-US" sz="2400" dirty="0" err="1">
                <a:latin typeface="Times New Roman" panose="02020603050405020304" pitchFamily="18" charset="0"/>
                <a:cs typeface="Times New Roman" panose="02020603050405020304" pitchFamily="18" charset="0"/>
              </a:rPr>
              <a:t>z;w</a:t>
            </a:r>
            <a:r>
              <a:rPr lang="en-US" sz="2400" dirty="0">
                <a:latin typeface="Times New Roman" panose="02020603050405020304" pitchFamily="18" charset="0"/>
                <a:cs typeface="Times New Roman" panose="02020603050405020304" pitchFamily="18" charset="0"/>
              </a:rPr>
              <a:t>) with the origin.</a:t>
            </a:r>
          </a:p>
        </p:txBody>
      </p:sp>
      <p:sp>
        <p:nvSpPr>
          <p:cNvPr id="8" name="Rectangle 7">
            <a:extLst>
              <a:ext uri="{FF2B5EF4-FFF2-40B4-BE49-F238E27FC236}">
                <a16:creationId xmlns:a16="http://schemas.microsoft.com/office/drawing/2014/main" id="{521820B7-FF4A-4FDF-8974-18791AC0124E}"/>
              </a:ext>
            </a:extLst>
          </p:cNvPr>
          <p:cNvSpPr/>
          <p:nvPr/>
        </p:nvSpPr>
        <p:spPr>
          <a:xfrm>
            <a:off x="430160" y="685800"/>
            <a:ext cx="8409039"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We will utilize a projective approach in which we will identify points out of the w = 1 space with points in the space as follows:</a:t>
            </a:r>
          </a:p>
        </p:txBody>
      </p:sp>
    </p:spTree>
    <p:extLst>
      <p:ext uri="{BB962C8B-B14F-4D97-AF65-F5344CB8AC3E}">
        <p14:creationId xmlns:p14="http://schemas.microsoft.com/office/powerpoint/2010/main" val="403614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21868-C086-4DB0-AAE4-0606F8261DDA}"/>
              </a:ext>
            </a:extLst>
          </p:cNvPr>
          <p:cNvPicPr>
            <a:picLocks noChangeAspect="1"/>
          </p:cNvPicPr>
          <p:nvPr/>
        </p:nvPicPr>
        <p:blipFill>
          <a:blip r:embed="rId2">
            <a:lum bright="-20000" contrast="40000"/>
          </a:blip>
          <a:stretch>
            <a:fillRect/>
          </a:stretch>
        </p:blipFill>
        <p:spPr>
          <a:xfrm>
            <a:off x="118710" y="609600"/>
            <a:ext cx="8872890" cy="5562600"/>
          </a:xfrm>
          <a:prstGeom prst="rect">
            <a:avLst/>
          </a:prstGeom>
        </p:spPr>
      </p:pic>
      <p:pic>
        <p:nvPicPr>
          <p:cNvPr id="6" name="Picture 5">
            <a:extLst>
              <a:ext uri="{FF2B5EF4-FFF2-40B4-BE49-F238E27FC236}">
                <a16:creationId xmlns:a16="http://schemas.microsoft.com/office/drawing/2014/main" id="{EA8B3FA1-A5F7-444C-B582-9B8C021935FA}"/>
              </a:ext>
            </a:extLst>
          </p:cNvPr>
          <p:cNvPicPr>
            <a:picLocks noChangeAspect="1"/>
          </p:cNvPicPr>
          <p:nvPr/>
        </p:nvPicPr>
        <p:blipFill>
          <a:blip r:embed="rId3">
            <a:lum bright="-20000" contrast="40000"/>
          </a:blip>
          <a:stretch>
            <a:fillRect/>
          </a:stretch>
        </p:blipFill>
        <p:spPr>
          <a:xfrm>
            <a:off x="759631" y="2438400"/>
            <a:ext cx="3431369" cy="2502700"/>
          </a:xfrm>
          <a:prstGeom prst="rect">
            <a:avLst/>
          </a:prstGeom>
        </p:spPr>
      </p:pic>
    </p:spTree>
    <p:extLst>
      <p:ext uri="{BB962C8B-B14F-4D97-AF65-F5344CB8AC3E}">
        <p14:creationId xmlns:p14="http://schemas.microsoft.com/office/powerpoint/2010/main" val="409105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6084BC-5FB9-4DEB-B6EB-33BF40455050}"/>
              </a:ext>
            </a:extLst>
          </p:cNvPr>
          <p:cNvPicPr>
            <a:picLocks noChangeAspect="1"/>
          </p:cNvPicPr>
          <p:nvPr/>
        </p:nvPicPr>
        <p:blipFill>
          <a:blip r:embed="rId2">
            <a:lum bright="-20000" contrast="40000"/>
          </a:blip>
          <a:stretch>
            <a:fillRect/>
          </a:stretch>
        </p:blipFill>
        <p:spPr>
          <a:xfrm>
            <a:off x="2793" y="2743200"/>
            <a:ext cx="9138414" cy="1296464"/>
          </a:xfrm>
          <a:prstGeom prst="rect">
            <a:avLst/>
          </a:prstGeom>
        </p:spPr>
      </p:pic>
    </p:spTree>
    <p:extLst>
      <p:ext uri="{BB962C8B-B14F-4D97-AF65-F5344CB8AC3E}">
        <p14:creationId xmlns:p14="http://schemas.microsoft.com/office/powerpoint/2010/main" val="47780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A1F790-3FE4-4326-BA26-16080B7800D3}"/>
              </a:ext>
            </a:extLst>
          </p:cNvPr>
          <p:cNvPicPr>
            <a:picLocks noChangeAspect="1"/>
          </p:cNvPicPr>
          <p:nvPr/>
        </p:nvPicPr>
        <p:blipFill>
          <a:blip r:embed="rId2"/>
          <a:stretch>
            <a:fillRect/>
          </a:stretch>
        </p:blipFill>
        <p:spPr>
          <a:xfrm>
            <a:off x="320201" y="304800"/>
            <a:ext cx="8607302" cy="6324600"/>
          </a:xfrm>
          <a:prstGeom prst="rect">
            <a:avLst/>
          </a:prstGeom>
        </p:spPr>
      </p:pic>
    </p:spTree>
    <p:extLst>
      <p:ext uri="{BB962C8B-B14F-4D97-AF65-F5344CB8AC3E}">
        <p14:creationId xmlns:p14="http://schemas.microsoft.com/office/powerpoint/2010/main" val="49006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4477" r="40152"/>
          <a:stretch/>
        </p:blipFill>
        <p:spPr>
          <a:xfrm>
            <a:off x="228600" y="0"/>
            <a:ext cx="8229600" cy="6578368"/>
          </a:xfrm>
        </p:spPr>
      </p:pic>
    </p:spTree>
    <p:extLst>
      <p:ext uri="{BB962C8B-B14F-4D97-AF65-F5344CB8AC3E}">
        <p14:creationId xmlns:p14="http://schemas.microsoft.com/office/powerpoint/2010/main" val="2340715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5741" r="39815"/>
          <a:stretch/>
        </p:blipFill>
        <p:spPr>
          <a:xfrm>
            <a:off x="228600" y="274638"/>
            <a:ext cx="8686800" cy="6410171"/>
          </a:xfrm>
        </p:spPr>
      </p:pic>
    </p:spTree>
    <p:extLst>
      <p:ext uri="{BB962C8B-B14F-4D97-AF65-F5344CB8AC3E}">
        <p14:creationId xmlns:p14="http://schemas.microsoft.com/office/powerpoint/2010/main" val="184530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a:latin typeface="Arial"/>
                <a:cs typeface="Arial"/>
              </a:rPr>
              <a:t>3</a:t>
            </a:r>
            <a:r>
              <a:rPr lang="en-US" b="1" dirty="0">
                <a:latin typeface="Arial"/>
                <a:cs typeface="Arial"/>
              </a:rPr>
              <a:t>D </a:t>
            </a:r>
            <a:r>
              <a:rPr lang="en-US" b="1" spc="5" dirty="0">
                <a:latin typeface="Arial"/>
                <a:cs typeface="Arial"/>
              </a:rPr>
              <a:t>R</a:t>
            </a:r>
            <a:r>
              <a:rPr lang="en-US" b="1" spc="-5" dirty="0">
                <a:latin typeface="Arial"/>
                <a:cs typeface="Arial"/>
              </a:rPr>
              <a:t>e</a:t>
            </a:r>
            <a:r>
              <a:rPr lang="en-US" b="1" dirty="0">
                <a:latin typeface="Arial"/>
                <a:cs typeface="Arial"/>
              </a:rPr>
              <a:t>n</a:t>
            </a:r>
            <a:r>
              <a:rPr lang="en-US" b="1" spc="-10" dirty="0">
                <a:latin typeface="Arial"/>
                <a:cs typeface="Arial"/>
              </a:rPr>
              <a:t>d</a:t>
            </a:r>
            <a:r>
              <a:rPr lang="en-US" b="1" spc="5" dirty="0">
                <a:latin typeface="Arial"/>
                <a:cs typeface="Arial"/>
              </a:rPr>
              <a:t>e</a:t>
            </a:r>
            <a:r>
              <a:rPr lang="en-US" b="1" spc="-5" dirty="0">
                <a:latin typeface="Arial"/>
                <a:cs typeface="Arial"/>
              </a:rPr>
              <a:t>r</a:t>
            </a:r>
            <a:r>
              <a:rPr lang="en-US" b="1" dirty="0">
                <a:latin typeface="Arial"/>
                <a:cs typeface="Arial"/>
              </a:rPr>
              <a:t>i</a:t>
            </a:r>
            <a:r>
              <a:rPr lang="en-US" b="1" spc="-10" dirty="0">
                <a:latin typeface="Arial"/>
                <a:cs typeface="Arial"/>
              </a:rPr>
              <a:t>n</a:t>
            </a:r>
            <a:r>
              <a:rPr lang="en-US" b="1" dirty="0">
                <a:latin typeface="Arial"/>
                <a:cs typeface="Arial"/>
              </a:rPr>
              <a:t>g</a:t>
            </a:r>
            <a:r>
              <a:rPr lang="en-US" b="1" spc="5" dirty="0">
                <a:latin typeface="Arial"/>
                <a:cs typeface="Arial"/>
              </a:rPr>
              <a:t> </a:t>
            </a:r>
            <a:r>
              <a:rPr lang="en-US" b="1" spc="-5" dirty="0">
                <a:latin typeface="Arial"/>
                <a:cs typeface="Arial"/>
              </a:rPr>
              <a:t>P</a:t>
            </a:r>
            <a:r>
              <a:rPr lang="en-US" b="1" spc="-10" dirty="0">
                <a:latin typeface="Arial"/>
                <a:cs typeface="Arial"/>
              </a:rPr>
              <a:t>i</a:t>
            </a:r>
            <a:r>
              <a:rPr lang="en-US" b="1" dirty="0">
                <a:latin typeface="Arial"/>
                <a:cs typeface="Arial"/>
              </a:rPr>
              <a:t>p</a:t>
            </a:r>
            <a:r>
              <a:rPr lang="en-US" b="1" spc="-5" dirty="0">
                <a:latin typeface="Arial"/>
                <a:cs typeface="Arial"/>
              </a:rPr>
              <a:t>e</a:t>
            </a:r>
            <a:r>
              <a:rPr lang="en-US" b="1" dirty="0">
                <a:latin typeface="Arial"/>
                <a:cs typeface="Arial"/>
              </a:rPr>
              <a:t>li</a:t>
            </a:r>
            <a:r>
              <a:rPr lang="en-US" b="1" spc="-10" dirty="0">
                <a:latin typeface="Arial"/>
                <a:cs typeface="Arial"/>
              </a:rPr>
              <a:t>n</a:t>
            </a:r>
            <a:r>
              <a:rPr lang="en-US" b="1" dirty="0">
                <a:latin typeface="Arial"/>
                <a:cs typeface="Arial"/>
              </a:rPr>
              <a:t>e</a:t>
            </a:r>
            <a:r>
              <a:rPr lang="en-US" b="1" spc="-5" dirty="0">
                <a:latin typeface="Arial"/>
                <a:cs typeface="Arial"/>
              </a:rPr>
              <a:t> </a:t>
            </a:r>
            <a:r>
              <a:rPr lang="en-US" sz="2000" spc="-5" dirty="0">
                <a:latin typeface="Arial"/>
                <a:cs typeface="Arial"/>
              </a:rPr>
              <a:t>(</a:t>
            </a:r>
            <a:r>
              <a:rPr lang="en-US" sz="2000" spc="-10" dirty="0">
                <a:latin typeface="Arial"/>
                <a:cs typeface="Arial"/>
              </a:rPr>
              <a:t>fo</a:t>
            </a:r>
            <a:r>
              <a:rPr lang="en-US" sz="2000" spc="-5" dirty="0">
                <a:latin typeface="Arial"/>
                <a:cs typeface="Arial"/>
              </a:rPr>
              <a:t>r</a:t>
            </a:r>
            <a:r>
              <a:rPr lang="en-US" sz="2000" dirty="0">
                <a:latin typeface="Arial"/>
                <a:cs typeface="Arial"/>
              </a:rPr>
              <a:t> </a:t>
            </a:r>
            <a:r>
              <a:rPr lang="en-US" sz="2000" spc="-10" dirty="0">
                <a:latin typeface="Arial"/>
                <a:cs typeface="Arial"/>
              </a:rPr>
              <a:t>d</a:t>
            </a:r>
            <a:r>
              <a:rPr lang="en-US" sz="2000" dirty="0">
                <a:latin typeface="Arial"/>
                <a:cs typeface="Arial"/>
              </a:rPr>
              <a:t>i</a:t>
            </a:r>
            <a:r>
              <a:rPr lang="en-US" sz="2000" spc="-15" dirty="0">
                <a:latin typeface="Arial"/>
                <a:cs typeface="Arial"/>
              </a:rPr>
              <a:t>r</a:t>
            </a:r>
            <a:r>
              <a:rPr lang="en-US" sz="2000" dirty="0">
                <a:latin typeface="Arial"/>
                <a:cs typeface="Arial"/>
              </a:rPr>
              <a:t>e</a:t>
            </a:r>
            <a:r>
              <a:rPr lang="en-US" sz="2000" spc="-15" dirty="0">
                <a:latin typeface="Arial"/>
                <a:cs typeface="Arial"/>
              </a:rPr>
              <a:t>c</a:t>
            </a:r>
            <a:r>
              <a:rPr lang="en-US" sz="2000" spc="-5" dirty="0">
                <a:latin typeface="Arial"/>
                <a:cs typeface="Arial"/>
              </a:rPr>
              <a:t>t </a:t>
            </a:r>
            <a:r>
              <a:rPr lang="en-US" sz="2000" dirty="0">
                <a:latin typeface="Arial"/>
                <a:cs typeface="Arial"/>
              </a:rPr>
              <a:t>il</a:t>
            </a:r>
            <a:r>
              <a:rPr lang="en-US" sz="2000" spc="-15" dirty="0">
                <a:latin typeface="Arial"/>
                <a:cs typeface="Arial"/>
              </a:rPr>
              <a:t>l</a:t>
            </a:r>
            <a:r>
              <a:rPr lang="en-US" sz="2000" dirty="0">
                <a:latin typeface="Arial"/>
                <a:cs typeface="Arial"/>
              </a:rPr>
              <a:t>u</a:t>
            </a:r>
            <a:r>
              <a:rPr lang="en-US" sz="2000" spc="-10" dirty="0">
                <a:latin typeface="Arial"/>
                <a:cs typeface="Arial"/>
              </a:rPr>
              <a:t>m</a:t>
            </a:r>
            <a:r>
              <a:rPr lang="en-US" sz="2000" dirty="0">
                <a:latin typeface="Arial"/>
                <a:cs typeface="Arial"/>
              </a:rPr>
              <a:t>i</a:t>
            </a:r>
            <a:r>
              <a:rPr lang="en-US" sz="2000" spc="-10" dirty="0">
                <a:latin typeface="Arial"/>
                <a:cs typeface="Arial"/>
              </a:rPr>
              <a:t>nat</a:t>
            </a:r>
            <a:r>
              <a:rPr lang="en-US" sz="2000" dirty="0">
                <a:latin typeface="Arial"/>
                <a:cs typeface="Arial"/>
              </a:rPr>
              <a:t>i</a:t>
            </a:r>
            <a:r>
              <a:rPr lang="en-US" sz="2000" spc="-10" dirty="0">
                <a:latin typeface="Arial"/>
                <a:cs typeface="Arial"/>
              </a:rPr>
              <a:t>o</a:t>
            </a:r>
            <a:r>
              <a:rPr lang="en-US" sz="2000" dirty="0">
                <a:latin typeface="Arial"/>
                <a:cs typeface="Arial"/>
              </a:rPr>
              <a:t>n</a:t>
            </a:r>
            <a:r>
              <a:rPr lang="en-US" sz="2000" spc="-5" dirty="0">
                <a:latin typeface="Arial"/>
                <a:cs typeface="Arial"/>
              </a:rPr>
              <a:t>)</a:t>
            </a:r>
            <a:br>
              <a:rPr lang="en-US" sz="2000" dirty="0">
                <a:latin typeface="Arial"/>
                <a:cs typeface="Arial"/>
              </a:rPr>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2000" y="990600"/>
            <a:ext cx="2438400" cy="56474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0" y="2743201"/>
            <a:ext cx="3657600" cy="16256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2962" r="37964"/>
          <a:stretch/>
        </p:blipFill>
        <p:spPr>
          <a:xfrm>
            <a:off x="512618" y="457200"/>
            <a:ext cx="8174182" cy="6238961"/>
          </a:xfrm>
        </p:spPr>
      </p:pic>
    </p:spTree>
    <p:extLst>
      <p:ext uri="{BB962C8B-B14F-4D97-AF65-F5344CB8AC3E}">
        <p14:creationId xmlns:p14="http://schemas.microsoft.com/office/powerpoint/2010/main" val="412572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99" y="274638"/>
            <a:ext cx="8690669" cy="5745162"/>
          </a:xfr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559520" y="2772720"/>
              <a:ext cx="109440" cy="241560"/>
            </p14:xfrm>
          </p:contentPart>
        </mc:Choice>
        <mc:Fallback xmlns="">
          <p:pic>
            <p:nvPicPr>
              <p:cNvPr id="5" name="Ink 4"/>
              <p:cNvPicPr/>
              <p:nvPr/>
            </p:nvPicPr>
            <p:blipFill>
              <a:blip r:embed="rId4"/>
              <a:stretch>
                <a:fillRect/>
              </a:stretch>
            </p:blipFill>
            <p:spPr>
              <a:xfrm>
                <a:off x="1551960" y="2765520"/>
                <a:ext cx="122040" cy="256320"/>
              </a:xfrm>
              <a:prstGeom prst="rect">
                <a:avLst/>
              </a:prstGeom>
            </p:spPr>
          </p:pic>
        </mc:Fallback>
      </mc:AlternateContent>
    </p:spTree>
    <p:extLst>
      <p:ext uri="{BB962C8B-B14F-4D97-AF65-F5344CB8AC3E}">
        <p14:creationId xmlns:p14="http://schemas.microsoft.com/office/powerpoint/2010/main" val="14374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99" y="34636"/>
            <a:ext cx="8740467" cy="6518564"/>
          </a:xfrm>
        </p:spPr>
      </p:pic>
    </p:spTree>
    <p:extLst>
      <p:ext uri="{BB962C8B-B14F-4D97-AF65-F5344CB8AC3E}">
        <p14:creationId xmlns:p14="http://schemas.microsoft.com/office/powerpoint/2010/main" val="11660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52400"/>
            <a:ext cx="8839200" cy="6711244"/>
          </a:xfrm>
        </p:spPr>
      </p:pic>
    </p:spTree>
    <p:extLst>
      <p:ext uri="{BB962C8B-B14F-4D97-AF65-F5344CB8AC3E}">
        <p14:creationId xmlns:p14="http://schemas.microsoft.com/office/powerpoint/2010/main" val="367539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spc="-5" dirty="0">
                <a:latin typeface="Arial"/>
                <a:cs typeface="Arial"/>
              </a:rPr>
              <a:t>V</a:t>
            </a:r>
            <a:r>
              <a:rPr lang="en-US" b="1" dirty="0">
                <a:latin typeface="Arial"/>
                <a:cs typeface="Arial"/>
              </a:rPr>
              <a:t>i</a:t>
            </a:r>
            <a:r>
              <a:rPr lang="en-US" b="1" spc="-5" dirty="0">
                <a:latin typeface="Arial"/>
                <a:cs typeface="Arial"/>
              </a:rPr>
              <a:t>e</a:t>
            </a:r>
            <a:r>
              <a:rPr lang="en-US" b="1" dirty="0">
                <a:latin typeface="Arial"/>
                <a:cs typeface="Arial"/>
              </a:rPr>
              <a:t>w</a:t>
            </a:r>
            <a:r>
              <a:rPr lang="en-US" b="1" spc="-10" dirty="0">
                <a:latin typeface="Arial"/>
                <a:cs typeface="Arial"/>
              </a:rPr>
              <a:t>i</a:t>
            </a:r>
            <a:r>
              <a:rPr lang="en-US" b="1" dirty="0">
                <a:latin typeface="Arial"/>
                <a:cs typeface="Arial"/>
              </a:rPr>
              <a:t>ng</a:t>
            </a:r>
            <a:r>
              <a:rPr lang="en-US" b="1" spc="-5" dirty="0">
                <a:latin typeface="Arial"/>
                <a:cs typeface="Arial"/>
              </a:rPr>
              <a:t> </a:t>
            </a:r>
            <a:r>
              <a:rPr lang="en-US" b="1" dirty="0">
                <a:latin typeface="Arial"/>
                <a:cs typeface="Arial"/>
              </a:rPr>
              <a:t>T</a:t>
            </a:r>
            <a:r>
              <a:rPr lang="en-US" b="1" spc="-5" dirty="0">
                <a:latin typeface="Arial"/>
                <a:cs typeface="Arial"/>
              </a:rPr>
              <a:t>r</a:t>
            </a:r>
            <a:r>
              <a:rPr lang="en-US" b="1" spc="5" dirty="0">
                <a:latin typeface="Arial"/>
                <a:cs typeface="Arial"/>
              </a:rPr>
              <a:t>a</a:t>
            </a:r>
            <a:r>
              <a:rPr lang="en-US" b="1" spc="-10" dirty="0">
                <a:latin typeface="Arial"/>
                <a:cs typeface="Arial"/>
              </a:rPr>
              <a:t>n</a:t>
            </a:r>
            <a:r>
              <a:rPr lang="en-US" b="1" spc="5" dirty="0">
                <a:latin typeface="Arial"/>
                <a:cs typeface="Arial"/>
              </a:rPr>
              <a:t>s</a:t>
            </a:r>
            <a:r>
              <a:rPr lang="en-US" b="1" dirty="0">
                <a:latin typeface="Arial"/>
                <a:cs typeface="Arial"/>
              </a:rPr>
              <a:t>f</a:t>
            </a:r>
            <a:r>
              <a:rPr lang="en-US" b="1" spc="-10" dirty="0">
                <a:latin typeface="Arial"/>
                <a:cs typeface="Arial"/>
              </a:rPr>
              <a:t>o</a:t>
            </a:r>
            <a:r>
              <a:rPr lang="en-US" b="1" spc="5" dirty="0">
                <a:latin typeface="Arial"/>
                <a:cs typeface="Arial"/>
              </a:rPr>
              <a:t>r</a:t>
            </a:r>
            <a:r>
              <a:rPr lang="en-US" b="1" spc="-5" dirty="0">
                <a:latin typeface="Arial"/>
                <a:cs typeface="Arial"/>
              </a:rPr>
              <a:t>ma</a:t>
            </a:r>
            <a:r>
              <a:rPr lang="en-US" b="1" dirty="0">
                <a:latin typeface="Arial"/>
                <a:cs typeface="Arial"/>
              </a:rPr>
              <a:t>tio</a:t>
            </a:r>
            <a:r>
              <a:rPr lang="en-US" b="1" spc="-10" dirty="0">
                <a:latin typeface="Arial"/>
                <a:cs typeface="Arial"/>
              </a:rPr>
              <a:t>n</a:t>
            </a:r>
            <a:r>
              <a:rPr lang="en-US" b="1" dirty="0">
                <a:latin typeface="Arial"/>
                <a:cs typeface="Arial"/>
              </a:rPr>
              <a:t>s</a:t>
            </a:r>
            <a:br>
              <a:rPr lang="en-US" sz="2000" dirty="0">
                <a:latin typeface="Arial"/>
                <a:cs typeface="Arial"/>
              </a:rPr>
            </a:br>
            <a:endParaRPr lang="en-US" dirty="0"/>
          </a:p>
        </p:txBody>
      </p:sp>
      <p:pic>
        <p:nvPicPr>
          <p:cNvPr id="10242" name="Picture 2"/>
          <p:cNvPicPr>
            <a:picLocks noChangeAspect="1" noChangeArrowheads="1"/>
          </p:cNvPicPr>
          <p:nvPr/>
        </p:nvPicPr>
        <p:blipFill>
          <a:blip r:embed="rId2"/>
          <a:srcRect/>
          <a:stretch>
            <a:fillRect/>
          </a:stretch>
        </p:blipFill>
        <p:spPr bwMode="auto">
          <a:xfrm>
            <a:off x="533400" y="1066800"/>
            <a:ext cx="8107680" cy="5791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spc="-5" dirty="0">
                <a:latin typeface="Arial"/>
                <a:cs typeface="Arial"/>
              </a:rPr>
              <a:t>C</a:t>
            </a:r>
            <a:r>
              <a:rPr lang="en-US" b="1" spc="5" dirty="0">
                <a:latin typeface="Arial"/>
                <a:cs typeface="Arial"/>
              </a:rPr>
              <a:t>a</a:t>
            </a:r>
            <a:r>
              <a:rPr lang="en-US" b="1" spc="-5" dirty="0">
                <a:latin typeface="Arial"/>
                <a:cs typeface="Arial"/>
              </a:rPr>
              <a:t>me</a:t>
            </a:r>
            <a:r>
              <a:rPr lang="en-US" b="1" spc="5" dirty="0">
                <a:latin typeface="Arial"/>
                <a:cs typeface="Arial"/>
              </a:rPr>
              <a:t>r</a:t>
            </a:r>
            <a:r>
              <a:rPr lang="en-US" b="1" dirty="0">
                <a:latin typeface="Arial"/>
                <a:cs typeface="Arial"/>
              </a:rPr>
              <a:t>a</a:t>
            </a:r>
            <a:r>
              <a:rPr lang="en-US" b="1" spc="-5" dirty="0">
                <a:latin typeface="Arial"/>
                <a:cs typeface="Arial"/>
              </a:rPr>
              <a:t> C</a:t>
            </a:r>
            <a:r>
              <a:rPr lang="en-US" b="1" dirty="0">
                <a:latin typeface="Arial"/>
                <a:cs typeface="Arial"/>
              </a:rPr>
              <a:t>o</a:t>
            </a:r>
            <a:r>
              <a:rPr lang="en-US" b="1" spc="-10" dirty="0">
                <a:latin typeface="Arial"/>
                <a:cs typeface="Arial"/>
              </a:rPr>
              <a:t>o</a:t>
            </a:r>
            <a:r>
              <a:rPr lang="en-US" b="1" spc="5" dirty="0">
                <a:latin typeface="Arial"/>
                <a:cs typeface="Arial"/>
              </a:rPr>
              <a:t>r</a:t>
            </a:r>
            <a:r>
              <a:rPr lang="en-US" b="1" spc="-10" dirty="0">
                <a:latin typeface="Arial"/>
                <a:cs typeface="Arial"/>
              </a:rPr>
              <a:t>d</a:t>
            </a:r>
            <a:r>
              <a:rPr lang="en-US" b="1" dirty="0">
                <a:latin typeface="Arial"/>
                <a:cs typeface="Arial"/>
              </a:rPr>
              <a:t>in</a:t>
            </a:r>
            <a:r>
              <a:rPr lang="en-US" b="1" spc="-5" dirty="0">
                <a:latin typeface="Arial"/>
                <a:cs typeface="Arial"/>
              </a:rPr>
              <a:t>a</a:t>
            </a:r>
            <a:r>
              <a:rPr lang="en-US" b="1" dirty="0">
                <a:latin typeface="Arial"/>
                <a:cs typeface="Arial"/>
              </a:rPr>
              <a:t>t</a:t>
            </a:r>
            <a:r>
              <a:rPr lang="en-US" b="1" spc="-5" dirty="0">
                <a:latin typeface="Arial"/>
                <a:cs typeface="Arial"/>
              </a:rPr>
              <a:t>e</a:t>
            </a:r>
            <a:r>
              <a:rPr lang="en-US" b="1" dirty="0">
                <a:latin typeface="Arial"/>
                <a:cs typeface="Arial"/>
              </a:rPr>
              <a:t>s</a:t>
            </a:r>
            <a:br>
              <a:rPr lang="en-US" sz="2000" dirty="0">
                <a:latin typeface="Arial"/>
                <a:cs typeface="Arial"/>
              </a:rPr>
            </a:br>
            <a:endParaRPr lang="en-US" dirty="0"/>
          </a:p>
        </p:txBody>
      </p:sp>
      <p:pic>
        <p:nvPicPr>
          <p:cNvPr id="11266" name="Picture 2"/>
          <p:cNvPicPr>
            <a:picLocks noChangeAspect="1" noChangeArrowheads="1"/>
          </p:cNvPicPr>
          <p:nvPr/>
        </p:nvPicPr>
        <p:blipFill>
          <a:blip r:embed="rId2"/>
          <a:srcRect/>
          <a:stretch>
            <a:fillRect/>
          </a:stretch>
        </p:blipFill>
        <p:spPr bwMode="auto">
          <a:xfrm>
            <a:off x="0" y="1219200"/>
            <a:ext cx="8332889" cy="5257800"/>
          </a:xfrm>
          <a:prstGeom prst="rect">
            <a:avLst/>
          </a:prstGeom>
          <a:noFill/>
          <a:ln w="9525">
            <a:noFill/>
            <a:miter lim="800000"/>
            <a:headEnd/>
            <a:tailEnd/>
          </a:ln>
          <a:effectLst/>
        </p:spPr>
      </p:pic>
      <p:pic>
        <p:nvPicPr>
          <p:cNvPr id="4" name="Picture 3" descr="left_right_hand.gif"/>
          <p:cNvPicPr>
            <a:picLocks noChangeAspect="1"/>
          </p:cNvPicPr>
          <p:nvPr/>
        </p:nvPicPr>
        <p:blipFill>
          <a:blip r:embed="rId3"/>
          <a:stretch>
            <a:fillRect/>
          </a:stretch>
        </p:blipFill>
        <p:spPr>
          <a:xfrm>
            <a:off x="5410200" y="2514600"/>
            <a:ext cx="3305977" cy="24860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5410200"/>
          </a:xfrm>
        </p:spPr>
        <p:txBody>
          <a:bodyPr>
            <a:noAutofit/>
          </a:bodyPr>
          <a:lstStyle/>
          <a:p>
            <a:pPr>
              <a:buNone/>
            </a:pPr>
            <a:r>
              <a:rPr lang="en-US" sz="2400" b="1" dirty="0">
                <a:latin typeface="Cambria" pitchFamily="18" charset="0"/>
              </a:rPr>
              <a:t>Fortunately, there’s a handy function for this in OpenGL:</a:t>
            </a:r>
          </a:p>
          <a:p>
            <a:pPr>
              <a:buNone/>
            </a:pPr>
            <a:endParaRPr lang="en-US" sz="2400" b="1" dirty="0">
              <a:latin typeface="Cambria" pitchFamily="18" charset="0"/>
            </a:endParaRPr>
          </a:p>
          <a:p>
            <a:r>
              <a:rPr lang="fr-FR" sz="2800" b="1" dirty="0" err="1">
                <a:latin typeface="Times New Roman" pitchFamily="18" charset="0"/>
                <a:cs typeface="Times New Roman" pitchFamily="18" charset="0"/>
              </a:rPr>
              <a:t>gluLookAt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GLdouble</a:t>
            </a:r>
            <a:r>
              <a:rPr lang="fr-FR" sz="2400" dirty="0">
                <a:latin typeface="Times New Roman" pitchFamily="18" charset="0"/>
                <a:cs typeface="Times New Roman" pitchFamily="18" charset="0"/>
              </a:rPr>
              <a:t> </a:t>
            </a:r>
            <a:r>
              <a:rPr lang="fr-FR" sz="2400" b="1" i="1" dirty="0" err="1">
                <a:latin typeface="Times New Roman" pitchFamily="18" charset="0"/>
                <a:cs typeface="Times New Roman" pitchFamily="18" charset="0"/>
              </a:rPr>
              <a:t>e_x</a:t>
            </a:r>
            <a:r>
              <a:rPr lang="fr-FR" sz="2400" i="1" dirty="0">
                <a:latin typeface="Times New Roman" pitchFamily="18" charset="0"/>
                <a:cs typeface="Times New Roman" pitchFamily="18" charset="0"/>
              </a:rPr>
              <a:t>, </a:t>
            </a:r>
            <a:r>
              <a:rPr lang="fr-FR" sz="2400" i="1" dirty="0" err="1">
                <a:latin typeface="Times New Roman" pitchFamily="18" charset="0"/>
                <a:cs typeface="Times New Roman" pitchFamily="18" charset="0"/>
              </a:rPr>
              <a:t>GLdouble</a:t>
            </a:r>
            <a:r>
              <a:rPr lang="fr-FR" sz="2400" i="1" dirty="0">
                <a:latin typeface="Times New Roman" pitchFamily="18" charset="0"/>
                <a:cs typeface="Times New Roman" pitchFamily="18" charset="0"/>
              </a:rPr>
              <a:t> </a:t>
            </a:r>
            <a:r>
              <a:rPr lang="fr-FR" sz="2400" b="1" i="1" dirty="0" err="1">
                <a:latin typeface="Times New Roman" pitchFamily="18" charset="0"/>
                <a:cs typeface="Times New Roman" pitchFamily="18" charset="0"/>
              </a:rPr>
              <a:t>e_y</a:t>
            </a:r>
            <a:r>
              <a:rPr lang="fr-FR" sz="2400" i="1" dirty="0">
                <a:latin typeface="Times New Roman" pitchFamily="18" charset="0"/>
                <a:cs typeface="Times New Roman" pitchFamily="18" charset="0"/>
              </a:rPr>
              <a:t>, </a:t>
            </a:r>
            <a:r>
              <a:rPr lang="fr-FR" sz="2400" dirty="0" err="1">
                <a:latin typeface="Times New Roman" pitchFamily="18" charset="0"/>
                <a:cs typeface="Times New Roman" pitchFamily="18" charset="0"/>
              </a:rPr>
              <a:t>GLdouble</a:t>
            </a:r>
            <a:r>
              <a:rPr lang="fr-FR" sz="2400" dirty="0">
                <a:latin typeface="Times New Roman" pitchFamily="18" charset="0"/>
                <a:cs typeface="Times New Roman" pitchFamily="18" charset="0"/>
              </a:rPr>
              <a:t> </a:t>
            </a:r>
            <a:r>
              <a:rPr lang="fr-FR" sz="2400" b="1" i="1" dirty="0" err="1">
                <a:latin typeface="Times New Roman" pitchFamily="18" charset="0"/>
                <a:cs typeface="Times New Roman" pitchFamily="18" charset="0"/>
              </a:rPr>
              <a:t>e_z</a:t>
            </a:r>
            <a:r>
              <a:rPr lang="fr-FR" sz="2400" i="1" dirty="0">
                <a:latin typeface="Times New Roman" pitchFamily="18" charset="0"/>
                <a:cs typeface="Times New Roman" pitchFamily="18" charset="0"/>
              </a:rPr>
              <a:t>, </a:t>
            </a:r>
            <a:r>
              <a:rPr lang="fr-FR" sz="2400" i="1" dirty="0" err="1">
                <a:latin typeface="Times New Roman" pitchFamily="18" charset="0"/>
                <a:cs typeface="Times New Roman" pitchFamily="18" charset="0"/>
              </a:rPr>
              <a:t>GLdouble</a:t>
            </a:r>
            <a:r>
              <a:rPr lang="fr-FR" sz="2400" i="1" dirty="0">
                <a:latin typeface="Times New Roman" pitchFamily="18" charset="0"/>
                <a:cs typeface="Times New Roman" pitchFamily="18" charset="0"/>
              </a:rPr>
              <a:t> </a:t>
            </a:r>
            <a:r>
              <a:rPr lang="fr-FR" sz="2400" b="1" i="1" dirty="0" err="1">
                <a:latin typeface="Times New Roman" pitchFamily="18" charset="0"/>
                <a:cs typeface="Times New Roman" pitchFamily="18" charset="0"/>
              </a:rPr>
              <a:t>c_x</a:t>
            </a:r>
            <a:r>
              <a:rPr lang="fr-FR" sz="2400" i="1" dirty="0">
                <a:latin typeface="Times New Roman" pitchFamily="18" charset="0"/>
                <a:cs typeface="Times New Roman" pitchFamily="18" charset="0"/>
              </a:rPr>
              <a:t>, </a:t>
            </a:r>
            <a:r>
              <a:rPr lang="fr-FR" sz="2400" i="1" dirty="0" err="1">
                <a:latin typeface="Times New Roman" pitchFamily="18" charset="0"/>
                <a:cs typeface="Times New Roman" pitchFamily="18" charset="0"/>
              </a:rPr>
              <a:t>Gldouble</a:t>
            </a:r>
            <a:r>
              <a:rPr lang="fr-FR" sz="2400" i="1" dirty="0">
                <a:latin typeface="Times New Roman" pitchFamily="18" charset="0"/>
                <a:cs typeface="Times New Roman" pitchFamily="18" charset="0"/>
              </a:rPr>
              <a:t> </a:t>
            </a:r>
            <a:r>
              <a:rPr lang="fr-FR" sz="2400" b="1" i="1" dirty="0" err="1">
                <a:latin typeface="Times New Roman" pitchFamily="18" charset="0"/>
                <a:cs typeface="Times New Roman" pitchFamily="18" charset="0"/>
              </a:rPr>
              <a:t>c_y</a:t>
            </a:r>
            <a:r>
              <a:rPr lang="fr-FR" sz="2400" i="1" dirty="0">
                <a:latin typeface="Times New Roman" pitchFamily="18" charset="0"/>
                <a:cs typeface="Times New Roman" pitchFamily="18" charset="0"/>
              </a:rPr>
              <a:t>, </a:t>
            </a:r>
            <a:r>
              <a:rPr lang="fr-FR" sz="2400" i="1" dirty="0" err="1">
                <a:latin typeface="Times New Roman" pitchFamily="18" charset="0"/>
                <a:cs typeface="Times New Roman" pitchFamily="18" charset="0"/>
              </a:rPr>
              <a:t>GLdouble</a:t>
            </a:r>
            <a:r>
              <a:rPr lang="fr-FR" sz="2400" i="1" dirty="0">
                <a:latin typeface="Times New Roman" pitchFamily="18" charset="0"/>
                <a:cs typeface="Times New Roman" pitchFamily="18" charset="0"/>
              </a:rPr>
              <a:t> </a:t>
            </a:r>
            <a:r>
              <a:rPr lang="fr-FR" sz="2400" b="1" i="1" dirty="0" err="1">
                <a:latin typeface="Times New Roman" pitchFamily="18" charset="0"/>
                <a:cs typeface="Times New Roman" pitchFamily="18" charset="0"/>
              </a:rPr>
              <a:t>c_z</a:t>
            </a:r>
            <a:r>
              <a:rPr lang="fr-FR" sz="2400" i="1" dirty="0">
                <a:latin typeface="Times New Roman" pitchFamily="18" charset="0"/>
                <a:cs typeface="Times New Roman" pitchFamily="18" charset="0"/>
              </a:rPr>
              <a:t>, </a:t>
            </a:r>
            <a:r>
              <a:rPr lang="fr-FR" sz="2400" i="1" dirty="0" err="1">
                <a:latin typeface="Times New Roman" pitchFamily="18" charset="0"/>
                <a:cs typeface="Times New Roman" pitchFamily="18" charset="0"/>
              </a:rPr>
              <a:t>GLdouble</a:t>
            </a:r>
            <a:r>
              <a:rPr lang="fr-FR" sz="2400" i="1" dirty="0">
                <a:latin typeface="Times New Roman" pitchFamily="18" charset="0"/>
                <a:cs typeface="Times New Roman" pitchFamily="18" charset="0"/>
              </a:rPr>
              <a:t> </a:t>
            </a:r>
            <a:r>
              <a:rPr lang="fr-FR" sz="2400" b="1" i="1" dirty="0" err="1">
                <a:latin typeface="Times New Roman" pitchFamily="18" charset="0"/>
                <a:cs typeface="Times New Roman" pitchFamily="18" charset="0"/>
              </a:rPr>
              <a:t>u_x</a:t>
            </a:r>
            <a:r>
              <a:rPr lang="fr-FR" sz="2400" i="1" dirty="0">
                <a:latin typeface="Times New Roman" pitchFamily="18" charset="0"/>
                <a:cs typeface="Times New Roman" pitchFamily="18" charset="0"/>
              </a:rPr>
              <a:t>, </a:t>
            </a:r>
            <a:r>
              <a:rPr lang="en-US" sz="2400" dirty="0" err="1">
                <a:latin typeface="Times New Roman" pitchFamily="18" charset="0"/>
                <a:cs typeface="Times New Roman" pitchFamily="18" charset="0"/>
              </a:rPr>
              <a:t>GLdouble</a:t>
            </a:r>
            <a:r>
              <a:rPr lang="en-US" sz="2400"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u_y</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GLdouble</a:t>
            </a:r>
            <a:r>
              <a:rPr lang="en-US" sz="2400"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u_z</a:t>
            </a:r>
            <a:r>
              <a:rPr lang="en-US" sz="2400" i="1" dirty="0">
                <a:latin typeface="Times New Roman" pitchFamily="18" charset="0"/>
                <a:cs typeface="Times New Roman" pitchFamily="18" charset="0"/>
              </a:rPr>
              <a:t> )</a:t>
            </a:r>
          </a:p>
          <a:p>
            <a:pPr indent="1588">
              <a:buFont typeface="Wingdings" pitchFamily="2" charset="2"/>
              <a:buChar char="v"/>
            </a:pP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e_x</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e_y</a:t>
            </a:r>
            <a:r>
              <a:rPr lang="en-US" sz="2400" b="1" dirty="0">
                <a:latin typeface="Times New Roman" pitchFamily="18" charset="0"/>
                <a:cs typeface="Times New Roman" pitchFamily="18" charset="0"/>
              </a:rPr>
              <a:t>, and </a:t>
            </a:r>
            <a:r>
              <a:rPr lang="en-US" sz="2400" b="1" dirty="0" err="1">
                <a:latin typeface="Times New Roman" pitchFamily="18" charset="0"/>
                <a:cs typeface="Times New Roman" pitchFamily="18" charset="0"/>
              </a:rPr>
              <a:t>e_z</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specify the desired viewpoint</a:t>
            </a:r>
          </a:p>
          <a:p>
            <a:pPr indent="1588">
              <a:buFont typeface="Wingdings" pitchFamily="2" charset="2"/>
              <a:buChar char="v"/>
            </a:pP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c_x</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c_y</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c_z</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specify some point along the desired line of sight</a:t>
            </a:r>
          </a:p>
          <a:p>
            <a:pPr indent="1588">
              <a:buFont typeface="Wingdings" pitchFamily="2" charset="2"/>
              <a:buChar char="v"/>
            </a:pP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u_x</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u_y</a:t>
            </a:r>
            <a:r>
              <a:rPr lang="en-US" sz="2400" b="1" dirty="0">
                <a:latin typeface="Times New Roman" pitchFamily="18" charset="0"/>
                <a:cs typeface="Times New Roman" pitchFamily="18" charset="0"/>
              </a:rPr>
              <a:t>, and </a:t>
            </a:r>
            <a:r>
              <a:rPr lang="en-US" sz="2400" b="1" dirty="0" err="1">
                <a:latin typeface="Times New Roman" pitchFamily="18" charset="0"/>
                <a:cs typeface="Times New Roman" pitchFamily="18" charset="0"/>
              </a:rPr>
              <a:t>u_z</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define the up vector of our camera</a:t>
            </a:r>
          </a:p>
          <a:p>
            <a:pPr indent="1588">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Since we want to transform to our viewpoint before transforming our objects, we want this to be the last transformation applied (which means we should call it first, right after we load the identity).</a:t>
            </a:r>
          </a:p>
        </p:txBody>
      </p:sp>
      <p:sp>
        <p:nvSpPr>
          <p:cNvPr id="4" name="Title 1"/>
          <p:cNvSpPr>
            <a:spLocks noGrp="1"/>
          </p:cNvSpPr>
          <p:nvPr>
            <p:ph type="title"/>
          </p:nvPr>
        </p:nvSpPr>
        <p:spPr>
          <a:xfrm>
            <a:off x="457200" y="274638"/>
            <a:ext cx="8229600" cy="1143000"/>
          </a:xfrm>
        </p:spPr>
        <p:txBody>
          <a:bodyPr>
            <a:normAutofit fontScale="90000"/>
          </a:bodyPr>
          <a:lstStyle/>
          <a:p>
            <a:pPr algn="l"/>
            <a:r>
              <a:rPr lang="en-US" b="1" spc="-5" dirty="0">
                <a:latin typeface="Arial"/>
                <a:cs typeface="Arial"/>
              </a:rPr>
              <a:t>V</a:t>
            </a:r>
            <a:r>
              <a:rPr lang="en-US" b="1" dirty="0">
                <a:latin typeface="Arial"/>
                <a:cs typeface="Arial"/>
              </a:rPr>
              <a:t>i</a:t>
            </a:r>
            <a:r>
              <a:rPr lang="en-US" b="1" spc="-5" dirty="0">
                <a:latin typeface="Arial"/>
                <a:cs typeface="Arial"/>
              </a:rPr>
              <a:t>e</a:t>
            </a:r>
            <a:r>
              <a:rPr lang="en-US" b="1" dirty="0">
                <a:latin typeface="Arial"/>
                <a:cs typeface="Arial"/>
              </a:rPr>
              <a:t>w</a:t>
            </a:r>
            <a:r>
              <a:rPr lang="en-US" b="1" spc="-10" dirty="0">
                <a:latin typeface="Arial"/>
                <a:cs typeface="Arial"/>
              </a:rPr>
              <a:t>i</a:t>
            </a:r>
            <a:r>
              <a:rPr lang="en-US" b="1" dirty="0">
                <a:latin typeface="Arial"/>
                <a:cs typeface="Arial"/>
              </a:rPr>
              <a:t>ng</a:t>
            </a:r>
            <a:r>
              <a:rPr lang="en-US" b="1" spc="-5" dirty="0">
                <a:latin typeface="Arial"/>
                <a:cs typeface="Arial"/>
              </a:rPr>
              <a:t> </a:t>
            </a:r>
            <a:r>
              <a:rPr lang="en-US" b="1" dirty="0">
                <a:latin typeface="Arial"/>
                <a:cs typeface="Arial"/>
              </a:rPr>
              <a:t>T</a:t>
            </a:r>
            <a:r>
              <a:rPr lang="en-US" b="1" spc="-5" dirty="0">
                <a:latin typeface="Arial"/>
                <a:cs typeface="Arial"/>
              </a:rPr>
              <a:t>r</a:t>
            </a:r>
            <a:r>
              <a:rPr lang="en-US" b="1" spc="5" dirty="0">
                <a:latin typeface="Arial"/>
                <a:cs typeface="Arial"/>
              </a:rPr>
              <a:t>a</a:t>
            </a:r>
            <a:r>
              <a:rPr lang="en-US" b="1" spc="-10" dirty="0">
                <a:latin typeface="Arial"/>
                <a:cs typeface="Arial"/>
              </a:rPr>
              <a:t>n</a:t>
            </a:r>
            <a:r>
              <a:rPr lang="en-US" b="1" spc="5" dirty="0">
                <a:latin typeface="Arial"/>
                <a:cs typeface="Arial"/>
              </a:rPr>
              <a:t>s</a:t>
            </a:r>
            <a:r>
              <a:rPr lang="en-US" b="1" dirty="0">
                <a:latin typeface="Arial"/>
                <a:cs typeface="Arial"/>
              </a:rPr>
              <a:t>f</a:t>
            </a:r>
            <a:r>
              <a:rPr lang="en-US" b="1" spc="-10" dirty="0">
                <a:latin typeface="Arial"/>
                <a:cs typeface="Arial"/>
              </a:rPr>
              <a:t>o</a:t>
            </a:r>
            <a:r>
              <a:rPr lang="en-US" b="1" spc="5" dirty="0">
                <a:latin typeface="Arial"/>
                <a:cs typeface="Arial"/>
              </a:rPr>
              <a:t>r</a:t>
            </a:r>
            <a:r>
              <a:rPr lang="en-US" b="1" spc="-5" dirty="0">
                <a:latin typeface="Arial"/>
                <a:cs typeface="Arial"/>
              </a:rPr>
              <a:t>ma</a:t>
            </a:r>
            <a:r>
              <a:rPr lang="en-US" b="1" dirty="0">
                <a:latin typeface="Arial"/>
                <a:cs typeface="Arial"/>
              </a:rPr>
              <a:t>tion</a:t>
            </a:r>
            <a:br>
              <a:rPr lang="en-US" sz="2000" dirty="0">
                <a:latin typeface="Arial"/>
                <a:cs typeface="Arial"/>
              </a:rPr>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lnSpc>
                <a:spcPct val="100000"/>
              </a:lnSpc>
              <a:spcBef>
                <a:spcPts val="10"/>
              </a:spcBef>
            </a:pPr>
            <a:br>
              <a:rPr lang="en-US" sz="3600" dirty="0">
                <a:latin typeface="Times New Roman"/>
                <a:cs typeface="Times New Roman"/>
              </a:rPr>
            </a:br>
            <a:r>
              <a:rPr lang="en-US" b="1" spc="-5" dirty="0">
                <a:latin typeface="Arial"/>
                <a:cs typeface="Arial"/>
              </a:rPr>
              <a:t>Pr</a:t>
            </a:r>
            <a:r>
              <a:rPr lang="en-US" b="1" dirty="0">
                <a:latin typeface="Arial"/>
                <a:cs typeface="Arial"/>
              </a:rPr>
              <a:t>oj</a:t>
            </a:r>
            <a:r>
              <a:rPr lang="en-US" b="1" spc="-5" dirty="0">
                <a:latin typeface="Arial"/>
                <a:cs typeface="Arial"/>
              </a:rPr>
              <a:t>ec</a:t>
            </a:r>
            <a:r>
              <a:rPr lang="en-US" b="1" dirty="0">
                <a:latin typeface="Arial"/>
                <a:cs typeface="Arial"/>
              </a:rPr>
              <a:t>tion</a:t>
            </a:r>
            <a:br>
              <a:rPr lang="en-US" sz="2000" dirty="0">
                <a:latin typeface="Arial"/>
                <a:cs typeface="Arial"/>
              </a:rPr>
            </a:br>
            <a:endParaRPr lang="en-US" dirty="0"/>
          </a:p>
        </p:txBody>
      </p:sp>
      <p:sp>
        <p:nvSpPr>
          <p:cNvPr id="4" name="Rectangle 3"/>
          <p:cNvSpPr/>
          <p:nvPr/>
        </p:nvSpPr>
        <p:spPr>
          <a:xfrm>
            <a:off x="533400" y="1371600"/>
            <a:ext cx="8382000" cy="1723549"/>
          </a:xfrm>
          <a:prstGeom prst="rect">
            <a:avLst/>
          </a:prstGeom>
        </p:spPr>
        <p:txBody>
          <a:bodyPr wrap="square">
            <a:spAutoFit/>
          </a:bodyPr>
          <a:lstStyle/>
          <a:p>
            <a:pPr marL="432434" indent="-170815">
              <a:lnSpc>
                <a:spcPct val="100000"/>
              </a:lnSpc>
              <a:spcBef>
                <a:spcPts val="1070"/>
              </a:spcBef>
              <a:buChar char="•"/>
              <a:tabLst>
                <a:tab pos="433070" algn="l"/>
              </a:tabLst>
            </a:pPr>
            <a:r>
              <a:rPr lang="en-US" sz="2400" spc="-5" dirty="0">
                <a:latin typeface="Arial"/>
                <a:cs typeface="Arial"/>
              </a:rPr>
              <a:t>Gene</a:t>
            </a:r>
            <a:r>
              <a:rPr lang="en-US" sz="2400" dirty="0">
                <a:latin typeface="Arial"/>
                <a:cs typeface="Arial"/>
              </a:rPr>
              <a:t>r</a:t>
            </a:r>
            <a:r>
              <a:rPr lang="en-US" sz="2400" spc="-5" dirty="0">
                <a:latin typeface="Arial"/>
                <a:cs typeface="Arial"/>
              </a:rPr>
              <a:t>a</a:t>
            </a:r>
            <a:r>
              <a:rPr lang="en-US" sz="2400" dirty="0">
                <a:latin typeface="Arial"/>
                <a:cs typeface="Arial"/>
              </a:rPr>
              <a:t>l</a:t>
            </a:r>
            <a:r>
              <a:rPr lang="en-US" sz="2400" spc="-5" dirty="0">
                <a:latin typeface="Arial"/>
                <a:cs typeface="Arial"/>
              </a:rPr>
              <a:t> </a:t>
            </a:r>
            <a:r>
              <a:rPr lang="en-US" sz="2400" spc="10" dirty="0">
                <a:latin typeface="Arial"/>
                <a:cs typeface="Arial"/>
              </a:rPr>
              <a:t>d</a:t>
            </a:r>
            <a:r>
              <a:rPr lang="en-US" sz="2400" spc="-5" dirty="0">
                <a:latin typeface="Arial"/>
                <a:cs typeface="Arial"/>
              </a:rPr>
              <a:t>e</a:t>
            </a:r>
            <a:r>
              <a:rPr lang="en-US" sz="2400" spc="-10" dirty="0">
                <a:latin typeface="Arial"/>
                <a:cs typeface="Arial"/>
              </a:rPr>
              <a:t>f</a:t>
            </a:r>
            <a:r>
              <a:rPr lang="en-US" sz="2400" dirty="0">
                <a:latin typeface="Arial"/>
                <a:cs typeface="Arial"/>
              </a:rPr>
              <a:t>i</a:t>
            </a:r>
            <a:r>
              <a:rPr lang="en-US" sz="2400" spc="-5" dirty="0">
                <a:latin typeface="Arial"/>
                <a:cs typeface="Arial"/>
              </a:rPr>
              <a:t>n</a:t>
            </a:r>
            <a:r>
              <a:rPr lang="en-US" sz="2400" dirty="0">
                <a:latin typeface="Arial"/>
                <a:cs typeface="Arial"/>
              </a:rPr>
              <a:t>i</a:t>
            </a:r>
            <a:r>
              <a:rPr lang="en-US" sz="2400" spc="-10" dirty="0">
                <a:latin typeface="Arial"/>
                <a:cs typeface="Arial"/>
              </a:rPr>
              <a:t>t</a:t>
            </a:r>
            <a:r>
              <a:rPr lang="en-US" sz="2400" dirty="0">
                <a:latin typeface="Arial"/>
                <a:cs typeface="Arial"/>
              </a:rPr>
              <a:t>i</a:t>
            </a:r>
            <a:r>
              <a:rPr lang="en-US" sz="2400" spc="10" dirty="0">
                <a:latin typeface="Arial"/>
                <a:cs typeface="Arial"/>
              </a:rPr>
              <a:t>o</a:t>
            </a:r>
            <a:r>
              <a:rPr lang="en-US" sz="2400" spc="-5" dirty="0">
                <a:latin typeface="Arial"/>
                <a:cs typeface="Arial"/>
              </a:rPr>
              <a:t>n</a:t>
            </a:r>
            <a:r>
              <a:rPr lang="en-US" sz="2400" dirty="0">
                <a:latin typeface="Arial"/>
                <a:cs typeface="Arial"/>
              </a:rPr>
              <a:t>:</a:t>
            </a:r>
          </a:p>
          <a:p>
            <a:pPr marL="633730">
              <a:lnSpc>
                <a:spcPct val="100000"/>
              </a:lnSpc>
              <a:spcBef>
                <a:spcPts val="150"/>
              </a:spcBef>
            </a:pPr>
            <a:r>
              <a:rPr lang="en-US" sz="2400" spc="-5" dirty="0">
                <a:solidFill>
                  <a:srgbClr val="080808"/>
                </a:solidFill>
                <a:latin typeface="Arial"/>
                <a:cs typeface="Arial"/>
              </a:rPr>
              <a:t>Tr</a:t>
            </a:r>
            <a:r>
              <a:rPr lang="en-US" sz="2400" dirty="0">
                <a:solidFill>
                  <a:srgbClr val="080808"/>
                </a:solidFill>
                <a:latin typeface="Arial"/>
                <a:cs typeface="Arial"/>
              </a:rPr>
              <a:t>ans</a:t>
            </a:r>
            <a:r>
              <a:rPr lang="en-US" sz="2400" spc="-10" dirty="0">
                <a:solidFill>
                  <a:srgbClr val="080808"/>
                </a:solidFill>
                <a:latin typeface="Arial"/>
                <a:cs typeface="Arial"/>
              </a:rPr>
              <a:t>f</a:t>
            </a:r>
            <a:r>
              <a:rPr lang="en-US" sz="2400" dirty="0">
                <a:solidFill>
                  <a:srgbClr val="080808"/>
                </a:solidFill>
                <a:latin typeface="Arial"/>
                <a:cs typeface="Arial"/>
              </a:rPr>
              <a:t>o</a:t>
            </a:r>
            <a:r>
              <a:rPr lang="en-US" sz="2400" spc="-5" dirty="0">
                <a:solidFill>
                  <a:srgbClr val="080808"/>
                </a:solidFill>
                <a:latin typeface="Arial"/>
                <a:cs typeface="Arial"/>
              </a:rPr>
              <a:t>r</a:t>
            </a:r>
            <a:r>
              <a:rPr lang="en-US" sz="2400" dirty="0">
                <a:solidFill>
                  <a:srgbClr val="080808"/>
                </a:solidFill>
                <a:latin typeface="Arial"/>
                <a:cs typeface="Arial"/>
              </a:rPr>
              <a:t>m</a:t>
            </a:r>
            <a:r>
              <a:rPr lang="en-US" sz="2400" spc="-5" dirty="0">
                <a:solidFill>
                  <a:srgbClr val="080808"/>
                </a:solidFill>
                <a:latin typeface="Arial"/>
                <a:cs typeface="Arial"/>
              </a:rPr>
              <a:t> </a:t>
            </a:r>
            <a:r>
              <a:rPr lang="en-US" sz="2400" dirty="0">
                <a:solidFill>
                  <a:srgbClr val="080808"/>
                </a:solidFill>
                <a:latin typeface="Arial"/>
                <a:cs typeface="Arial"/>
              </a:rPr>
              <a:t>po</a:t>
            </a:r>
            <a:r>
              <a:rPr lang="en-US" sz="2400" spc="-5" dirty="0">
                <a:solidFill>
                  <a:srgbClr val="080808"/>
                </a:solidFill>
                <a:latin typeface="Arial"/>
                <a:cs typeface="Arial"/>
              </a:rPr>
              <a:t>i</a:t>
            </a:r>
            <a:r>
              <a:rPr lang="en-US" sz="2400" dirty="0">
                <a:solidFill>
                  <a:srgbClr val="080808"/>
                </a:solidFill>
                <a:latin typeface="Arial"/>
                <a:cs typeface="Arial"/>
              </a:rPr>
              <a:t>n</a:t>
            </a:r>
            <a:r>
              <a:rPr lang="en-US" sz="2400" spc="-10" dirty="0">
                <a:solidFill>
                  <a:srgbClr val="080808"/>
                </a:solidFill>
                <a:latin typeface="Arial"/>
                <a:cs typeface="Arial"/>
              </a:rPr>
              <a:t>t</a:t>
            </a:r>
            <a:r>
              <a:rPr lang="en-US" sz="2400" dirty="0">
                <a:solidFill>
                  <a:srgbClr val="080808"/>
                </a:solidFill>
                <a:latin typeface="Arial"/>
                <a:cs typeface="Arial"/>
              </a:rPr>
              <a:t>s </a:t>
            </a:r>
            <a:r>
              <a:rPr lang="en-US" sz="2400" spc="-5" dirty="0">
                <a:solidFill>
                  <a:srgbClr val="080808"/>
                </a:solidFill>
                <a:latin typeface="Arial"/>
                <a:cs typeface="Arial"/>
              </a:rPr>
              <a:t>i</a:t>
            </a:r>
            <a:r>
              <a:rPr lang="en-US" sz="2400" dirty="0">
                <a:solidFill>
                  <a:srgbClr val="080808"/>
                </a:solidFill>
                <a:latin typeface="Arial"/>
                <a:cs typeface="Arial"/>
              </a:rPr>
              <a:t>n</a:t>
            </a:r>
            <a:r>
              <a:rPr lang="en-US" sz="2400" spc="5" dirty="0">
                <a:solidFill>
                  <a:srgbClr val="080808"/>
                </a:solidFill>
                <a:latin typeface="Arial"/>
                <a:cs typeface="Arial"/>
              </a:rPr>
              <a:t> </a:t>
            </a:r>
            <a:r>
              <a:rPr lang="en-US" sz="2400" i="1" dirty="0">
                <a:solidFill>
                  <a:srgbClr val="080808"/>
                </a:solidFill>
                <a:latin typeface="Arial"/>
                <a:cs typeface="Arial"/>
              </a:rPr>
              <a:t>n</a:t>
            </a:r>
            <a:r>
              <a:rPr lang="en-US" sz="2400" spc="-5" dirty="0">
                <a:solidFill>
                  <a:srgbClr val="080808"/>
                </a:solidFill>
                <a:latin typeface="Arial"/>
                <a:cs typeface="Arial"/>
              </a:rPr>
              <a:t>-</a:t>
            </a:r>
            <a:r>
              <a:rPr lang="en-US" sz="2400" dirty="0">
                <a:solidFill>
                  <a:srgbClr val="080808"/>
                </a:solidFill>
                <a:latin typeface="Arial"/>
                <a:cs typeface="Arial"/>
              </a:rPr>
              <a:t>sp</a:t>
            </a:r>
            <a:r>
              <a:rPr lang="en-US" sz="2400" spc="-10" dirty="0">
                <a:solidFill>
                  <a:srgbClr val="080808"/>
                </a:solidFill>
                <a:latin typeface="Arial"/>
                <a:cs typeface="Arial"/>
              </a:rPr>
              <a:t>a</a:t>
            </a:r>
            <a:r>
              <a:rPr lang="en-US" sz="2400" dirty="0">
                <a:solidFill>
                  <a:srgbClr val="080808"/>
                </a:solidFill>
                <a:latin typeface="Arial"/>
                <a:cs typeface="Arial"/>
              </a:rPr>
              <a:t>ce</a:t>
            </a:r>
            <a:r>
              <a:rPr lang="en-US" sz="2400" spc="5" dirty="0">
                <a:solidFill>
                  <a:srgbClr val="080808"/>
                </a:solidFill>
                <a:latin typeface="Arial"/>
                <a:cs typeface="Arial"/>
              </a:rPr>
              <a:t> </a:t>
            </a:r>
            <a:r>
              <a:rPr lang="en-US" sz="2400" spc="-10" dirty="0">
                <a:solidFill>
                  <a:srgbClr val="080808"/>
                </a:solidFill>
                <a:latin typeface="Arial"/>
                <a:cs typeface="Arial"/>
              </a:rPr>
              <a:t>t</a:t>
            </a:r>
            <a:r>
              <a:rPr lang="en-US" sz="2400" dirty="0">
                <a:solidFill>
                  <a:srgbClr val="080808"/>
                </a:solidFill>
                <a:latin typeface="Arial"/>
                <a:cs typeface="Arial"/>
              </a:rPr>
              <a:t>o</a:t>
            </a:r>
            <a:r>
              <a:rPr lang="en-US" sz="2400" spc="5" dirty="0">
                <a:solidFill>
                  <a:srgbClr val="080808"/>
                </a:solidFill>
                <a:latin typeface="Arial"/>
                <a:cs typeface="Arial"/>
              </a:rPr>
              <a:t> </a:t>
            </a:r>
            <a:r>
              <a:rPr lang="en-US" sz="2400" i="1" spc="-5" dirty="0">
                <a:solidFill>
                  <a:srgbClr val="080808"/>
                </a:solidFill>
                <a:latin typeface="Arial"/>
                <a:cs typeface="Arial"/>
              </a:rPr>
              <a:t>m</a:t>
            </a:r>
            <a:r>
              <a:rPr lang="en-US" sz="2400" spc="-5" dirty="0">
                <a:solidFill>
                  <a:srgbClr val="080808"/>
                </a:solidFill>
                <a:latin typeface="Arial"/>
                <a:cs typeface="Arial"/>
              </a:rPr>
              <a:t>-</a:t>
            </a:r>
            <a:r>
              <a:rPr lang="en-US" sz="2400" dirty="0">
                <a:solidFill>
                  <a:srgbClr val="080808"/>
                </a:solidFill>
                <a:latin typeface="Arial"/>
                <a:cs typeface="Arial"/>
              </a:rPr>
              <a:t>space</a:t>
            </a:r>
            <a:r>
              <a:rPr lang="en-US" sz="2400" spc="-5" dirty="0">
                <a:solidFill>
                  <a:srgbClr val="080808"/>
                </a:solidFill>
                <a:latin typeface="Arial"/>
                <a:cs typeface="Arial"/>
              </a:rPr>
              <a:t> (</a:t>
            </a:r>
            <a:r>
              <a:rPr lang="en-US" sz="2400" i="1" spc="5" dirty="0">
                <a:solidFill>
                  <a:srgbClr val="080808"/>
                </a:solidFill>
                <a:latin typeface="Arial"/>
                <a:cs typeface="Arial"/>
              </a:rPr>
              <a:t>m</a:t>
            </a:r>
            <a:r>
              <a:rPr lang="en-US" sz="2400" i="1" spc="-5" dirty="0">
                <a:solidFill>
                  <a:srgbClr val="080808"/>
                </a:solidFill>
                <a:latin typeface="Arial"/>
                <a:cs typeface="Arial"/>
              </a:rPr>
              <a:t>&lt;</a:t>
            </a:r>
            <a:r>
              <a:rPr lang="en-US" sz="2400" i="1" dirty="0">
                <a:solidFill>
                  <a:srgbClr val="080808"/>
                </a:solidFill>
                <a:latin typeface="Arial"/>
                <a:cs typeface="Arial"/>
              </a:rPr>
              <a:t>n</a:t>
            </a:r>
            <a:r>
              <a:rPr lang="en-US" sz="2400" dirty="0">
                <a:solidFill>
                  <a:srgbClr val="080808"/>
                </a:solidFill>
                <a:latin typeface="Arial"/>
                <a:cs typeface="Arial"/>
              </a:rPr>
              <a:t>)</a:t>
            </a:r>
            <a:endParaRPr lang="en-US" sz="2400" dirty="0">
              <a:latin typeface="Arial"/>
              <a:cs typeface="Arial"/>
            </a:endParaRPr>
          </a:p>
          <a:p>
            <a:pPr marL="432434" indent="-170815">
              <a:lnSpc>
                <a:spcPct val="100000"/>
              </a:lnSpc>
              <a:spcBef>
                <a:spcPts val="830"/>
              </a:spcBef>
              <a:buChar char="•"/>
              <a:tabLst>
                <a:tab pos="433070" algn="l"/>
              </a:tabLst>
            </a:pPr>
            <a:r>
              <a:rPr lang="en-US" sz="2400" spc="-10" dirty="0">
                <a:latin typeface="Arial"/>
                <a:cs typeface="Arial"/>
              </a:rPr>
              <a:t>I</a:t>
            </a:r>
            <a:r>
              <a:rPr lang="en-US" sz="2400" dirty="0">
                <a:latin typeface="Arial"/>
                <a:cs typeface="Arial"/>
              </a:rPr>
              <a:t>n</a:t>
            </a:r>
            <a:r>
              <a:rPr lang="en-US" sz="2400" spc="5" dirty="0">
                <a:latin typeface="Arial"/>
                <a:cs typeface="Arial"/>
              </a:rPr>
              <a:t> </a:t>
            </a:r>
            <a:r>
              <a:rPr lang="en-US" sz="2400" spc="-10" dirty="0">
                <a:latin typeface="Arial"/>
                <a:cs typeface="Arial"/>
              </a:rPr>
              <a:t>c</a:t>
            </a:r>
            <a:r>
              <a:rPr lang="en-US" sz="2400" spc="-5" dirty="0">
                <a:latin typeface="Arial"/>
                <a:cs typeface="Arial"/>
              </a:rPr>
              <a:t>o</a:t>
            </a:r>
            <a:r>
              <a:rPr lang="en-US" sz="2400" spc="-10" dirty="0">
                <a:latin typeface="Arial"/>
                <a:cs typeface="Arial"/>
              </a:rPr>
              <a:t>m</a:t>
            </a:r>
            <a:r>
              <a:rPr lang="en-US" sz="2400" spc="10" dirty="0">
                <a:latin typeface="Arial"/>
                <a:cs typeface="Arial"/>
              </a:rPr>
              <a:t>p</a:t>
            </a:r>
            <a:r>
              <a:rPr lang="en-US" sz="2400" spc="-5" dirty="0">
                <a:latin typeface="Arial"/>
                <a:cs typeface="Arial"/>
              </a:rPr>
              <a:t>u</a:t>
            </a:r>
            <a:r>
              <a:rPr lang="en-US" sz="2400" spc="-10" dirty="0">
                <a:latin typeface="Arial"/>
                <a:cs typeface="Arial"/>
              </a:rPr>
              <a:t>t</a:t>
            </a:r>
            <a:r>
              <a:rPr lang="en-US" sz="2400" spc="-5" dirty="0">
                <a:latin typeface="Arial"/>
                <a:cs typeface="Arial"/>
              </a:rPr>
              <a:t>e</a:t>
            </a:r>
            <a:r>
              <a:rPr lang="en-US" sz="2400" dirty="0">
                <a:latin typeface="Arial"/>
                <a:cs typeface="Arial"/>
              </a:rPr>
              <a:t>r</a:t>
            </a:r>
            <a:r>
              <a:rPr lang="en-US" sz="2400" spc="-5" dirty="0">
                <a:latin typeface="Arial"/>
                <a:cs typeface="Arial"/>
              </a:rPr>
              <a:t> </a:t>
            </a:r>
            <a:r>
              <a:rPr lang="en-US" sz="2400" spc="10" dirty="0">
                <a:latin typeface="Arial"/>
                <a:cs typeface="Arial"/>
              </a:rPr>
              <a:t>g</a:t>
            </a:r>
            <a:r>
              <a:rPr lang="en-US" sz="2400" dirty="0">
                <a:latin typeface="Arial"/>
                <a:cs typeface="Arial"/>
              </a:rPr>
              <a:t>r</a:t>
            </a:r>
            <a:r>
              <a:rPr lang="en-US" sz="2400" spc="-5" dirty="0">
                <a:latin typeface="Arial"/>
                <a:cs typeface="Arial"/>
              </a:rPr>
              <a:t>aph</a:t>
            </a:r>
            <a:r>
              <a:rPr lang="en-US" sz="2400" dirty="0">
                <a:latin typeface="Arial"/>
                <a:cs typeface="Arial"/>
              </a:rPr>
              <a:t>i</a:t>
            </a:r>
            <a:r>
              <a:rPr lang="en-US" sz="2400" spc="-10" dirty="0">
                <a:latin typeface="Arial"/>
                <a:cs typeface="Arial"/>
              </a:rPr>
              <a:t>c</a:t>
            </a:r>
            <a:r>
              <a:rPr lang="en-US" sz="2400" spc="5" dirty="0">
                <a:latin typeface="Arial"/>
                <a:cs typeface="Arial"/>
              </a:rPr>
              <a:t>s</a:t>
            </a:r>
            <a:r>
              <a:rPr lang="en-US" sz="2400" dirty="0">
                <a:latin typeface="Arial"/>
                <a:cs typeface="Arial"/>
              </a:rPr>
              <a:t>:</a:t>
            </a:r>
          </a:p>
          <a:p>
            <a:pPr marL="633730">
              <a:lnSpc>
                <a:spcPct val="100000"/>
              </a:lnSpc>
              <a:spcBef>
                <a:spcPts val="150"/>
              </a:spcBef>
            </a:pPr>
            <a:r>
              <a:rPr lang="en-US" sz="2400" spc="-5" dirty="0">
                <a:solidFill>
                  <a:srgbClr val="080808"/>
                </a:solidFill>
                <a:latin typeface="Arial"/>
                <a:cs typeface="Arial"/>
              </a:rPr>
              <a:t>M</a:t>
            </a:r>
            <a:r>
              <a:rPr lang="en-US" sz="2400" dirty="0">
                <a:solidFill>
                  <a:srgbClr val="080808"/>
                </a:solidFill>
                <a:latin typeface="Arial"/>
                <a:cs typeface="Arial"/>
              </a:rPr>
              <a:t>ap</a:t>
            </a:r>
            <a:r>
              <a:rPr lang="en-US" sz="2400" spc="-5" dirty="0">
                <a:solidFill>
                  <a:srgbClr val="080808"/>
                </a:solidFill>
                <a:latin typeface="Arial"/>
                <a:cs typeface="Arial"/>
              </a:rPr>
              <a:t> </a:t>
            </a:r>
            <a:r>
              <a:rPr lang="en-US" sz="2400" dirty="0">
                <a:solidFill>
                  <a:srgbClr val="080808"/>
                </a:solidFill>
                <a:latin typeface="Arial"/>
                <a:cs typeface="Arial"/>
              </a:rPr>
              <a:t>3D ca</a:t>
            </a:r>
            <a:r>
              <a:rPr lang="en-US" sz="2400" spc="-5" dirty="0">
                <a:solidFill>
                  <a:srgbClr val="080808"/>
                </a:solidFill>
                <a:latin typeface="Arial"/>
                <a:cs typeface="Arial"/>
              </a:rPr>
              <a:t>m</a:t>
            </a:r>
            <a:r>
              <a:rPr lang="en-US" sz="2400" dirty="0">
                <a:solidFill>
                  <a:srgbClr val="080808"/>
                </a:solidFill>
                <a:latin typeface="Arial"/>
                <a:cs typeface="Arial"/>
              </a:rPr>
              <a:t>e</a:t>
            </a:r>
            <a:r>
              <a:rPr lang="en-US" sz="2400" spc="-5" dirty="0">
                <a:solidFill>
                  <a:srgbClr val="080808"/>
                </a:solidFill>
                <a:latin typeface="Arial"/>
                <a:cs typeface="Arial"/>
              </a:rPr>
              <a:t>r</a:t>
            </a:r>
            <a:r>
              <a:rPr lang="en-US" sz="2400" dirty="0">
                <a:solidFill>
                  <a:srgbClr val="080808"/>
                </a:solidFill>
                <a:latin typeface="Arial"/>
                <a:cs typeface="Arial"/>
              </a:rPr>
              <a:t>a</a:t>
            </a:r>
            <a:r>
              <a:rPr lang="en-US" sz="2400" spc="5" dirty="0">
                <a:solidFill>
                  <a:srgbClr val="080808"/>
                </a:solidFill>
                <a:latin typeface="Arial"/>
                <a:cs typeface="Arial"/>
              </a:rPr>
              <a:t> </a:t>
            </a:r>
            <a:r>
              <a:rPr lang="en-US" sz="2400" dirty="0">
                <a:solidFill>
                  <a:srgbClr val="080808"/>
                </a:solidFill>
                <a:latin typeface="Arial"/>
                <a:cs typeface="Arial"/>
              </a:rPr>
              <a:t>c</a:t>
            </a:r>
            <a:r>
              <a:rPr lang="en-US" sz="2400" spc="-10" dirty="0">
                <a:solidFill>
                  <a:srgbClr val="080808"/>
                </a:solidFill>
                <a:latin typeface="Arial"/>
                <a:cs typeface="Arial"/>
              </a:rPr>
              <a:t>o</a:t>
            </a:r>
            <a:r>
              <a:rPr lang="en-US" sz="2400" dirty="0">
                <a:solidFill>
                  <a:srgbClr val="080808"/>
                </a:solidFill>
                <a:latin typeface="Arial"/>
                <a:cs typeface="Arial"/>
              </a:rPr>
              <a:t>o</a:t>
            </a:r>
            <a:r>
              <a:rPr lang="en-US" sz="2400" spc="-5" dirty="0">
                <a:solidFill>
                  <a:srgbClr val="080808"/>
                </a:solidFill>
                <a:latin typeface="Arial"/>
                <a:cs typeface="Arial"/>
              </a:rPr>
              <a:t>r</a:t>
            </a:r>
            <a:r>
              <a:rPr lang="en-US" sz="2400" dirty="0">
                <a:solidFill>
                  <a:srgbClr val="080808"/>
                </a:solidFill>
                <a:latin typeface="Arial"/>
                <a:cs typeface="Arial"/>
              </a:rPr>
              <a:t>d</a:t>
            </a:r>
            <a:r>
              <a:rPr lang="en-US" sz="2400" spc="-5" dirty="0">
                <a:solidFill>
                  <a:srgbClr val="080808"/>
                </a:solidFill>
                <a:latin typeface="Arial"/>
                <a:cs typeface="Arial"/>
              </a:rPr>
              <a:t>i</a:t>
            </a:r>
            <a:r>
              <a:rPr lang="en-US" sz="2400" dirty="0">
                <a:solidFill>
                  <a:srgbClr val="080808"/>
                </a:solidFill>
                <a:latin typeface="Arial"/>
                <a:cs typeface="Arial"/>
              </a:rPr>
              <a:t>na</a:t>
            </a:r>
            <a:r>
              <a:rPr lang="en-US" sz="2400" spc="-10" dirty="0">
                <a:solidFill>
                  <a:srgbClr val="080808"/>
                </a:solidFill>
                <a:latin typeface="Arial"/>
                <a:cs typeface="Arial"/>
              </a:rPr>
              <a:t>t</a:t>
            </a:r>
            <a:r>
              <a:rPr lang="en-US" sz="2400" dirty="0">
                <a:solidFill>
                  <a:srgbClr val="080808"/>
                </a:solidFill>
                <a:latin typeface="Arial"/>
                <a:cs typeface="Arial"/>
              </a:rPr>
              <a:t>es </a:t>
            </a:r>
            <a:r>
              <a:rPr lang="en-US" sz="2400" spc="-10" dirty="0">
                <a:solidFill>
                  <a:srgbClr val="080808"/>
                </a:solidFill>
                <a:latin typeface="Arial"/>
                <a:cs typeface="Arial"/>
              </a:rPr>
              <a:t>t</a:t>
            </a:r>
            <a:r>
              <a:rPr lang="en-US" sz="2400" dirty="0">
                <a:solidFill>
                  <a:srgbClr val="080808"/>
                </a:solidFill>
                <a:latin typeface="Arial"/>
                <a:cs typeface="Arial"/>
              </a:rPr>
              <a:t>o</a:t>
            </a:r>
            <a:r>
              <a:rPr lang="en-US" sz="2400" spc="5" dirty="0">
                <a:solidFill>
                  <a:srgbClr val="080808"/>
                </a:solidFill>
                <a:latin typeface="Arial"/>
                <a:cs typeface="Arial"/>
              </a:rPr>
              <a:t> </a:t>
            </a:r>
            <a:r>
              <a:rPr lang="en-US" sz="2400" spc="-10" dirty="0">
                <a:solidFill>
                  <a:srgbClr val="080808"/>
                </a:solidFill>
                <a:latin typeface="Arial"/>
                <a:cs typeface="Arial"/>
              </a:rPr>
              <a:t>2</a:t>
            </a:r>
            <a:r>
              <a:rPr lang="en-US" sz="2400" dirty="0">
                <a:solidFill>
                  <a:srgbClr val="080808"/>
                </a:solidFill>
                <a:latin typeface="Arial"/>
                <a:cs typeface="Arial"/>
              </a:rPr>
              <a:t>D sc</a:t>
            </a:r>
            <a:r>
              <a:rPr lang="en-US" sz="2400" spc="5" dirty="0">
                <a:solidFill>
                  <a:srgbClr val="080808"/>
                </a:solidFill>
                <a:latin typeface="Arial"/>
                <a:cs typeface="Arial"/>
              </a:rPr>
              <a:t>r</a:t>
            </a:r>
            <a:r>
              <a:rPr lang="en-US" sz="2400" dirty="0">
                <a:solidFill>
                  <a:srgbClr val="080808"/>
                </a:solidFill>
                <a:latin typeface="Arial"/>
                <a:cs typeface="Arial"/>
              </a:rPr>
              <a:t>e</a:t>
            </a:r>
            <a:r>
              <a:rPr lang="en-US" sz="2400" spc="-10" dirty="0">
                <a:solidFill>
                  <a:srgbClr val="080808"/>
                </a:solidFill>
                <a:latin typeface="Arial"/>
                <a:cs typeface="Arial"/>
              </a:rPr>
              <a:t>e</a:t>
            </a:r>
            <a:r>
              <a:rPr lang="en-US" sz="2400" dirty="0">
                <a:solidFill>
                  <a:srgbClr val="080808"/>
                </a:solidFill>
                <a:latin typeface="Arial"/>
                <a:cs typeface="Arial"/>
              </a:rPr>
              <a:t>n</a:t>
            </a:r>
            <a:r>
              <a:rPr lang="en-US" sz="2400" spc="5" dirty="0">
                <a:solidFill>
                  <a:srgbClr val="080808"/>
                </a:solidFill>
                <a:latin typeface="Arial"/>
                <a:cs typeface="Arial"/>
              </a:rPr>
              <a:t> </a:t>
            </a:r>
            <a:r>
              <a:rPr lang="en-US" sz="2400" dirty="0">
                <a:solidFill>
                  <a:srgbClr val="080808"/>
                </a:solidFill>
                <a:latin typeface="Arial"/>
                <a:cs typeface="Arial"/>
              </a:rPr>
              <a:t>c</a:t>
            </a:r>
            <a:r>
              <a:rPr lang="en-US" sz="2400" spc="-10" dirty="0">
                <a:solidFill>
                  <a:srgbClr val="080808"/>
                </a:solidFill>
                <a:latin typeface="Arial"/>
                <a:cs typeface="Arial"/>
              </a:rPr>
              <a:t>o</a:t>
            </a:r>
            <a:r>
              <a:rPr lang="en-US" sz="2400" dirty="0">
                <a:solidFill>
                  <a:srgbClr val="080808"/>
                </a:solidFill>
                <a:latin typeface="Arial"/>
                <a:cs typeface="Arial"/>
              </a:rPr>
              <a:t>o</a:t>
            </a:r>
            <a:r>
              <a:rPr lang="en-US" sz="2400" spc="-5" dirty="0">
                <a:solidFill>
                  <a:srgbClr val="080808"/>
                </a:solidFill>
                <a:latin typeface="Arial"/>
                <a:cs typeface="Arial"/>
              </a:rPr>
              <a:t>r</a:t>
            </a:r>
            <a:r>
              <a:rPr lang="en-US" sz="2400" dirty="0">
                <a:solidFill>
                  <a:srgbClr val="080808"/>
                </a:solidFill>
                <a:latin typeface="Arial"/>
                <a:cs typeface="Arial"/>
              </a:rPr>
              <a:t>d</a:t>
            </a:r>
            <a:r>
              <a:rPr lang="en-US" sz="2400" spc="-5" dirty="0">
                <a:solidFill>
                  <a:srgbClr val="080808"/>
                </a:solidFill>
                <a:latin typeface="Arial"/>
                <a:cs typeface="Arial"/>
              </a:rPr>
              <a:t>i</a:t>
            </a:r>
            <a:r>
              <a:rPr lang="en-US" sz="2400" dirty="0">
                <a:solidFill>
                  <a:srgbClr val="080808"/>
                </a:solidFill>
                <a:latin typeface="Arial"/>
                <a:cs typeface="Arial"/>
              </a:rPr>
              <a:t>nat</a:t>
            </a:r>
            <a:r>
              <a:rPr lang="en-US" sz="2400" spc="-10" dirty="0">
                <a:solidFill>
                  <a:srgbClr val="080808"/>
                </a:solidFill>
                <a:latin typeface="Arial"/>
                <a:cs typeface="Arial"/>
              </a:rPr>
              <a:t>e</a:t>
            </a:r>
            <a:r>
              <a:rPr lang="en-US" sz="2400" dirty="0">
                <a:solidFill>
                  <a:srgbClr val="080808"/>
                </a:solidFill>
                <a:latin typeface="Arial"/>
                <a:cs typeface="Arial"/>
              </a:rPr>
              <a:t>s</a:t>
            </a:r>
            <a:endParaRPr lang="en-US" sz="2400" dirty="0">
              <a:latin typeface="Arial"/>
              <a:cs typeface="Arial"/>
            </a:endParaRPr>
          </a:p>
        </p:txBody>
      </p:sp>
      <p:sp>
        <p:nvSpPr>
          <p:cNvPr id="5" name="object 15"/>
          <p:cNvSpPr/>
          <p:nvPr/>
        </p:nvSpPr>
        <p:spPr>
          <a:xfrm>
            <a:off x="2057400" y="3200400"/>
            <a:ext cx="4648200" cy="342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spcBef>
                <a:spcPts val="10"/>
              </a:spcBef>
            </a:pPr>
            <a:br>
              <a:rPr lang="en-US" sz="3600" dirty="0">
                <a:latin typeface="Times New Roman"/>
                <a:cs typeface="Times New Roman"/>
              </a:rPr>
            </a:br>
            <a:r>
              <a:rPr lang="en-US" b="1" dirty="0">
                <a:latin typeface="Arial"/>
                <a:cs typeface="Arial"/>
              </a:rPr>
              <a:t>T</a:t>
            </a:r>
            <a:r>
              <a:rPr lang="en-US" b="1" spc="-5" dirty="0">
                <a:latin typeface="Arial"/>
                <a:cs typeface="Arial"/>
              </a:rPr>
              <a:t>ax</a:t>
            </a:r>
            <a:r>
              <a:rPr lang="en-US" b="1" dirty="0">
                <a:latin typeface="Arial"/>
                <a:cs typeface="Arial"/>
              </a:rPr>
              <a:t>on</a:t>
            </a:r>
            <a:r>
              <a:rPr lang="en-US" b="1" spc="-10" dirty="0">
                <a:latin typeface="Arial"/>
                <a:cs typeface="Arial"/>
              </a:rPr>
              <a:t>o</a:t>
            </a:r>
            <a:r>
              <a:rPr lang="en-US" b="1" spc="5" dirty="0">
                <a:latin typeface="Arial"/>
                <a:cs typeface="Arial"/>
              </a:rPr>
              <a:t>m</a:t>
            </a:r>
            <a:r>
              <a:rPr lang="en-US" b="1" dirty="0">
                <a:latin typeface="Arial"/>
                <a:cs typeface="Arial"/>
              </a:rPr>
              <a:t>y</a:t>
            </a:r>
            <a:r>
              <a:rPr lang="en-US" b="1" spc="-5" dirty="0">
                <a:latin typeface="Arial"/>
                <a:cs typeface="Arial"/>
              </a:rPr>
              <a:t> </a:t>
            </a:r>
            <a:r>
              <a:rPr lang="en-US" b="1" spc="-10" dirty="0">
                <a:latin typeface="Arial"/>
                <a:cs typeface="Arial"/>
              </a:rPr>
              <a:t>o</a:t>
            </a:r>
            <a:r>
              <a:rPr lang="en-US" b="1" dirty="0">
                <a:latin typeface="Arial"/>
                <a:cs typeface="Arial"/>
              </a:rPr>
              <a:t>f </a:t>
            </a:r>
            <a:r>
              <a:rPr lang="en-US" b="1" spc="-5" dirty="0">
                <a:latin typeface="Arial"/>
                <a:cs typeface="Arial"/>
              </a:rPr>
              <a:t>Pr</a:t>
            </a:r>
            <a:r>
              <a:rPr lang="en-US" b="1" dirty="0">
                <a:latin typeface="Arial"/>
                <a:cs typeface="Arial"/>
              </a:rPr>
              <a:t>oj</a:t>
            </a:r>
            <a:r>
              <a:rPr lang="en-US" b="1" spc="-5" dirty="0">
                <a:latin typeface="Arial"/>
                <a:cs typeface="Arial"/>
              </a:rPr>
              <a:t>ec</a:t>
            </a:r>
            <a:r>
              <a:rPr lang="en-US" b="1" dirty="0">
                <a:latin typeface="Arial"/>
                <a:cs typeface="Arial"/>
              </a:rPr>
              <a:t>tio</a:t>
            </a:r>
            <a:r>
              <a:rPr lang="en-US" b="1" spc="-10" dirty="0">
                <a:latin typeface="Arial"/>
                <a:cs typeface="Arial"/>
              </a:rPr>
              <a:t>n</a:t>
            </a:r>
            <a:r>
              <a:rPr lang="en-US" b="1" dirty="0">
                <a:latin typeface="Arial"/>
                <a:cs typeface="Arial"/>
              </a:rPr>
              <a:t>s</a:t>
            </a:r>
            <a:br>
              <a:rPr lang="en-US" dirty="0">
                <a:latin typeface="Arial"/>
                <a:cs typeface="Arial"/>
              </a:rPr>
            </a:br>
            <a:br>
              <a:rPr lang="en-US" sz="2000" dirty="0">
                <a:latin typeface="Arial"/>
                <a:cs typeface="Arial"/>
              </a:rPr>
            </a:br>
            <a:endParaRPr lang="en-US" dirty="0"/>
          </a:p>
        </p:txBody>
      </p:sp>
      <p:sp>
        <p:nvSpPr>
          <p:cNvPr id="6" name="object 4"/>
          <p:cNvSpPr/>
          <p:nvPr/>
        </p:nvSpPr>
        <p:spPr>
          <a:xfrm>
            <a:off x="457200" y="1371600"/>
            <a:ext cx="7391400" cy="518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lnSpc>
                <a:spcPct val="100000"/>
              </a:lnSpc>
              <a:spcBef>
                <a:spcPts val="10"/>
              </a:spcBef>
            </a:pPr>
            <a:br>
              <a:rPr lang="en-US" sz="3600" dirty="0">
                <a:latin typeface="Times New Roman"/>
                <a:cs typeface="Times New Roman"/>
              </a:rPr>
            </a:br>
            <a:r>
              <a:rPr lang="en-US" b="1" spc="-5" dirty="0">
                <a:latin typeface="Arial"/>
                <a:cs typeface="Arial"/>
              </a:rPr>
              <a:t>Perspective and Parallel Projection</a:t>
            </a:r>
            <a:br>
              <a:rPr lang="en-US" sz="2000" dirty="0">
                <a:latin typeface="Arial"/>
                <a:cs typeface="Arial"/>
              </a:rPr>
            </a:br>
            <a:endParaRPr lang="en-US" dirty="0"/>
          </a:p>
        </p:txBody>
      </p:sp>
      <p:pic>
        <p:nvPicPr>
          <p:cNvPr id="13316" name="Picture 4"/>
          <p:cNvPicPr>
            <a:picLocks noChangeAspect="1" noChangeArrowheads="1"/>
          </p:cNvPicPr>
          <p:nvPr/>
        </p:nvPicPr>
        <p:blipFill>
          <a:blip r:embed="rId2"/>
          <a:srcRect/>
          <a:stretch>
            <a:fillRect/>
          </a:stretch>
        </p:blipFill>
        <p:spPr bwMode="auto">
          <a:xfrm>
            <a:off x="526128" y="1828801"/>
            <a:ext cx="3693447" cy="3429000"/>
          </a:xfrm>
          <a:prstGeom prst="rect">
            <a:avLst/>
          </a:prstGeom>
          <a:noFill/>
          <a:ln w="9525">
            <a:noFill/>
            <a:miter lim="800000"/>
            <a:headEnd/>
            <a:tailEnd/>
          </a:ln>
          <a:effectLst/>
        </p:spPr>
      </p:pic>
      <p:pic>
        <p:nvPicPr>
          <p:cNvPr id="13318" name="Picture 6"/>
          <p:cNvPicPr>
            <a:picLocks noChangeAspect="1" noChangeArrowheads="1"/>
          </p:cNvPicPr>
          <p:nvPr/>
        </p:nvPicPr>
        <p:blipFill>
          <a:blip r:embed="rId3"/>
          <a:srcRect/>
          <a:stretch>
            <a:fillRect/>
          </a:stretch>
        </p:blipFill>
        <p:spPr bwMode="auto">
          <a:xfrm>
            <a:off x="4648200" y="2514600"/>
            <a:ext cx="4289571" cy="1981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spc="-5" dirty="0">
                <a:latin typeface="Arial"/>
                <a:cs typeface="Arial"/>
              </a:rPr>
              <a:t>Ex</a:t>
            </a:r>
            <a:r>
              <a:rPr lang="en-US" b="1" spc="5" dirty="0">
                <a:latin typeface="Arial"/>
                <a:cs typeface="Arial"/>
              </a:rPr>
              <a:t>a</a:t>
            </a:r>
            <a:r>
              <a:rPr lang="en-US" b="1" spc="-5" dirty="0">
                <a:latin typeface="Arial"/>
                <a:cs typeface="Arial"/>
              </a:rPr>
              <a:t>m</a:t>
            </a:r>
            <a:r>
              <a:rPr lang="en-US" b="1" dirty="0">
                <a:latin typeface="Arial"/>
                <a:cs typeface="Arial"/>
              </a:rPr>
              <a:t>p</a:t>
            </a:r>
            <a:r>
              <a:rPr lang="en-US" b="1" spc="-10" dirty="0">
                <a:latin typeface="Arial"/>
                <a:cs typeface="Arial"/>
              </a:rPr>
              <a:t>l</a:t>
            </a:r>
            <a:r>
              <a:rPr lang="en-US" b="1" spc="5" dirty="0">
                <a:latin typeface="Arial"/>
                <a:cs typeface="Arial"/>
              </a:rPr>
              <a:t>e</a:t>
            </a:r>
            <a:r>
              <a:rPr lang="en-US" b="1" dirty="0">
                <a:latin typeface="Arial"/>
                <a:cs typeface="Arial"/>
              </a:rPr>
              <a:t>:</a:t>
            </a:r>
            <a:r>
              <a:rPr lang="en-US" b="1" spc="-10" dirty="0">
                <a:latin typeface="Arial"/>
                <a:cs typeface="Arial"/>
              </a:rPr>
              <a:t> </a:t>
            </a:r>
            <a:r>
              <a:rPr lang="en-US" b="1" dirty="0">
                <a:latin typeface="Arial"/>
                <a:cs typeface="Arial"/>
              </a:rPr>
              <a:t>Op</a:t>
            </a:r>
            <a:r>
              <a:rPr lang="en-US" b="1" spc="-5" dirty="0">
                <a:latin typeface="Arial"/>
                <a:cs typeface="Arial"/>
              </a:rPr>
              <a:t>e</a:t>
            </a:r>
            <a:r>
              <a:rPr lang="en-US" b="1" dirty="0">
                <a:latin typeface="Arial"/>
                <a:cs typeface="Arial"/>
              </a:rPr>
              <a:t>n</a:t>
            </a:r>
            <a:r>
              <a:rPr lang="en-US" b="1" spc="-10" dirty="0">
                <a:latin typeface="Arial"/>
                <a:cs typeface="Arial"/>
              </a:rPr>
              <a:t>G</a:t>
            </a:r>
            <a:r>
              <a:rPr lang="en-US" b="1" dirty="0">
                <a:latin typeface="Arial"/>
                <a:cs typeface="Arial"/>
              </a:rPr>
              <a:t>L</a:t>
            </a:r>
            <a:br>
              <a:rPr lang="en-US" sz="2000" dirty="0">
                <a:latin typeface="Arial"/>
                <a:cs typeface="Arial"/>
              </a:rPr>
            </a:br>
            <a:endParaRPr lang="en-US" dirty="0"/>
          </a:p>
        </p:txBody>
      </p:sp>
      <p:pic>
        <p:nvPicPr>
          <p:cNvPr id="2050" name="Picture 2"/>
          <p:cNvPicPr>
            <a:picLocks noChangeAspect="1" noChangeArrowheads="1"/>
          </p:cNvPicPr>
          <p:nvPr/>
        </p:nvPicPr>
        <p:blipFill>
          <a:blip r:embed="rId2"/>
          <a:srcRect/>
          <a:stretch>
            <a:fillRect/>
          </a:stretch>
        </p:blipFill>
        <p:spPr bwMode="auto">
          <a:xfrm>
            <a:off x="381000" y="1295400"/>
            <a:ext cx="7239000" cy="547581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spcBef>
                <a:spcPts val="10"/>
              </a:spcBef>
            </a:pPr>
            <a:br>
              <a:rPr lang="en-US" sz="3600" dirty="0">
                <a:latin typeface="Times New Roman"/>
                <a:cs typeface="Times New Roman"/>
              </a:rPr>
            </a:br>
            <a:r>
              <a:rPr lang="en-US" b="1" spc="-5" dirty="0">
                <a:latin typeface="Arial"/>
                <a:cs typeface="Arial"/>
              </a:rPr>
              <a:t>Pa</a:t>
            </a:r>
            <a:r>
              <a:rPr lang="en-US" b="1" spc="5" dirty="0">
                <a:latin typeface="Arial"/>
                <a:cs typeface="Arial"/>
              </a:rPr>
              <a:t>r</a:t>
            </a:r>
            <a:r>
              <a:rPr lang="en-US" b="1" spc="-5" dirty="0">
                <a:latin typeface="Arial"/>
                <a:cs typeface="Arial"/>
              </a:rPr>
              <a:t>a</a:t>
            </a:r>
            <a:r>
              <a:rPr lang="en-US" b="1" dirty="0">
                <a:latin typeface="Arial"/>
                <a:cs typeface="Arial"/>
              </a:rPr>
              <a:t>l</a:t>
            </a:r>
            <a:r>
              <a:rPr lang="en-US" b="1" spc="-10" dirty="0">
                <a:latin typeface="Arial"/>
                <a:cs typeface="Arial"/>
              </a:rPr>
              <a:t>l</a:t>
            </a:r>
            <a:r>
              <a:rPr lang="en-US" b="1" spc="5" dirty="0">
                <a:latin typeface="Arial"/>
                <a:cs typeface="Arial"/>
              </a:rPr>
              <a:t>e</a:t>
            </a:r>
            <a:r>
              <a:rPr lang="en-US" b="1" dirty="0">
                <a:latin typeface="Arial"/>
                <a:cs typeface="Arial"/>
              </a:rPr>
              <a:t>l</a:t>
            </a:r>
            <a:r>
              <a:rPr lang="en-US" b="1" spc="-5" dirty="0">
                <a:latin typeface="Arial"/>
                <a:cs typeface="Arial"/>
              </a:rPr>
              <a:t> Pr</a:t>
            </a:r>
            <a:r>
              <a:rPr lang="en-US" b="1" dirty="0">
                <a:latin typeface="Arial"/>
                <a:cs typeface="Arial"/>
              </a:rPr>
              <a:t>oj</a:t>
            </a:r>
            <a:r>
              <a:rPr lang="en-US" b="1" spc="-5" dirty="0">
                <a:latin typeface="Arial"/>
                <a:cs typeface="Arial"/>
              </a:rPr>
              <a:t>ec</a:t>
            </a:r>
            <a:r>
              <a:rPr lang="en-US" b="1" dirty="0">
                <a:latin typeface="Arial"/>
                <a:cs typeface="Arial"/>
              </a:rPr>
              <a:t>tion</a:t>
            </a:r>
            <a:br>
              <a:rPr lang="en-US" dirty="0">
                <a:latin typeface="Arial"/>
                <a:cs typeface="Arial"/>
              </a:rPr>
            </a:br>
            <a:br>
              <a:rPr lang="en-US" sz="2000" dirty="0">
                <a:latin typeface="Arial"/>
                <a:cs typeface="Arial"/>
              </a:rPr>
            </a:br>
            <a:endParaRPr lang="en-US" dirty="0"/>
          </a:p>
        </p:txBody>
      </p:sp>
      <p:sp>
        <p:nvSpPr>
          <p:cNvPr id="17" name="Rectangle 16"/>
          <p:cNvSpPr/>
          <p:nvPr/>
        </p:nvSpPr>
        <p:spPr>
          <a:xfrm>
            <a:off x="609600" y="1371600"/>
            <a:ext cx="8077200" cy="1595309"/>
          </a:xfrm>
          <a:prstGeom prst="rect">
            <a:avLst/>
          </a:prstGeom>
        </p:spPr>
        <p:txBody>
          <a:bodyPr wrap="square">
            <a:spAutoFit/>
          </a:bodyPr>
          <a:lstStyle/>
          <a:p>
            <a:pPr marL="246379" indent="-170180">
              <a:spcBef>
                <a:spcPts val="1070"/>
              </a:spcBef>
              <a:buChar char="•"/>
              <a:tabLst>
                <a:tab pos="247015" algn="l"/>
              </a:tabLst>
            </a:pPr>
            <a:r>
              <a:rPr lang="en-US" sz="3200" spc="-10" dirty="0">
                <a:latin typeface="Arial"/>
                <a:cs typeface="Arial"/>
              </a:rPr>
              <a:t>C</a:t>
            </a:r>
            <a:r>
              <a:rPr lang="en-US" sz="3200" spc="-5" dirty="0">
                <a:latin typeface="Arial"/>
                <a:cs typeface="Arial"/>
              </a:rPr>
              <a:t>e</a:t>
            </a:r>
            <a:r>
              <a:rPr lang="en-US" sz="3200" spc="10" dirty="0">
                <a:latin typeface="Arial"/>
                <a:cs typeface="Arial"/>
              </a:rPr>
              <a:t>n</a:t>
            </a:r>
            <a:r>
              <a:rPr lang="en-US" sz="3200" spc="-10" dirty="0">
                <a:latin typeface="Arial"/>
                <a:cs typeface="Arial"/>
              </a:rPr>
              <a:t>t</a:t>
            </a:r>
            <a:r>
              <a:rPr lang="en-US" sz="3200" spc="-5" dirty="0">
                <a:latin typeface="Arial"/>
                <a:cs typeface="Arial"/>
              </a:rPr>
              <a:t>e</a:t>
            </a:r>
            <a:r>
              <a:rPr lang="en-US" sz="3200" dirty="0">
                <a:latin typeface="Arial"/>
                <a:cs typeface="Arial"/>
              </a:rPr>
              <a:t>r</a:t>
            </a:r>
            <a:r>
              <a:rPr lang="en-US" sz="3200" spc="-5" dirty="0">
                <a:latin typeface="Arial"/>
                <a:cs typeface="Arial"/>
              </a:rPr>
              <a:t> o</a:t>
            </a:r>
            <a:r>
              <a:rPr lang="en-US" sz="3200" dirty="0">
                <a:latin typeface="Arial"/>
                <a:cs typeface="Arial"/>
              </a:rPr>
              <a:t>f </a:t>
            </a:r>
            <a:r>
              <a:rPr lang="en-US" sz="3200" spc="-5" dirty="0">
                <a:latin typeface="Arial"/>
                <a:cs typeface="Arial"/>
              </a:rPr>
              <a:t>p</a:t>
            </a:r>
            <a:r>
              <a:rPr lang="en-US" sz="3200" dirty="0">
                <a:latin typeface="Arial"/>
                <a:cs typeface="Arial"/>
              </a:rPr>
              <a:t>r</a:t>
            </a:r>
            <a:r>
              <a:rPr lang="en-US" sz="3200" spc="-5" dirty="0">
                <a:latin typeface="Arial"/>
                <a:cs typeface="Arial"/>
              </a:rPr>
              <a:t>o</a:t>
            </a:r>
            <a:r>
              <a:rPr lang="en-US" sz="3200" dirty="0">
                <a:latin typeface="Arial"/>
                <a:cs typeface="Arial"/>
              </a:rPr>
              <a:t>j</a:t>
            </a:r>
            <a:r>
              <a:rPr lang="en-US" sz="3200" spc="-5" dirty="0">
                <a:latin typeface="Arial"/>
                <a:cs typeface="Arial"/>
              </a:rPr>
              <a:t>e</a:t>
            </a:r>
            <a:r>
              <a:rPr lang="en-US" sz="3200" spc="5" dirty="0">
                <a:latin typeface="Arial"/>
                <a:cs typeface="Arial"/>
              </a:rPr>
              <a:t>c</a:t>
            </a:r>
            <a:r>
              <a:rPr lang="en-US" sz="3200" spc="-10" dirty="0">
                <a:latin typeface="Arial"/>
                <a:cs typeface="Arial"/>
              </a:rPr>
              <a:t>t</a:t>
            </a:r>
            <a:r>
              <a:rPr lang="en-US" sz="3200" dirty="0">
                <a:latin typeface="Arial"/>
                <a:cs typeface="Arial"/>
              </a:rPr>
              <a:t>i</a:t>
            </a:r>
            <a:r>
              <a:rPr lang="en-US" sz="3200" spc="-5" dirty="0">
                <a:latin typeface="Arial"/>
                <a:cs typeface="Arial"/>
              </a:rPr>
              <a:t>o</a:t>
            </a:r>
            <a:r>
              <a:rPr lang="en-US" sz="3200" dirty="0">
                <a:latin typeface="Arial"/>
                <a:cs typeface="Arial"/>
              </a:rPr>
              <a:t>n</a:t>
            </a:r>
            <a:r>
              <a:rPr lang="en-US" sz="3200" spc="5" dirty="0">
                <a:latin typeface="Arial"/>
                <a:cs typeface="Arial"/>
              </a:rPr>
              <a:t> </a:t>
            </a:r>
            <a:r>
              <a:rPr lang="en-US" sz="3200" dirty="0">
                <a:latin typeface="Arial"/>
                <a:cs typeface="Arial"/>
              </a:rPr>
              <a:t>is</a:t>
            </a:r>
            <a:r>
              <a:rPr lang="en-US" sz="3200" spc="-15" dirty="0">
                <a:latin typeface="Arial"/>
                <a:cs typeface="Arial"/>
              </a:rPr>
              <a:t> </a:t>
            </a:r>
            <a:r>
              <a:rPr lang="en-US" sz="3200" spc="-5" dirty="0">
                <a:latin typeface="Arial"/>
                <a:cs typeface="Arial"/>
              </a:rPr>
              <a:t>a</a:t>
            </a:r>
            <a:r>
              <a:rPr lang="en-US" sz="3200" dirty="0">
                <a:latin typeface="Arial"/>
                <a:cs typeface="Arial"/>
              </a:rPr>
              <a:t>t i</a:t>
            </a:r>
            <a:r>
              <a:rPr lang="en-US" sz="3200" spc="-5" dirty="0">
                <a:latin typeface="Arial"/>
                <a:cs typeface="Arial"/>
              </a:rPr>
              <a:t>n</a:t>
            </a:r>
            <a:r>
              <a:rPr lang="en-US" sz="3200" spc="-10" dirty="0">
                <a:latin typeface="Arial"/>
                <a:cs typeface="Arial"/>
              </a:rPr>
              <a:t>f</a:t>
            </a:r>
            <a:r>
              <a:rPr lang="en-US" sz="3200" dirty="0">
                <a:latin typeface="Arial"/>
                <a:cs typeface="Arial"/>
              </a:rPr>
              <a:t>i</a:t>
            </a:r>
            <a:r>
              <a:rPr lang="en-US" sz="3200" spc="-5" dirty="0">
                <a:latin typeface="Arial"/>
                <a:cs typeface="Arial"/>
              </a:rPr>
              <a:t>n</a:t>
            </a:r>
            <a:r>
              <a:rPr lang="en-US" sz="3200" dirty="0">
                <a:latin typeface="Arial"/>
                <a:cs typeface="Arial"/>
              </a:rPr>
              <a:t>i</a:t>
            </a:r>
            <a:r>
              <a:rPr lang="en-US" sz="3200" spc="5" dirty="0">
                <a:latin typeface="Arial"/>
                <a:cs typeface="Arial"/>
              </a:rPr>
              <a:t>t</a:t>
            </a:r>
            <a:r>
              <a:rPr lang="en-US" sz="3200" dirty="0">
                <a:latin typeface="Arial"/>
                <a:cs typeface="Arial"/>
              </a:rPr>
              <a:t>y</a:t>
            </a:r>
          </a:p>
          <a:p>
            <a:pPr marL="447675">
              <a:spcBef>
                <a:spcPts val="150"/>
              </a:spcBef>
            </a:pPr>
            <a:r>
              <a:rPr lang="en-US" sz="3200" spc="-5" dirty="0">
                <a:solidFill>
                  <a:srgbClr val="080808"/>
                </a:solidFill>
                <a:latin typeface="Arial"/>
                <a:cs typeface="Arial"/>
              </a:rPr>
              <a:t>D</a:t>
            </a:r>
            <a:r>
              <a:rPr lang="en-US" sz="3200" spc="5" dirty="0">
                <a:solidFill>
                  <a:srgbClr val="080808"/>
                </a:solidFill>
                <a:latin typeface="Arial"/>
                <a:cs typeface="Arial"/>
              </a:rPr>
              <a:t>i</a:t>
            </a:r>
            <a:r>
              <a:rPr lang="en-US" sz="3200" spc="-5" dirty="0">
                <a:solidFill>
                  <a:srgbClr val="080808"/>
                </a:solidFill>
                <a:latin typeface="Arial"/>
                <a:cs typeface="Arial"/>
              </a:rPr>
              <a:t>r</a:t>
            </a:r>
            <a:r>
              <a:rPr lang="en-US" sz="3200" dirty="0">
                <a:solidFill>
                  <a:srgbClr val="080808"/>
                </a:solidFill>
                <a:latin typeface="Arial"/>
                <a:cs typeface="Arial"/>
              </a:rPr>
              <a:t>ec</a:t>
            </a:r>
            <a:r>
              <a:rPr lang="en-US" sz="3200" spc="-10" dirty="0">
                <a:solidFill>
                  <a:srgbClr val="080808"/>
                </a:solidFill>
                <a:latin typeface="Arial"/>
                <a:cs typeface="Arial"/>
              </a:rPr>
              <a:t>t</a:t>
            </a:r>
            <a:r>
              <a:rPr lang="en-US" sz="3200" spc="5" dirty="0">
                <a:solidFill>
                  <a:srgbClr val="080808"/>
                </a:solidFill>
                <a:latin typeface="Arial"/>
                <a:cs typeface="Arial"/>
              </a:rPr>
              <a:t>i</a:t>
            </a:r>
            <a:r>
              <a:rPr lang="en-US" sz="3200" dirty="0">
                <a:solidFill>
                  <a:srgbClr val="080808"/>
                </a:solidFill>
                <a:latin typeface="Arial"/>
                <a:cs typeface="Arial"/>
              </a:rPr>
              <a:t>on</a:t>
            </a:r>
            <a:r>
              <a:rPr lang="en-US" sz="3200" spc="-5" dirty="0">
                <a:solidFill>
                  <a:srgbClr val="080808"/>
                </a:solidFill>
                <a:latin typeface="Arial"/>
                <a:cs typeface="Arial"/>
              </a:rPr>
              <a:t> </a:t>
            </a:r>
            <a:r>
              <a:rPr lang="en-US" sz="3200" dirty="0">
                <a:solidFill>
                  <a:srgbClr val="080808"/>
                </a:solidFill>
                <a:latin typeface="Arial"/>
                <a:cs typeface="Arial"/>
              </a:rPr>
              <a:t>of</a:t>
            </a:r>
            <a:r>
              <a:rPr lang="en-US" sz="3200" spc="-10" dirty="0">
                <a:solidFill>
                  <a:srgbClr val="080808"/>
                </a:solidFill>
                <a:latin typeface="Arial"/>
                <a:cs typeface="Arial"/>
              </a:rPr>
              <a:t> </a:t>
            </a:r>
            <a:r>
              <a:rPr lang="en-US" sz="3200" dirty="0">
                <a:solidFill>
                  <a:srgbClr val="080808"/>
                </a:solidFill>
                <a:latin typeface="Arial"/>
                <a:cs typeface="Arial"/>
              </a:rPr>
              <a:t>p</a:t>
            </a:r>
            <a:r>
              <a:rPr lang="en-US" sz="3200" spc="-5" dirty="0">
                <a:solidFill>
                  <a:srgbClr val="080808"/>
                </a:solidFill>
                <a:latin typeface="Arial"/>
                <a:cs typeface="Arial"/>
              </a:rPr>
              <a:t>r</a:t>
            </a:r>
            <a:r>
              <a:rPr lang="en-US" sz="3200" dirty="0">
                <a:solidFill>
                  <a:srgbClr val="080808"/>
                </a:solidFill>
                <a:latin typeface="Arial"/>
                <a:cs typeface="Arial"/>
              </a:rPr>
              <a:t>o</a:t>
            </a:r>
            <a:r>
              <a:rPr lang="en-US" sz="3200" spc="-5" dirty="0">
                <a:solidFill>
                  <a:srgbClr val="080808"/>
                </a:solidFill>
                <a:latin typeface="Arial"/>
                <a:cs typeface="Arial"/>
              </a:rPr>
              <a:t>j</a:t>
            </a:r>
            <a:r>
              <a:rPr lang="en-US" sz="3200" dirty="0">
                <a:solidFill>
                  <a:srgbClr val="080808"/>
                </a:solidFill>
                <a:latin typeface="Arial"/>
                <a:cs typeface="Arial"/>
              </a:rPr>
              <a:t>ec</a:t>
            </a:r>
            <a:r>
              <a:rPr lang="en-US" sz="3200" spc="-10" dirty="0">
                <a:solidFill>
                  <a:srgbClr val="080808"/>
                </a:solidFill>
                <a:latin typeface="Arial"/>
                <a:cs typeface="Arial"/>
              </a:rPr>
              <a:t>t</a:t>
            </a:r>
            <a:r>
              <a:rPr lang="en-US" sz="3200" spc="5" dirty="0">
                <a:solidFill>
                  <a:srgbClr val="080808"/>
                </a:solidFill>
                <a:latin typeface="Arial"/>
                <a:cs typeface="Arial"/>
              </a:rPr>
              <a:t>i</a:t>
            </a:r>
            <a:r>
              <a:rPr lang="en-US" sz="3200" spc="-10" dirty="0">
                <a:solidFill>
                  <a:srgbClr val="080808"/>
                </a:solidFill>
                <a:latin typeface="Arial"/>
                <a:cs typeface="Arial"/>
              </a:rPr>
              <a:t>o</a:t>
            </a:r>
            <a:r>
              <a:rPr lang="en-US" sz="3200" dirty="0">
                <a:solidFill>
                  <a:srgbClr val="080808"/>
                </a:solidFill>
                <a:latin typeface="Arial"/>
                <a:cs typeface="Arial"/>
              </a:rPr>
              <a:t>n</a:t>
            </a:r>
            <a:r>
              <a:rPr lang="en-US" sz="3200" spc="5" dirty="0">
                <a:solidFill>
                  <a:srgbClr val="080808"/>
                </a:solidFill>
                <a:latin typeface="Arial"/>
                <a:cs typeface="Arial"/>
              </a:rPr>
              <a:t> </a:t>
            </a:r>
            <a:r>
              <a:rPr lang="en-US" sz="3200" spc="-5" dirty="0">
                <a:solidFill>
                  <a:srgbClr val="080808"/>
                </a:solidFill>
                <a:latin typeface="Arial"/>
                <a:cs typeface="Arial"/>
              </a:rPr>
              <a:t>(D</a:t>
            </a:r>
            <a:r>
              <a:rPr lang="en-US" sz="3200" dirty="0">
                <a:solidFill>
                  <a:srgbClr val="080808"/>
                </a:solidFill>
                <a:latin typeface="Arial"/>
                <a:cs typeface="Arial"/>
              </a:rPr>
              <a:t>OP)</a:t>
            </a:r>
            <a:r>
              <a:rPr lang="en-US" sz="3200" spc="-5" dirty="0">
                <a:solidFill>
                  <a:srgbClr val="080808"/>
                </a:solidFill>
                <a:latin typeface="Arial"/>
                <a:cs typeface="Arial"/>
              </a:rPr>
              <a:t> </a:t>
            </a:r>
            <a:r>
              <a:rPr lang="en-US" sz="3200" dirty="0">
                <a:solidFill>
                  <a:srgbClr val="080808"/>
                </a:solidFill>
                <a:latin typeface="Arial"/>
                <a:cs typeface="Arial"/>
              </a:rPr>
              <a:t>s</a:t>
            </a:r>
            <a:r>
              <a:rPr lang="en-US" sz="3200" spc="-10" dirty="0">
                <a:solidFill>
                  <a:srgbClr val="080808"/>
                </a:solidFill>
                <a:latin typeface="Arial"/>
                <a:cs typeface="Arial"/>
              </a:rPr>
              <a:t>a</a:t>
            </a:r>
            <a:r>
              <a:rPr lang="en-US" sz="3200" spc="5" dirty="0">
                <a:solidFill>
                  <a:srgbClr val="080808"/>
                </a:solidFill>
                <a:latin typeface="Arial"/>
                <a:cs typeface="Arial"/>
              </a:rPr>
              <a:t>m</a:t>
            </a:r>
            <a:r>
              <a:rPr lang="en-US" sz="3200" dirty="0">
                <a:solidFill>
                  <a:srgbClr val="080808"/>
                </a:solidFill>
                <a:latin typeface="Arial"/>
                <a:cs typeface="Arial"/>
              </a:rPr>
              <a:t>e</a:t>
            </a:r>
            <a:r>
              <a:rPr lang="en-US" sz="3200" spc="-5" dirty="0">
                <a:solidFill>
                  <a:srgbClr val="080808"/>
                </a:solidFill>
                <a:latin typeface="Arial"/>
                <a:cs typeface="Arial"/>
              </a:rPr>
              <a:t> </a:t>
            </a:r>
            <a:r>
              <a:rPr lang="en-US" sz="3200" dirty="0">
                <a:solidFill>
                  <a:srgbClr val="080808"/>
                </a:solidFill>
                <a:latin typeface="Arial"/>
                <a:cs typeface="Arial"/>
              </a:rPr>
              <a:t>f</a:t>
            </a:r>
            <a:r>
              <a:rPr lang="en-US" sz="3200" spc="-10" dirty="0">
                <a:solidFill>
                  <a:srgbClr val="080808"/>
                </a:solidFill>
                <a:latin typeface="Arial"/>
                <a:cs typeface="Arial"/>
              </a:rPr>
              <a:t>o</a:t>
            </a:r>
            <a:r>
              <a:rPr lang="en-US" sz="3200" dirty="0">
                <a:solidFill>
                  <a:srgbClr val="080808"/>
                </a:solidFill>
                <a:latin typeface="Arial"/>
                <a:cs typeface="Arial"/>
              </a:rPr>
              <a:t>r</a:t>
            </a:r>
            <a:r>
              <a:rPr lang="en-US" sz="3200" spc="-5" dirty="0">
                <a:solidFill>
                  <a:srgbClr val="080808"/>
                </a:solidFill>
                <a:latin typeface="Arial"/>
                <a:cs typeface="Arial"/>
              </a:rPr>
              <a:t> </a:t>
            </a:r>
            <a:r>
              <a:rPr lang="en-US" sz="3200" dirty="0">
                <a:solidFill>
                  <a:srgbClr val="080808"/>
                </a:solidFill>
                <a:latin typeface="Arial"/>
                <a:cs typeface="Arial"/>
              </a:rPr>
              <a:t>a</a:t>
            </a:r>
            <a:r>
              <a:rPr lang="en-US" sz="3200" spc="-5" dirty="0">
                <a:solidFill>
                  <a:srgbClr val="080808"/>
                </a:solidFill>
                <a:latin typeface="Arial"/>
                <a:cs typeface="Arial"/>
              </a:rPr>
              <a:t>l</a:t>
            </a:r>
            <a:r>
              <a:rPr lang="en-US" sz="3200" dirty="0">
                <a:solidFill>
                  <a:srgbClr val="080808"/>
                </a:solidFill>
                <a:latin typeface="Arial"/>
                <a:cs typeface="Arial"/>
              </a:rPr>
              <a:t>l po</a:t>
            </a:r>
            <a:r>
              <a:rPr lang="en-US" sz="3200" spc="-5" dirty="0">
                <a:solidFill>
                  <a:srgbClr val="080808"/>
                </a:solidFill>
                <a:latin typeface="Arial"/>
                <a:cs typeface="Arial"/>
              </a:rPr>
              <a:t>i</a:t>
            </a:r>
            <a:r>
              <a:rPr lang="en-US" sz="3200" dirty="0">
                <a:solidFill>
                  <a:srgbClr val="080808"/>
                </a:solidFill>
                <a:latin typeface="Arial"/>
                <a:cs typeface="Arial"/>
              </a:rPr>
              <a:t>nts</a:t>
            </a:r>
            <a:endParaRPr lang="en-US" sz="3200" dirty="0">
              <a:latin typeface="Arial"/>
              <a:cs typeface="Arial"/>
            </a:endParaRPr>
          </a:p>
        </p:txBody>
      </p:sp>
      <p:pic>
        <p:nvPicPr>
          <p:cNvPr id="12290" name="Picture 2"/>
          <p:cNvPicPr>
            <a:picLocks noChangeAspect="1" noChangeArrowheads="1"/>
          </p:cNvPicPr>
          <p:nvPr/>
        </p:nvPicPr>
        <p:blipFill>
          <a:blip r:embed="rId2"/>
          <a:srcRect/>
          <a:stretch>
            <a:fillRect/>
          </a:stretch>
        </p:blipFill>
        <p:spPr bwMode="auto">
          <a:xfrm>
            <a:off x="2057400" y="3047999"/>
            <a:ext cx="4114800" cy="357713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spcBef>
                <a:spcPts val="10"/>
              </a:spcBef>
            </a:pPr>
            <a:br>
              <a:rPr lang="en-US" sz="4000" dirty="0">
                <a:latin typeface="Arial" pitchFamily="34" charset="0"/>
                <a:cs typeface="Arial" pitchFamily="34" charset="0"/>
              </a:rPr>
            </a:br>
            <a:r>
              <a:rPr lang="en-US" sz="4000" b="1" dirty="0">
                <a:latin typeface="Arial" pitchFamily="34" charset="0"/>
                <a:cs typeface="Arial" pitchFamily="34" charset="0"/>
              </a:rPr>
              <a:t> Parallel Projection View Volume </a:t>
            </a:r>
            <a:br>
              <a:rPr lang="en-US" sz="4000" dirty="0">
                <a:latin typeface="Arial" pitchFamily="34" charset="0"/>
                <a:cs typeface="Arial" pitchFamily="34" charset="0"/>
              </a:rPr>
            </a:br>
            <a:br>
              <a:rPr lang="en-US" sz="4000" dirty="0">
                <a:latin typeface="Arial" pitchFamily="34" charset="0"/>
                <a:cs typeface="Arial" pitchFamily="34" charset="0"/>
              </a:rPr>
            </a:br>
            <a:endParaRPr lang="en-US" sz="40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381000" y="1371600"/>
            <a:ext cx="8196263" cy="525285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spcBef>
                <a:spcPts val="10"/>
              </a:spcBef>
            </a:pPr>
            <a:br>
              <a:rPr lang="en-US" sz="4000" dirty="0">
                <a:latin typeface="Arial" pitchFamily="34" charset="0"/>
                <a:cs typeface="Arial" pitchFamily="34" charset="0"/>
              </a:rPr>
            </a:br>
            <a:r>
              <a:rPr lang="en-US" sz="4000" b="1" dirty="0">
                <a:latin typeface="Arial" pitchFamily="34" charset="0"/>
                <a:cs typeface="Arial" pitchFamily="34" charset="0"/>
              </a:rPr>
              <a:t> Perspective Projection</a:t>
            </a:r>
            <a:br>
              <a:rPr lang="en-US" sz="4000" dirty="0">
                <a:latin typeface="Arial" pitchFamily="34" charset="0"/>
                <a:cs typeface="Arial" pitchFamily="34" charset="0"/>
              </a:rPr>
            </a:br>
            <a:br>
              <a:rPr lang="en-US" sz="4000" dirty="0">
                <a:latin typeface="Arial" pitchFamily="34" charset="0"/>
                <a:cs typeface="Arial" pitchFamily="34" charset="0"/>
              </a:rPr>
            </a:br>
            <a:endParaRPr lang="en-US" sz="4000"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320941" y="1143000"/>
            <a:ext cx="8756619" cy="5486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spcBef>
                <a:spcPts val="10"/>
              </a:spcBef>
            </a:pPr>
            <a:br>
              <a:rPr lang="en-US" sz="4000" dirty="0">
                <a:latin typeface="Arial" pitchFamily="34" charset="0"/>
                <a:cs typeface="Arial" pitchFamily="34" charset="0"/>
              </a:rPr>
            </a:br>
            <a:r>
              <a:rPr lang="en-US" sz="4000" b="1" dirty="0">
                <a:latin typeface="Arial" pitchFamily="34" charset="0"/>
                <a:cs typeface="Arial" pitchFamily="34" charset="0"/>
              </a:rPr>
              <a:t> Perspective Projection</a:t>
            </a:r>
            <a:br>
              <a:rPr lang="en-US" sz="4000" dirty="0">
                <a:latin typeface="Arial" pitchFamily="34" charset="0"/>
                <a:cs typeface="Arial" pitchFamily="34" charset="0"/>
              </a:rPr>
            </a:br>
            <a:br>
              <a:rPr lang="en-US" sz="4000" dirty="0">
                <a:latin typeface="Arial" pitchFamily="34" charset="0"/>
                <a:cs typeface="Arial" pitchFamily="34" charset="0"/>
              </a:rPr>
            </a:br>
            <a:endParaRPr lang="en-US" sz="40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609600" y="1219200"/>
            <a:ext cx="8158242" cy="40386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s-of-perspective4.gif"/>
          <p:cNvPicPr>
            <a:picLocks noChangeAspect="1"/>
          </p:cNvPicPr>
          <p:nvPr/>
        </p:nvPicPr>
        <p:blipFill>
          <a:blip r:embed="rId2"/>
          <a:stretch>
            <a:fillRect/>
          </a:stretch>
        </p:blipFill>
        <p:spPr>
          <a:xfrm>
            <a:off x="0" y="609600"/>
            <a:ext cx="9144000" cy="3674578"/>
          </a:xfrm>
          <a:prstGeom prst="rect">
            <a:avLst/>
          </a:prstGeom>
        </p:spPr>
      </p:pic>
      <p:pic>
        <p:nvPicPr>
          <p:cNvPr id="5" name="Picture 4" descr="Perspective_730.gif"/>
          <p:cNvPicPr>
            <a:picLocks noChangeAspect="1"/>
          </p:cNvPicPr>
          <p:nvPr/>
        </p:nvPicPr>
        <p:blipFill>
          <a:blip r:embed="rId3"/>
          <a:stretch>
            <a:fillRect/>
          </a:stretch>
        </p:blipFill>
        <p:spPr>
          <a:xfrm>
            <a:off x="1828800" y="4419600"/>
            <a:ext cx="5257800" cy="2386070"/>
          </a:xfrm>
          <a:prstGeom prst="rect">
            <a:avLst/>
          </a:prstGeom>
        </p:spPr>
      </p:pic>
      <p:sp>
        <p:nvSpPr>
          <p:cNvPr id="2" name="Title 1"/>
          <p:cNvSpPr>
            <a:spLocks noGrp="1"/>
          </p:cNvSpPr>
          <p:nvPr>
            <p:ph type="title"/>
          </p:nvPr>
        </p:nvSpPr>
        <p:spPr/>
        <p:txBody>
          <a:bodyPr>
            <a:noAutofit/>
          </a:bodyPr>
          <a:lstStyle/>
          <a:p>
            <a:pPr algn="l">
              <a:spcBef>
                <a:spcPts val="10"/>
              </a:spcBef>
            </a:pPr>
            <a:br>
              <a:rPr lang="en-US" sz="4000" dirty="0">
                <a:latin typeface="Arial" pitchFamily="34" charset="0"/>
                <a:cs typeface="Arial" pitchFamily="34" charset="0"/>
              </a:rPr>
            </a:br>
            <a:r>
              <a:rPr lang="en-US" sz="4000" b="1" dirty="0">
                <a:latin typeface="Arial" pitchFamily="34" charset="0"/>
                <a:cs typeface="Arial" pitchFamily="34" charset="0"/>
              </a:rPr>
              <a:t> Perspective Projection</a:t>
            </a:r>
            <a:br>
              <a:rPr lang="en-US" sz="4000" dirty="0">
                <a:latin typeface="Arial" pitchFamily="34" charset="0"/>
                <a:cs typeface="Arial" pitchFamily="34" charset="0"/>
              </a:rPr>
            </a:br>
            <a:br>
              <a:rPr lang="en-US" sz="4000" dirty="0">
                <a:latin typeface="Arial" pitchFamily="34" charset="0"/>
                <a:cs typeface="Arial" pitchFamily="34" charset="0"/>
              </a:rPr>
            </a:br>
            <a:endParaRPr lang="en-US" sz="4000"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spcBef>
                <a:spcPts val="10"/>
              </a:spcBef>
            </a:pPr>
            <a:br>
              <a:rPr lang="en-US" sz="4000" dirty="0">
                <a:latin typeface="Arial" pitchFamily="34" charset="0"/>
                <a:cs typeface="Arial" pitchFamily="34" charset="0"/>
              </a:rPr>
            </a:br>
            <a:r>
              <a:rPr lang="en-US" sz="4000" b="1" dirty="0">
                <a:latin typeface="Arial" pitchFamily="34" charset="0"/>
                <a:cs typeface="Arial" pitchFamily="34" charset="0"/>
              </a:rPr>
              <a:t> Perspective Projection</a:t>
            </a:r>
            <a:br>
              <a:rPr lang="en-US" sz="4000" dirty="0">
                <a:latin typeface="Arial" pitchFamily="34" charset="0"/>
                <a:cs typeface="Arial" pitchFamily="34" charset="0"/>
              </a:rPr>
            </a:br>
            <a:br>
              <a:rPr lang="en-US" sz="4000" dirty="0">
                <a:latin typeface="Arial" pitchFamily="34" charset="0"/>
                <a:cs typeface="Arial" pitchFamily="34" charset="0"/>
              </a:rPr>
            </a:br>
            <a:endParaRPr lang="en-US" sz="4000" dirty="0">
              <a:latin typeface="Arial" pitchFamily="34" charset="0"/>
              <a:cs typeface="Arial" pitchFamily="34" charset="0"/>
            </a:endParaRPr>
          </a:p>
        </p:txBody>
      </p:sp>
      <p:pic>
        <p:nvPicPr>
          <p:cNvPr id="6" name="Picture 5" descr="3-poinyPerspective.jpg"/>
          <p:cNvPicPr>
            <a:picLocks noChangeAspect="1"/>
          </p:cNvPicPr>
          <p:nvPr/>
        </p:nvPicPr>
        <p:blipFill>
          <a:blip r:embed="rId2"/>
          <a:stretch>
            <a:fillRect/>
          </a:stretch>
        </p:blipFill>
        <p:spPr>
          <a:xfrm>
            <a:off x="457200" y="870056"/>
            <a:ext cx="8382000" cy="598794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spcBef>
                <a:spcPts val="10"/>
              </a:spcBef>
            </a:pPr>
            <a:br>
              <a:rPr lang="en-US" sz="4000" dirty="0">
                <a:latin typeface="Arial" pitchFamily="34" charset="0"/>
                <a:cs typeface="Arial" pitchFamily="34" charset="0"/>
              </a:rPr>
            </a:br>
            <a:r>
              <a:rPr lang="en-US" sz="4000" b="1" dirty="0">
                <a:latin typeface="Arial" pitchFamily="34" charset="0"/>
                <a:cs typeface="Arial" pitchFamily="34" charset="0"/>
              </a:rPr>
              <a:t>Perspective vs. Parallel</a:t>
            </a:r>
            <a:br>
              <a:rPr lang="en-US" sz="4000" dirty="0">
                <a:latin typeface="Arial" pitchFamily="34" charset="0"/>
                <a:cs typeface="Arial" pitchFamily="34" charset="0"/>
              </a:rPr>
            </a:br>
            <a:br>
              <a:rPr lang="en-US" sz="4000" dirty="0">
                <a:latin typeface="Arial" pitchFamily="34" charset="0"/>
                <a:cs typeface="Arial" pitchFamily="34" charset="0"/>
              </a:rPr>
            </a:br>
            <a:endParaRPr lang="en-US" sz="4000" dirty="0">
              <a:latin typeface="Arial" pitchFamily="34"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457200" y="1066800"/>
            <a:ext cx="8521959" cy="5486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Projections in OpenGL</a:t>
            </a:r>
            <a:endParaRPr lang="en-US" dirty="0"/>
          </a:p>
        </p:txBody>
      </p:sp>
      <p:sp>
        <p:nvSpPr>
          <p:cNvPr id="4" name="Rectangle 3"/>
          <p:cNvSpPr/>
          <p:nvPr/>
        </p:nvSpPr>
        <p:spPr>
          <a:xfrm>
            <a:off x="533400" y="1752600"/>
            <a:ext cx="8229600" cy="4893647"/>
          </a:xfrm>
          <a:prstGeom prst="rect">
            <a:avLst/>
          </a:prstGeom>
        </p:spPr>
        <p:txBody>
          <a:bodyPr wrap="square">
            <a:spAutoFit/>
          </a:bodyPr>
          <a:lstStyle/>
          <a:p>
            <a:r>
              <a:rPr lang="en-US" sz="2400" dirty="0"/>
              <a:t>Matrix mode use is similar:</a:t>
            </a:r>
          </a:p>
          <a:p>
            <a:pPr>
              <a:buFont typeface="Wingdings" pitchFamily="2" charset="2"/>
              <a:buChar char="q"/>
            </a:pPr>
            <a:r>
              <a:rPr lang="en-US" sz="2400" b="1" dirty="0"/>
              <a:t> 	</a:t>
            </a:r>
            <a:r>
              <a:rPr lang="en-US" sz="2400" b="1" dirty="0" err="1"/>
              <a:t>glMatrixMode</a:t>
            </a:r>
            <a:r>
              <a:rPr lang="en-US" sz="2400" b="1" dirty="0"/>
              <a:t>(GL_PROJECTION)</a:t>
            </a:r>
          </a:p>
          <a:p>
            <a:endParaRPr lang="en-US" sz="2400" dirty="0"/>
          </a:p>
          <a:p>
            <a:r>
              <a:rPr lang="en-US" sz="2400" dirty="0"/>
              <a:t>We are really concerned with only two types of projection transformations:</a:t>
            </a:r>
          </a:p>
          <a:p>
            <a:endParaRPr lang="en-US" sz="2400" dirty="0"/>
          </a:p>
          <a:p>
            <a:r>
              <a:rPr lang="en-US" sz="2400" b="1" dirty="0"/>
              <a:t>§ Orthographic (Parallel) projection</a:t>
            </a:r>
          </a:p>
          <a:p>
            <a:r>
              <a:rPr lang="en-US" sz="2400" dirty="0"/>
              <a:t>	▪ Our viewing volume is rectangular and all objects appear the same size no matter the distance</a:t>
            </a:r>
          </a:p>
          <a:p>
            <a:endParaRPr lang="en-US" sz="2400" dirty="0"/>
          </a:p>
          <a:p>
            <a:r>
              <a:rPr lang="en-US" sz="2400" b="1" dirty="0"/>
              <a:t>§ Perspective projection</a:t>
            </a:r>
          </a:p>
          <a:p>
            <a:r>
              <a:rPr lang="en-US" sz="2400" dirty="0"/>
              <a:t>	▪ Uses perspective to give a sense of depth. Our viewing</a:t>
            </a:r>
          </a:p>
          <a:p>
            <a:r>
              <a:rPr lang="en-US" sz="2400" dirty="0"/>
              <a:t>volume is conical or pyramidal in shape.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Orthographic Projections</a:t>
            </a:r>
            <a:endParaRPr lang="en-US" dirty="0"/>
          </a:p>
        </p:txBody>
      </p:sp>
      <p:sp>
        <p:nvSpPr>
          <p:cNvPr id="5" name="Rectangle 4"/>
          <p:cNvSpPr/>
          <p:nvPr/>
        </p:nvSpPr>
        <p:spPr>
          <a:xfrm>
            <a:off x="609600" y="1371600"/>
            <a:ext cx="8001000" cy="2923877"/>
          </a:xfrm>
          <a:prstGeom prst="rect">
            <a:avLst/>
          </a:prstGeom>
        </p:spPr>
        <p:txBody>
          <a:bodyPr wrap="square">
            <a:spAutoFit/>
          </a:bodyPr>
          <a:lstStyle/>
          <a:p>
            <a:pPr>
              <a:buFont typeface="Wingdings" pitchFamily="2" charset="2"/>
              <a:buChar char="q"/>
            </a:pPr>
            <a:r>
              <a:rPr lang="en-US" sz="2800" dirty="0"/>
              <a:t>   </a:t>
            </a:r>
            <a:r>
              <a:rPr lang="en-US" sz="2800" b="1" dirty="0" err="1"/>
              <a:t>glOrtho</a:t>
            </a:r>
            <a:r>
              <a:rPr lang="en-US" sz="2800" b="1" dirty="0"/>
              <a:t>( </a:t>
            </a:r>
            <a:r>
              <a:rPr lang="en-US" sz="2800" b="1" dirty="0" err="1"/>
              <a:t>GLdouble</a:t>
            </a:r>
            <a:r>
              <a:rPr lang="en-US" sz="2800" b="1" dirty="0"/>
              <a:t> </a:t>
            </a:r>
            <a:r>
              <a:rPr lang="en-US" sz="2800" b="1" i="1" dirty="0">
                <a:solidFill>
                  <a:srgbClr val="FF0000"/>
                </a:solidFill>
              </a:rPr>
              <a:t>left</a:t>
            </a:r>
            <a:r>
              <a:rPr lang="en-US" sz="2800" b="1" i="1" dirty="0"/>
              <a:t>, </a:t>
            </a:r>
            <a:r>
              <a:rPr lang="en-US" sz="2800" b="1" i="1" dirty="0" err="1"/>
              <a:t>GLdouble</a:t>
            </a:r>
            <a:r>
              <a:rPr lang="en-US" sz="2800" b="1" i="1" dirty="0"/>
              <a:t> </a:t>
            </a:r>
            <a:r>
              <a:rPr lang="en-US" sz="2800" b="1" i="1" dirty="0">
                <a:solidFill>
                  <a:srgbClr val="FF0000"/>
                </a:solidFill>
              </a:rPr>
              <a:t>right</a:t>
            </a:r>
            <a:r>
              <a:rPr lang="en-US" sz="2800" b="1" i="1" dirty="0"/>
              <a:t>, </a:t>
            </a:r>
            <a:r>
              <a:rPr lang="en-US" sz="2800" b="1" dirty="0" err="1"/>
              <a:t>GLdouble</a:t>
            </a:r>
            <a:r>
              <a:rPr lang="en-US" sz="2800" b="1" dirty="0"/>
              <a:t> </a:t>
            </a:r>
            <a:r>
              <a:rPr lang="en-US" sz="2800" b="1" i="1" dirty="0">
                <a:solidFill>
                  <a:srgbClr val="FF0000"/>
                </a:solidFill>
              </a:rPr>
              <a:t>bottom</a:t>
            </a:r>
            <a:r>
              <a:rPr lang="en-US" sz="2800" b="1" i="1" dirty="0"/>
              <a:t>, </a:t>
            </a:r>
            <a:r>
              <a:rPr lang="en-US" sz="2800" b="1" i="1" dirty="0" err="1"/>
              <a:t>GLdouble</a:t>
            </a:r>
            <a:r>
              <a:rPr lang="en-US" sz="2800" b="1" i="1" dirty="0"/>
              <a:t> </a:t>
            </a:r>
            <a:r>
              <a:rPr lang="en-US" sz="2800" b="1" i="1" dirty="0">
                <a:solidFill>
                  <a:srgbClr val="FF0000"/>
                </a:solidFill>
              </a:rPr>
              <a:t>top</a:t>
            </a:r>
            <a:r>
              <a:rPr lang="en-US" sz="2800" b="1" i="1" dirty="0"/>
              <a:t>, </a:t>
            </a:r>
            <a:r>
              <a:rPr lang="en-US" sz="2800" b="1" i="1" dirty="0" err="1"/>
              <a:t>Gldouble</a:t>
            </a:r>
            <a:r>
              <a:rPr lang="en-US" sz="2800" b="1" i="1" dirty="0"/>
              <a:t> </a:t>
            </a:r>
            <a:r>
              <a:rPr lang="en-US" sz="2800" b="1" i="1" dirty="0">
                <a:solidFill>
                  <a:srgbClr val="FF0000"/>
                </a:solidFill>
              </a:rPr>
              <a:t>near</a:t>
            </a:r>
            <a:r>
              <a:rPr lang="en-US" sz="2800" b="1" i="1" dirty="0"/>
              <a:t>, </a:t>
            </a:r>
            <a:r>
              <a:rPr lang="en-US" sz="2800" b="1" i="1" dirty="0" err="1"/>
              <a:t>GLdouble</a:t>
            </a:r>
            <a:r>
              <a:rPr lang="en-US" sz="2800" b="1" i="1" dirty="0"/>
              <a:t> </a:t>
            </a:r>
            <a:r>
              <a:rPr lang="en-US" sz="2800" b="1" i="1" dirty="0">
                <a:solidFill>
                  <a:srgbClr val="FF0000"/>
                </a:solidFill>
              </a:rPr>
              <a:t>far</a:t>
            </a:r>
            <a:r>
              <a:rPr lang="en-US" sz="2800" b="1" i="1" dirty="0"/>
              <a:t>)</a:t>
            </a:r>
          </a:p>
          <a:p>
            <a:endParaRPr lang="en-US" sz="2800" i="1" dirty="0"/>
          </a:p>
          <a:p>
            <a:r>
              <a:rPr lang="en-US" sz="2000" dirty="0"/>
              <a:t>§ </a:t>
            </a:r>
            <a:r>
              <a:rPr lang="en-US" sz="2000" i="1" dirty="0"/>
              <a:t>left, right, top, and bottom define the boundaries of the </a:t>
            </a:r>
            <a:r>
              <a:rPr lang="en-US" sz="2000" dirty="0"/>
              <a:t>near/far clipping planes</a:t>
            </a:r>
          </a:p>
          <a:p>
            <a:endParaRPr lang="en-US" sz="2000" dirty="0"/>
          </a:p>
          <a:p>
            <a:r>
              <a:rPr lang="en-US" sz="2000" dirty="0"/>
              <a:t>§ </a:t>
            </a:r>
            <a:r>
              <a:rPr lang="en-US" sz="2000" i="1" dirty="0"/>
              <a:t>near and far specify how far from the viewpoint the near and far </a:t>
            </a:r>
            <a:r>
              <a:rPr lang="en-US" sz="2000" dirty="0"/>
              <a:t>clipping planes are</a:t>
            </a:r>
          </a:p>
        </p:txBody>
      </p:sp>
      <p:pic>
        <p:nvPicPr>
          <p:cNvPr id="2051" name="Picture 3"/>
          <p:cNvPicPr>
            <a:picLocks noChangeAspect="1" noChangeArrowheads="1"/>
          </p:cNvPicPr>
          <p:nvPr/>
        </p:nvPicPr>
        <p:blipFill>
          <a:blip r:embed="rId2"/>
          <a:srcRect/>
          <a:stretch>
            <a:fillRect/>
          </a:stretch>
        </p:blipFill>
        <p:spPr bwMode="auto">
          <a:xfrm>
            <a:off x="1752600" y="4038600"/>
            <a:ext cx="4724400" cy="280871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Perspective Projections</a:t>
            </a:r>
            <a:endParaRPr lang="en-US" dirty="0"/>
          </a:p>
        </p:txBody>
      </p:sp>
      <p:sp>
        <p:nvSpPr>
          <p:cNvPr id="6" name="Rectangle 5"/>
          <p:cNvSpPr/>
          <p:nvPr/>
        </p:nvSpPr>
        <p:spPr>
          <a:xfrm>
            <a:off x="533400" y="1295400"/>
            <a:ext cx="8382000" cy="3170099"/>
          </a:xfrm>
          <a:prstGeom prst="rect">
            <a:avLst/>
          </a:prstGeom>
        </p:spPr>
        <p:txBody>
          <a:bodyPr wrap="square">
            <a:spAutoFit/>
          </a:bodyPr>
          <a:lstStyle/>
          <a:p>
            <a:r>
              <a:rPr lang="en-US" sz="2800" b="1" dirty="0" err="1"/>
              <a:t>gluPerspective</a:t>
            </a:r>
            <a:r>
              <a:rPr lang="en-US" sz="2800" b="1" dirty="0"/>
              <a:t>( </a:t>
            </a:r>
            <a:r>
              <a:rPr lang="en-US" sz="2800" b="1" dirty="0" err="1"/>
              <a:t>GLdouble</a:t>
            </a:r>
            <a:r>
              <a:rPr lang="en-US" sz="2800" b="1" dirty="0"/>
              <a:t> </a:t>
            </a:r>
            <a:r>
              <a:rPr lang="en-US" sz="2800" b="1" i="1" dirty="0" err="1">
                <a:solidFill>
                  <a:srgbClr val="FF0000"/>
                </a:solidFill>
              </a:rPr>
              <a:t>fovy</a:t>
            </a:r>
            <a:r>
              <a:rPr lang="en-US" sz="2800" b="1" i="1" dirty="0"/>
              <a:t>, </a:t>
            </a:r>
            <a:r>
              <a:rPr lang="en-US" sz="2800" b="1" i="1" dirty="0" err="1"/>
              <a:t>Gldouble</a:t>
            </a:r>
            <a:r>
              <a:rPr lang="en-US" sz="2800" b="1" i="1" dirty="0"/>
              <a:t> </a:t>
            </a:r>
            <a:r>
              <a:rPr lang="en-US" sz="2800" b="1" i="1" dirty="0">
                <a:solidFill>
                  <a:srgbClr val="FF0000"/>
                </a:solidFill>
              </a:rPr>
              <a:t>aspect</a:t>
            </a:r>
            <a:r>
              <a:rPr lang="en-US" sz="2800" b="1" i="1" dirty="0"/>
              <a:t>, </a:t>
            </a:r>
            <a:r>
              <a:rPr lang="en-US" sz="2800" b="1" i="1" dirty="0" err="1"/>
              <a:t>GLdouble</a:t>
            </a:r>
            <a:r>
              <a:rPr lang="en-US" sz="2800" b="1" i="1" dirty="0"/>
              <a:t> </a:t>
            </a:r>
            <a:r>
              <a:rPr lang="en-US" sz="2800" b="1" i="1" dirty="0">
                <a:solidFill>
                  <a:srgbClr val="FF0000"/>
                </a:solidFill>
              </a:rPr>
              <a:t>near</a:t>
            </a:r>
            <a:r>
              <a:rPr lang="en-US" sz="2800" b="1" i="1" dirty="0"/>
              <a:t>, </a:t>
            </a:r>
            <a:r>
              <a:rPr lang="en-US" sz="2800" b="1" i="1" dirty="0" err="1"/>
              <a:t>GLdouble</a:t>
            </a:r>
            <a:r>
              <a:rPr lang="en-US" sz="2800" b="1" i="1" dirty="0"/>
              <a:t> </a:t>
            </a:r>
            <a:r>
              <a:rPr lang="en-US" sz="2800" b="1" i="1" dirty="0">
                <a:solidFill>
                  <a:srgbClr val="FF0000"/>
                </a:solidFill>
              </a:rPr>
              <a:t>far</a:t>
            </a:r>
            <a:r>
              <a:rPr lang="en-US" sz="2800" b="1" i="1" dirty="0"/>
              <a:t> )</a:t>
            </a:r>
          </a:p>
          <a:p>
            <a:endParaRPr lang="en-US" sz="2400" i="1" dirty="0"/>
          </a:p>
          <a:p>
            <a:r>
              <a:rPr lang="en-US" sz="2400" dirty="0"/>
              <a:t>§  </a:t>
            </a:r>
            <a:r>
              <a:rPr lang="en-US" sz="2400" i="1" dirty="0" err="1"/>
              <a:t>fovy</a:t>
            </a:r>
            <a:r>
              <a:rPr lang="en-US" sz="2400" i="1" dirty="0"/>
              <a:t> is the angle in the field of view (in range from [0.0, 180] </a:t>
            </a:r>
          </a:p>
          <a:p>
            <a:r>
              <a:rPr lang="en-US" sz="2400" dirty="0"/>
              <a:t>§  </a:t>
            </a:r>
            <a:r>
              <a:rPr lang="en-US" sz="2400" i="1" dirty="0"/>
              <a:t>aspect is the aspect ratio of the </a:t>
            </a:r>
            <a:r>
              <a:rPr lang="en-US" sz="2400" i="1" dirty="0" err="1"/>
              <a:t>frustrum</a:t>
            </a:r>
            <a:r>
              <a:rPr lang="en-US" sz="2400" i="1" dirty="0"/>
              <a:t> (width of window over </a:t>
            </a:r>
            <a:r>
              <a:rPr lang="en-US" sz="2400" dirty="0"/>
              <a:t>height of window)</a:t>
            </a:r>
          </a:p>
          <a:p>
            <a:r>
              <a:rPr lang="en-US" sz="2400" dirty="0"/>
              <a:t>§  </a:t>
            </a:r>
            <a:r>
              <a:rPr lang="en-US" sz="2400" i="1" dirty="0"/>
              <a:t>near and far are the values between viewpoint and the near/far </a:t>
            </a:r>
            <a:r>
              <a:rPr lang="en-US" sz="2400" dirty="0"/>
              <a:t>clipping planes</a:t>
            </a:r>
          </a:p>
        </p:txBody>
      </p:sp>
      <p:pic>
        <p:nvPicPr>
          <p:cNvPr id="3074" name="Picture 2"/>
          <p:cNvPicPr>
            <a:picLocks noChangeAspect="1" noChangeArrowheads="1"/>
          </p:cNvPicPr>
          <p:nvPr/>
        </p:nvPicPr>
        <p:blipFill>
          <a:blip r:embed="rId2"/>
          <a:srcRect/>
          <a:stretch>
            <a:fillRect/>
          </a:stretch>
        </p:blipFill>
        <p:spPr bwMode="auto">
          <a:xfrm>
            <a:off x="2590799" y="4114800"/>
            <a:ext cx="6294043" cy="2743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a:latin typeface="Arial"/>
                <a:cs typeface="Arial"/>
              </a:rPr>
              <a:t>3</a:t>
            </a:r>
            <a:r>
              <a:rPr lang="en-US" b="1" dirty="0">
                <a:latin typeface="Arial"/>
                <a:cs typeface="Arial"/>
              </a:rPr>
              <a:t>D </a:t>
            </a:r>
            <a:r>
              <a:rPr lang="en-US" b="1" spc="5" dirty="0">
                <a:latin typeface="Arial"/>
                <a:cs typeface="Arial"/>
              </a:rPr>
              <a:t>R</a:t>
            </a:r>
            <a:r>
              <a:rPr lang="en-US" b="1" spc="-5" dirty="0">
                <a:latin typeface="Arial"/>
                <a:cs typeface="Arial"/>
              </a:rPr>
              <a:t>e</a:t>
            </a:r>
            <a:r>
              <a:rPr lang="en-US" b="1" dirty="0">
                <a:latin typeface="Arial"/>
                <a:cs typeface="Arial"/>
              </a:rPr>
              <a:t>n</a:t>
            </a:r>
            <a:r>
              <a:rPr lang="en-US" b="1" spc="-10" dirty="0">
                <a:latin typeface="Arial"/>
                <a:cs typeface="Arial"/>
              </a:rPr>
              <a:t>d</a:t>
            </a:r>
            <a:r>
              <a:rPr lang="en-US" b="1" spc="5" dirty="0">
                <a:latin typeface="Arial"/>
                <a:cs typeface="Arial"/>
              </a:rPr>
              <a:t>e</a:t>
            </a:r>
            <a:r>
              <a:rPr lang="en-US" b="1" spc="-5" dirty="0">
                <a:latin typeface="Arial"/>
                <a:cs typeface="Arial"/>
              </a:rPr>
              <a:t>r</a:t>
            </a:r>
            <a:r>
              <a:rPr lang="en-US" b="1" dirty="0">
                <a:latin typeface="Arial"/>
                <a:cs typeface="Arial"/>
              </a:rPr>
              <a:t>i</a:t>
            </a:r>
            <a:r>
              <a:rPr lang="en-US" b="1" spc="-10" dirty="0">
                <a:latin typeface="Arial"/>
                <a:cs typeface="Arial"/>
              </a:rPr>
              <a:t>n</a:t>
            </a:r>
            <a:r>
              <a:rPr lang="en-US" b="1" dirty="0">
                <a:latin typeface="Arial"/>
                <a:cs typeface="Arial"/>
              </a:rPr>
              <a:t>g</a:t>
            </a:r>
            <a:r>
              <a:rPr lang="en-US" b="1" spc="5" dirty="0">
                <a:latin typeface="Arial"/>
                <a:cs typeface="Arial"/>
              </a:rPr>
              <a:t> </a:t>
            </a:r>
            <a:r>
              <a:rPr lang="en-US" b="1" spc="-5" dirty="0">
                <a:latin typeface="Arial"/>
                <a:cs typeface="Arial"/>
              </a:rPr>
              <a:t>P</a:t>
            </a:r>
            <a:r>
              <a:rPr lang="en-US" b="1" spc="-10" dirty="0">
                <a:latin typeface="Arial"/>
                <a:cs typeface="Arial"/>
              </a:rPr>
              <a:t>i</a:t>
            </a:r>
            <a:r>
              <a:rPr lang="en-US" b="1" dirty="0">
                <a:latin typeface="Arial"/>
                <a:cs typeface="Arial"/>
              </a:rPr>
              <a:t>p</a:t>
            </a:r>
            <a:r>
              <a:rPr lang="en-US" b="1" spc="-5" dirty="0">
                <a:latin typeface="Arial"/>
                <a:cs typeface="Arial"/>
              </a:rPr>
              <a:t>e</a:t>
            </a:r>
            <a:r>
              <a:rPr lang="en-US" b="1" dirty="0">
                <a:latin typeface="Arial"/>
                <a:cs typeface="Arial"/>
              </a:rPr>
              <a:t>li</a:t>
            </a:r>
            <a:r>
              <a:rPr lang="en-US" b="1" spc="-10" dirty="0">
                <a:latin typeface="Arial"/>
                <a:cs typeface="Arial"/>
              </a:rPr>
              <a:t>n</a:t>
            </a:r>
            <a:r>
              <a:rPr lang="en-US" b="1" dirty="0">
                <a:latin typeface="Arial"/>
                <a:cs typeface="Arial"/>
              </a:rPr>
              <a:t>e</a:t>
            </a:r>
            <a:r>
              <a:rPr lang="en-US" b="1" spc="-5" dirty="0">
                <a:latin typeface="Arial"/>
                <a:cs typeface="Arial"/>
              </a:rPr>
              <a:t> </a:t>
            </a:r>
            <a:r>
              <a:rPr lang="en-US" sz="2000" spc="-5" dirty="0">
                <a:latin typeface="Arial"/>
                <a:cs typeface="Arial"/>
              </a:rPr>
              <a:t>(</a:t>
            </a:r>
            <a:r>
              <a:rPr lang="en-US" sz="2000" spc="-10" dirty="0">
                <a:latin typeface="Arial"/>
                <a:cs typeface="Arial"/>
              </a:rPr>
              <a:t>fo</a:t>
            </a:r>
            <a:r>
              <a:rPr lang="en-US" sz="2000" spc="-5" dirty="0">
                <a:latin typeface="Arial"/>
                <a:cs typeface="Arial"/>
              </a:rPr>
              <a:t>r</a:t>
            </a:r>
            <a:r>
              <a:rPr lang="en-US" sz="2000" dirty="0">
                <a:latin typeface="Arial"/>
                <a:cs typeface="Arial"/>
              </a:rPr>
              <a:t> </a:t>
            </a:r>
            <a:r>
              <a:rPr lang="en-US" sz="2000" spc="-10" dirty="0">
                <a:latin typeface="Arial"/>
                <a:cs typeface="Arial"/>
              </a:rPr>
              <a:t>d</a:t>
            </a:r>
            <a:r>
              <a:rPr lang="en-US" sz="2000" dirty="0">
                <a:latin typeface="Arial"/>
                <a:cs typeface="Arial"/>
              </a:rPr>
              <a:t>i</a:t>
            </a:r>
            <a:r>
              <a:rPr lang="en-US" sz="2000" spc="-15" dirty="0">
                <a:latin typeface="Arial"/>
                <a:cs typeface="Arial"/>
              </a:rPr>
              <a:t>r</a:t>
            </a:r>
            <a:r>
              <a:rPr lang="en-US" sz="2000" dirty="0">
                <a:latin typeface="Arial"/>
                <a:cs typeface="Arial"/>
              </a:rPr>
              <a:t>e</a:t>
            </a:r>
            <a:r>
              <a:rPr lang="en-US" sz="2000" spc="-15" dirty="0">
                <a:latin typeface="Arial"/>
                <a:cs typeface="Arial"/>
              </a:rPr>
              <a:t>c</a:t>
            </a:r>
            <a:r>
              <a:rPr lang="en-US" sz="2000" spc="-5" dirty="0">
                <a:latin typeface="Arial"/>
                <a:cs typeface="Arial"/>
              </a:rPr>
              <a:t>t </a:t>
            </a:r>
            <a:r>
              <a:rPr lang="en-US" sz="2000" dirty="0">
                <a:latin typeface="Arial"/>
                <a:cs typeface="Arial"/>
              </a:rPr>
              <a:t>il</a:t>
            </a:r>
            <a:r>
              <a:rPr lang="en-US" sz="2000" spc="-15" dirty="0">
                <a:latin typeface="Arial"/>
                <a:cs typeface="Arial"/>
              </a:rPr>
              <a:t>l</a:t>
            </a:r>
            <a:r>
              <a:rPr lang="en-US" sz="2000" dirty="0">
                <a:latin typeface="Arial"/>
                <a:cs typeface="Arial"/>
              </a:rPr>
              <a:t>u</a:t>
            </a:r>
            <a:r>
              <a:rPr lang="en-US" sz="2000" spc="-10" dirty="0">
                <a:latin typeface="Arial"/>
                <a:cs typeface="Arial"/>
              </a:rPr>
              <a:t>m</a:t>
            </a:r>
            <a:r>
              <a:rPr lang="en-US" sz="2000" dirty="0">
                <a:latin typeface="Arial"/>
                <a:cs typeface="Arial"/>
              </a:rPr>
              <a:t>i</a:t>
            </a:r>
            <a:r>
              <a:rPr lang="en-US" sz="2000" spc="-10" dirty="0">
                <a:latin typeface="Arial"/>
                <a:cs typeface="Arial"/>
              </a:rPr>
              <a:t>nat</a:t>
            </a:r>
            <a:r>
              <a:rPr lang="en-US" sz="2000" dirty="0">
                <a:latin typeface="Arial"/>
                <a:cs typeface="Arial"/>
              </a:rPr>
              <a:t>i</a:t>
            </a:r>
            <a:r>
              <a:rPr lang="en-US" sz="2000" spc="-10" dirty="0">
                <a:latin typeface="Arial"/>
                <a:cs typeface="Arial"/>
              </a:rPr>
              <a:t>o</a:t>
            </a:r>
            <a:r>
              <a:rPr lang="en-US" sz="2000" dirty="0">
                <a:latin typeface="Arial"/>
                <a:cs typeface="Arial"/>
              </a:rPr>
              <a:t>n</a:t>
            </a:r>
            <a:r>
              <a:rPr lang="en-US" sz="2000" spc="-5" dirty="0">
                <a:latin typeface="Arial"/>
                <a:cs typeface="Arial"/>
              </a:rPr>
              <a:t>)</a:t>
            </a:r>
            <a:br>
              <a:rPr lang="en-US" sz="2000" dirty="0">
                <a:latin typeface="Arial"/>
                <a:cs typeface="Arial"/>
              </a:rPr>
            </a:br>
            <a:endParaRPr lang="en-US" dirty="0"/>
          </a:p>
        </p:txBody>
      </p:sp>
      <p:pic>
        <p:nvPicPr>
          <p:cNvPr id="3074" name="Picture 2"/>
          <p:cNvPicPr>
            <a:picLocks noChangeAspect="1" noChangeArrowheads="1"/>
          </p:cNvPicPr>
          <p:nvPr/>
        </p:nvPicPr>
        <p:blipFill>
          <a:blip r:embed="rId2"/>
          <a:srcRect/>
          <a:stretch>
            <a:fillRect/>
          </a:stretch>
        </p:blipFill>
        <p:spPr bwMode="auto">
          <a:xfrm>
            <a:off x="762000" y="1143000"/>
            <a:ext cx="7620000" cy="552481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a:latin typeface="Arial"/>
                <a:cs typeface="Arial"/>
              </a:rPr>
              <a:t>3</a:t>
            </a:r>
            <a:r>
              <a:rPr lang="en-US" b="1" dirty="0">
                <a:latin typeface="Arial"/>
                <a:cs typeface="Arial"/>
              </a:rPr>
              <a:t>D </a:t>
            </a:r>
            <a:r>
              <a:rPr lang="en-US" b="1" spc="5" dirty="0">
                <a:latin typeface="Arial"/>
                <a:cs typeface="Arial"/>
              </a:rPr>
              <a:t>R</a:t>
            </a:r>
            <a:r>
              <a:rPr lang="en-US" b="1" spc="-5" dirty="0">
                <a:latin typeface="Arial"/>
                <a:cs typeface="Arial"/>
              </a:rPr>
              <a:t>e</a:t>
            </a:r>
            <a:r>
              <a:rPr lang="en-US" b="1" dirty="0">
                <a:latin typeface="Arial"/>
                <a:cs typeface="Arial"/>
              </a:rPr>
              <a:t>n</a:t>
            </a:r>
            <a:r>
              <a:rPr lang="en-US" b="1" spc="-10" dirty="0">
                <a:latin typeface="Arial"/>
                <a:cs typeface="Arial"/>
              </a:rPr>
              <a:t>d</a:t>
            </a:r>
            <a:r>
              <a:rPr lang="en-US" b="1" spc="5" dirty="0">
                <a:latin typeface="Arial"/>
                <a:cs typeface="Arial"/>
              </a:rPr>
              <a:t>e</a:t>
            </a:r>
            <a:r>
              <a:rPr lang="en-US" b="1" spc="-5" dirty="0">
                <a:latin typeface="Arial"/>
                <a:cs typeface="Arial"/>
              </a:rPr>
              <a:t>r</a:t>
            </a:r>
            <a:r>
              <a:rPr lang="en-US" b="1" dirty="0">
                <a:latin typeface="Arial"/>
                <a:cs typeface="Arial"/>
              </a:rPr>
              <a:t>i</a:t>
            </a:r>
            <a:r>
              <a:rPr lang="en-US" b="1" spc="-10" dirty="0">
                <a:latin typeface="Arial"/>
                <a:cs typeface="Arial"/>
              </a:rPr>
              <a:t>n</a:t>
            </a:r>
            <a:r>
              <a:rPr lang="en-US" b="1" dirty="0">
                <a:latin typeface="Arial"/>
                <a:cs typeface="Arial"/>
              </a:rPr>
              <a:t>g</a:t>
            </a:r>
            <a:r>
              <a:rPr lang="en-US" b="1" spc="5" dirty="0">
                <a:latin typeface="Arial"/>
                <a:cs typeface="Arial"/>
              </a:rPr>
              <a:t> </a:t>
            </a:r>
            <a:r>
              <a:rPr lang="en-US" b="1" spc="-5" dirty="0">
                <a:latin typeface="Arial"/>
                <a:cs typeface="Arial"/>
              </a:rPr>
              <a:t>P</a:t>
            </a:r>
            <a:r>
              <a:rPr lang="en-US" b="1" spc="-10" dirty="0">
                <a:latin typeface="Arial"/>
                <a:cs typeface="Arial"/>
              </a:rPr>
              <a:t>i</a:t>
            </a:r>
            <a:r>
              <a:rPr lang="en-US" b="1" dirty="0">
                <a:latin typeface="Arial"/>
                <a:cs typeface="Arial"/>
              </a:rPr>
              <a:t>p</a:t>
            </a:r>
            <a:r>
              <a:rPr lang="en-US" b="1" spc="-5" dirty="0">
                <a:latin typeface="Arial"/>
                <a:cs typeface="Arial"/>
              </a:rPr>
              <a:t>e</a:t>
            </a:r>
            <a:r>
              <a:rPr lang="en-US" b="1" dirty="0">
                <a:latin typeface="Arial"/>
                <a:cs typeface="Arial"/>
              </a:rPr>
              <a:t>li</a:t>
            </a:r>
            <a:r>
              <a:rPr lang="en-US" b="1" spc="-10" dirty="0">
                <a:latin typeface="Arial"/>
                <a:cs typeface="Arial"/>
              </a:rPr>
              <a:t>n</a:t>
            </a:r>
            <a:r>
              <a:rPr lang="en-US" b="1" dirty="0">
                <a:latin typeface="Arial"/>
                <a:cs typeface="Arial"/>
              </a:rPr>
              <a:t>e</a:t>
            </a:r>
            <a:r>
              <a:rPr lang="en-US" b="1" spc="-5" dirty="0">
                <a:latin typeface="Arial"/>
                <a:cs typeface="Arial"/>
              </a:rPr>
              <a:t> </a:t>
            </a:r>
            <a:r>
              <a:rPr lang="en-US" sz="2000" spc="-5" dirty="0">
                <a:latin typeface="Arial"/>
                <a:cs typeface="Arial"/>
              </a:rPr>
              <a:t>(</a:t>
            </a:r>
            <a:r>
              <a:rPr lang="en-US" sz="2000" spc="-10" dirty="0">
                <a:latin typeface="Arial"/>
                <a:cs typeface="Arial"/>
              </a:rPr>
              <a:t>fo</a:t>
            </a:r>
            <a:r>
              <a:rPr lang="en-US" sz="2000" spc="-5" dirty="0">
                <a:latin typeface="Arial"/>
                <a:cs typeface="Arial"/>
              </a:rPr>
              <a:t>r</a:t>
            </a:r>
            <a:r>
              <a:rPr lang="en-US" sz="2000" dirty="0">
                <a:latin typeface="Arial"/>
                <a:cs typeface="Arial"/>
              </a:rPr>
              <a:t> </a:t>
            </a:r>
            <a:r>
              <a:rPr lang="en-US" sz="2000" spc="-10" dirty="0">
                <a:latin typeface="Arial"/>
                <a:cs typeface="Arial"/>
              </a:rPr>
              <a:t>d</a:t>
            </a:r>
            <a:r>
              <a:rPr lang="en-US" sz="2000" dirty="0">
                <a:latin typeface="Arial"/>
                <a:cs typeface="Arial"/>
              </a:rPr>
              <a:t>i</a:t>
            </a:r>
            <a:r>
              <a:rPr lang="en-US" sz="2000" spc="-15" dirty="0">
                <a:latin typeface="Arial"/>
                <a:cs typeface="Arial"/>
              </a:rPr>
              <a:t>r</a:t>
            </a:r>
            <a:r>
              <a:rPr lang="en-US" sz="2000" dirty="0">
                <a:latin typeface="Arial"/>
                <a:cs typeface="Arial"/>
              </a:rPr>
              <a:t>e</a:t>
            </a:r>
            <a:r>
              <a:rPr lang="en-US" sz="2000" spc="-15" dirty="0">
                <a:latin typeface="Arial"/>
                <a:cs typeface="Arial"/>
              </a:rPr>
              <a:t>c</a:t>
            </a:r>
            <a:r>
              <a:rPr lang="en-US" sz="2000" spc="-5" dirty="0">
                <a:latin typeface="Arial"/>
                <a:cs typeface="Arial"/>
              </a:rPr>
              <a:t>t </a:t>
            </a:r>
            <a:r>
              <a:rPr lang="en-US" sz="2000" dirty="0">
                <a:latin typeface="Arial"/>
                <a:cs typeface="Arial"/>
              </a:rPr>
              <a:t>il</a:t>
            </a:r>
            <a:r>
              <a:rPr lang="en-US" sz="2000" spc="-15" dirty="0">
                <a:latin typeface="Arial"/>
                <a:cs typeface="Arial"/>
              </a:rPr>
              <a:t>l</a:t>
            </a:r>
            <a:r>
              <a:rPr lang="en-US" sz="2000" dirty="0">
                <a:latin typeface="Arial"/>
                <a:cs typeface="Arial"/>
              </a:rPr>
              <a:t>u</a:t>
            </a:r>
            <a:r>
              <a:rPr lang="en-US" sz="2000" spc="-10" dirty="0">
                <a:latin typeface="Arial"/>
                <a:cs typeface="Arial"/>
              </a:rPr>
              <a:t>m</a:t>
            </a:r>
            <a:r>
              <a:rPr lang="en-US" sz="2000" dirty="0">
                <a:latin typeface="Arial"/>
                <a:cs typeface="Arial"/>
              </a:rPr>
              <a:t>i</a:t>
            </a:r>
            <a:r>
              <a:rPr lang="en-US" sz="2000" spc="-10" dirty="0">
                <a:latin typeface="Arial"/>
                <a:cs typeface="Arial"/>
              </a:rPr>
              <a:t>nat</a:t>
            </a:r>
            <a:r>
              <a:rPr lang="en-US" sz="2000" dirty="0">
                <a:latin typeface="Arial"/>
                <a:cs typeface="Arial"/>
              </a:rPr>
              <a:t>i</a:t>
            </a:r>
            <a:r>
              <a:rPr lang="en-US" sz="2000" spc="-10" dirty="0">
                <a:latin typeface="Arial"/>
                <a:cs typeface="Arial"/>
              </a:rPr>
              <a:t>o</a:t>
            </a:r>
            <a:r>
              <a:rPr lang="en-US" sz="2000" dirty="0">
                <a:latin typeface="Arial"/>
                <a:cs typeface="Arial"/>
              </a:rPr>
              <a:t>n</a:t>
            </a:r>
            <a:r>
              <a:rPr lang="en-US" sz="2000" spc="-5" dirty="0">
                <a:latin typeface="Arial"/>
                <a:cs typeface="Arial"/>
              </a:rPr>
              <a:t>)</a:t>
            </a:r>
            <a:br>
              <a:rPr lang="en-US" sz="2000" dirty="0">
                <a:latin typeface="Arial"/>
                <a:cs typeface="Arial"/>
              </a:rPr>
            </a:br>
            <a:endParaRPr lang="en-US" dirty="0"/>
          </a:p>
        </p:txBody>
      </p:sp>
      <p:pic>
        <p:nvPicPr>
          <p:cNvPr id="4098" name="Picture 2"/>
          <p:cNvPicPr>
            <a:picLocks noChangeAspect="1" noChangeArrowheads="1"/>
          </p:cNvPicPr>
          <p:nvPr/>
        </p:nvPicPr>
        <p:blipFill>
          <a:blip r:embed="rId2"/>
          <a:srcRect/>
          <a:stretch>
            <a:fillRect/>
          </a:stretch>
        </p:blipFill>
        <p:spPr bwMode="auto">
          <a:xfrm>
            <a:off x="685799" y="1143000"/>
            <a:ext cx="7982465" cy="5486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a:latin typeface="Arial"/>
                <a:cs typeface="Arial"/>
              </a:rPr>
              <a:t>3</a:t>
            </a:r>
            <a:r>
              <a:rPr lang="en-US" b="1" dirty="0">
                <a:latin typeface="Arial"/>
                <a:cs typeface="Arial"/>
              </a:rPr>
              <a:t>D </a:t>
            </a:r>
            <a:r>
              <a:rPr lang="en-US" b="1" spc="5" dirty="0">
                <a:latin typeface="Arial"/>
                <a:cs typeface="Arial"/>
              </a:rPr>
              <a:t>R</a:t>
            </a:r>
            <a:r>
              <a:rPr lang="en-US" b="1" spc="-5" dirty="0">
                <a:latin typeface="Arial"/>
                <a:cs typeface="Arial"/>
              </a:rPr>
              <a:t>e</a:t>
            </a:r>
            <a:r>
              <a:rPr lang="en-US" b="1" dirty="0">
                <a:latin typeface="Arial"/>
                <a:cs typeface="Arial"/>
              </a:rPr>
              <a:t>n</a:t>
            </a:r>
            <a:r>
              <a:rPr lang="en-US" b="1" spc="-10" dirty="0">
                <a:latin typeface="Arial"/>
                <a:cs typeface="Arial"/>
              </a:rPr>
              <a:t>d</a:t>
            </a:r>
            <a:r>
              <a:rPr lang="en-US" b="1" spc="5" dirty="0">
                <a:latin typeface="Arial"/>
                <a:cs typeface="Arial"/>
              </a:rPr>
              <a:t>e</a:t>
            </a:r>
            <a:r>
              <a:rPr lang="en-US" b="1" spc="-5" dirty="0">
                <a:latin typeface="Arial"/>
                <a:cs typeface="Arial"/>
              </a:rPr>
              <a:t>r</a:t>
            </a:r>
            <a:r>
              <a:rPr lang="en-US" b="1" dirty="0">
                <a:latin typeface="Arial"/>
                <a:cs typeface="Arial"/>
              </a:rPr>
              <a:t>i</a:t>
            </a:r>
            <a:r>
              <a:rPr lang="en-US" b="1" spc="-10" dirty="0">
                <a:latin typeface="Arial"/>
                <a:cs typeface="Arial"/>
              </a:rPr>
              <a:t>n</a:t>
            </a:r>
            <a:r>
              <a:rPr lang="en-US" b="1" dirty="0">
                <a:latin typeface="Arial"/>
                <a:cs typeface="Arial"/>
              </a:rPr>
              <a:t>g</a:t>
            </a:r>
            <a:r>
              <a:rPr lang="en-US" b="1" spc="5" dirty="0">
                <a:latin typeface="Arial"/>
                <a:cs typeface="Arial"/>
              </a:rPr>
              <a:t> </a:t>
            </a:r>
            <a:r>
              <a:rPr lang="en-US" b="1" spc="-5" dirty="0">
                <a:latin typeface="Arial"/>
                <a:cs typeface="Arial"/>
              </a:rPr>
              <a:t>P</a:t>
            </a:r>
            <a:r>
              <a:rPr lang="en-US" b="1" spc="-10" dirty="0">
                <a:latin typeface="Arial"/>
                <a:cs typeface="Arial"/>
              </a:rPr>
              <a:t>i</a:t>
            </a:r>
            <a:r>
              <a:rPr lang="en-US" b="1" dirty="0">
                <a:latin typeface="Arial"/>
                <a:cs typeface="Arial"/>
              </a:rPr>
              <a:t>p</a:t>
            </a:r>
            <a:r>
              <a:rPr lang="en-US" b="1" spc="-5" dirty="0">
                <a:latin typeface="Arial"/>
                <a:cs typeface="Arial"/>
              </a:rPr>
              <a:t>e</a:t>
            </a:r>
            <a:r>
              <a:rPr lang="en-US" b="1" dirty="0">
                <a:latin typeface="Arial"/>
                <a:cs typeface="Arial"/>
              </a:rPr>
              <a:t>li</a:t>
            </a:r>
            <a:r>
              <a:rPr lang="en-US" b="1" spc="-10" dirty="0">
                <a:latin typeface="Arial"/>
                <a:cs typeface="Arial"/>
              </a:rPr>
              <a:t>n</a:t>
            </a:r>
            <a:r>
              <a:rPr lang="en-US" b="1" dirty="0">
                <a:latin typeface="Arial"/>
                <a:cs typeface="Arial"/>
              </a:rPr>
              <a:t>e</a:t>
            </a:r>
            <a:r>
              <a:rPr lang="en-US" b="1" spc="-5" dirty="0">
                <a:latin typeface="Arial"/>
                <a:cs typeface="Arial"/>
              </a:rPr>
              <a:t> </a:t>
            </a:r>
            <a:r>
              <a:rPr lang="en-US" sz="2000" spc="-5" dirty="0">
                <a:latin typeface="Arial"/>
                <a:cs typeface="Arial"/>
              </a:rPr>
              <a:t>(</a:t>
            </a:r>
            <a:r>
              <a:rPr lang="en-US" sz="2000" spc="-10" dirty="0">
                <a:latin typeface="Arial"/>
                <a:cs typeface="Arial"/>
              </a:rPr>
              <a:t>fo</a:t>
            </a:r>
            <a:r>
              <a:rPr lang="en-US" sz="2000" spc="-5" dirty="0">
                <a:latin typeface="Arial"/>
                <a:cs typeface="Arial"/>
              </a:rPr>
              <a:t>r</a:t>
            </a:r>
            <a:r>
              <a:rPr lang="en-US" sz="2000" dirty="0">
                <a:latin typeface="Arial"/>
                <a:cs typeface="Arial"/>
              </a:rPr>
              <a:t> </a:t>
            </a:r>
            <a:r>
              <a:rPr lang="en-US" sz="2000" spc="-10" dirty="0">
                <a:latin typeface="Arial"/>
                <a:cs typeface="Arial"/>
              </a:rPr>
              <a:t>d</a:t>
            </a:r>
            <a:r>
              <a:rPr lang="en-US" sz="2000" dirty="0">
                <a:latin typeface="Arial"/>
                <a:cs typeface="Arial"/>
              </a:rPr>
              <a:t>i</a:t>
            </a:r>
            <a:r>
              <a:rPr lang="en-US" sz="2000" spc="-15" dirty="0">
                <a:latin typeface="Arial"/>
                <a:cs typeface="Arial"/>
              </a:rPr>
              <a:t>r</a:t>
            </a:r>
            <a:r>
              <a:rPr lang="en-US" sz="2000" dirty="0">
                <a:latin typeface="Arial"/>
                <a:cs typeface="Arial"/>
              </a:rPr>
              <a:t>e</a:t>
            </a:r>
            <a:r>
              <a:rPr lang="en-US" sz="2000" spc="-15" dirty="0">
                <a:latin typeface="Arial"/>
                <a:cs typeface="Arial"/>
              </a:rPr>
              <a:t>c</a:t>
            </a:r>
            <a:r>
              <a:rPr lang="en-US" sz="2000" spc="-5" dirty="0">
                <a:latin typeface="Arial"/>
                <a:cs typeface="Arial"/>
              </a:rPr>
              <a:t>t </a:t>
            </a:r>
            <a:r>
              <a:rPr lang="en-US" sz="2000" dirty="0">
                <a:latin typeface="Arial"/>
                <a:cs typeface="Arial"/>
              </a:rPr>
              <a:t>il</a:t>
            </a:r>
            <a:r>
              <a:rPr lang="en-US" sz="2000" spc="-15" dirty="0">
                <a:latin typeface="Arial"/>
                <a:cs typeface="Arial"/>
              </a:rPr>
              <a:t>l</a:t>
            </a:r>
            <a:r>
              <a:rPr lang="en-US" sz="2000" dirty="0">
                <a:latin typeface="Arial"/>
                <a:cs typeface="Arial"/>
              </a:rPr>
              <a:t>u</a:t>
            </a:r>
            <a:r>
              <a:rPr lang="en-US" sz="2000" spc="-10" dirty="0">
                <a:latin typeface="Arial"/>
                <a:cs typeface="Arial"/>
              </a:rPr>
              <a:t>m</a:t>
            </a:r>
            <a:r>
              <a:rPr lang="en-US" sz="2000" dirty="0">
                <a:latin typeface="Arial"/>
                <a:cs typeface="Arial"/>
              </a:rPr>
              <a:t>i</a:t>
            </a:r>
            <a:r>
              <a:rPr lang="en-US" sz="2000" spc="-10" dirty="0">
                <a:latin typeface="Arial"/>
                <a:cs typeface="Arial"/>
              </a:rPr>
              <a:t>nat</a:t>
            </a:r>
            <a:r>
              <a:rPr lang="en-US" sz="2000" dirty="0">
                <a:latin typeface="Arial"/>
                <a:cs typeface="Arial"/>
              </a:rPr>
              <a:t>i</a:t>
            </a:r>
            <a:r>
              <a:rPr lang="en-US" sz="2000" spc="-10" dirty="0">
                <a:latin typeface="Arial"/>
                <a:cs typeface="Arial"/>
              </a:rPr>
              <a:t>o</a:t>
            </a:r>
            <a:r>
              <a:rPr lang="en-US" sz="2000" dirty="0">
                <a:latin typeface="Arial"/>
                <a:cs typeface="Arial"/>
              </a:rPr>
              <a:t>n</a:t>
            </a:r>
            <a:r>
              <a:rPr lang="en-US" sz="2000" spc="-5" dirty="0">
                <a:latin typeface="Arial"/>
                <a:cs typeface="Arial"/>
              </a:rPr>
              <a:t>)</a:t>
            </a:r>
            <a:br>
              <a:rPr lang="en-US" sz="2000" dirty="0">
                <a:latin typeface="Arial"/>
                <a:cs typeface="Arial"/>
              </a:rPr>
            </a:br>
            <a:endParaRPr lang="en-US" dirty="0"/>
          </a:p>
        </p:txBody>
      </p:sp>
      <p:pic>
        <p:nvPicPr>
          <p:cNvPr id="4" name="Picture 3"/>
          <p:cNvPicPr>
            <a:picLocks noChangeAspect="1" noChangeArrowheads="1"/>
          </p:cNvPicPr>
          <p:nvPr/>
        </p:nvPicPr>
        <p:blipFill>
          <a:blip r:embed="rId2"/>
          <a:srcRect/>
          <a:stretch>
            <a:fillRect/>
          </a:stretch>
        </p:blipFill>
        <p:spPr bwMode="auto">
          <a:xfrm>
            <a:off x="685799" y="1143000"/>
            <a:ext cx="7950945" cy="5486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a:latin typeface="Arial"/>
                <a:cs typeface="Arial"/>
              </a:rPr>
              <a:t>3</a:t>
            </a:r>
            <a:r>
              <a:rPr lang="en-US" b="1" dirty="0">
                <a:latin typeface="Arial"/>
                <a:cs typeface="Arial"/>
              </a:rPr>
              <a:t>D </a:t>
            </a:r>
            <a:r>
              <a:rPr lang="en-US" b="1" spc="5" dirty="0">
                <a:latin typeface="Arial"/>
                <a:cs typeface="Arial"/>
              </a:rPr>
              <a:t>R</a:t>
            </a:r>
            <a:r>
              <a:rPr lang="en-US" b="1" spc="-5" dirty="0">
                <a:latin typeface="Arial"/>
                <a:cs typeface="Arial"/>
              </a:rPr>
              <a:t>e</a:t>
            </a:r>
            <a:r>
              <a:rPr lang="en-US" b="1" dirty="0">
                <a:latin typeface="Arial"/>
                <a:cs typeface="Arial"/>
              </a:rPr>
              <a:t>n</a:t>
            </a:r>
            <a:r>
              <a:rPr lang="en-US" b="1" spc="-10" dirty="0">
                <a:latin typeface="Arial"/>
                <a:cs typeface="Arial"/>
              </a:rPr>
              <a:t>d</a:t>
            </a:r>
            <a:r>
              <a:rPr lang="en-US" b="1" spc="5" dirty="0">
                <a:latin typeface="Arial"/>
                <a:cs typeface="Arial"/>
              </a:rPr>
              <a:t>e</a:t>
            </a:r>
            <a:r>
              <a:rPr lang="en-US" b="1" spc="-5" dirty="0">
                <a:latin typeface="Arial"/>
                <a:cs typeface="Arial"/>
              </a:rPr>
              <a:t>r</a:t>
            </a:r>
            <a:r>
              <a:rPr lang="en-US" b="1" dirty="0">
                <a:latin typeface="Arial"/>
                <a:cs typeface="Arial"/>
              </a:rPr>
              <a:t>i</a:t>
            </a:r>
            <a:r>
              <a:rPr lang="en-US" b="1" spc="-10" dirty="0">
                <a:latin typeface="Arial"/>
                <a:cs typeface="Arial"/>
              </a:rPr>
              <a:t>n</a:t>
            </a:r>
            <a:r>
              <a:rPr lang="en-US" b="1" dirty="0">
                <a:latin typeface="Arial"/>
                <a:cs typeface="Arial"/>
              </a:rPr>
              <a:t>g</a:t>
            </a:r>
            <a:r>
              <a:rPr lang="en-US" b="1" spc="5" dirty="0">
                <a:latin typeface="Arial"/>
                <a:cs typeface="Arial"/>
              </a:rPr>
              <a:t> </a:t>
            </a:r>
            <a:r>
              <a:rPr lang="en-US" b="1" spc="-5" dirty="0">
                <a:latin typeface="Arial"/>
                <a:cs typeface="Arial"/>
              </a:rPr>
              <a:t>P</a:t>
            </a:r>
            <a:r>
              <a:rPr lang="en-US" b="1" spc="-10" dirty="0">
                <a:latin typeface="Arial"/>
                <a:cs typeface="Arial"/>
              </a:rPr>
              <a:t>i</a:t>
            </a:r>
            <a:r>
              <a:rPr lang="en-US" b="1" dirty="0">
                <a:latin typeface="Arial"/>
                <a:cs typeface="Arial"/>
              </a:rPr>
              <a:t>p</a:t>
            </a:r>
            <a:r>
              <a:rPr lang="en-US" b="1" spc="-5" dirty="0">
                <a:latin typeface="Arial"/>
                <a:cs typeface="Arial"/>
              </a:rPr>
              <a:t>e</a:t>
            </a:r>
            <a:r>
              <a:rPr lang="en-US" b="1" dirty="0">
                <a:latin typeface="Arial"/>
                <a:cs typeface="Arial"/>
              </a:rPr>
              <a:t>li</a:t>
            </a:r>
            <a:r>
              <a:rPr lang="en-US" b="1" spc="-10" dirty="0">
                <a:latin typeface="Arial"/>
                <a:cs typeface="Arial"/>
              </a:rPr>
              <a:t>n</a:t>
            </a:r>
            <a:r>
              <a:rPr lang="en-US" b="1" dirty="0">
                <a:latin typeface="Arial"/>
                <a:cs typeface="Arial"/>
              </a:rPr>
              <a:t>e</a:t>
            </a:r>
            <a:r>
              <a:rPr lang="en-US" b="1" spc="-5" dirty="0">
                <a:latin typeface="Arial"/>
                <a:cs typeface="Arial"/>
              </a:rPr>
              <a:t> </a:t>
            </a:r>
            <a:r>
              <a:rPr lang="en-US" sz="2000" spc="-5" dirty="0">
                <a:latin typeface="Arial"/>
                <a:cs typeface="Arial"/>
              </a:rPr>
              <a:t>(</a:t>
            </a:r>
            <a:r>
              <a:rPr lang="en-US" sz="2000" spc="-10" dirty="0">
                <a:latin typeface="Arial"/>
                <a:cs typeface="Arial"/>
              </a:rPr>
              <a:t>fo</a:t>
            </a:r>
            <a:r>
              <a:rPr lang="en-US" sz="2000" spc="-5" dirty="0">
                <a:latin typeface="Arial"/>
                <a:cs typeface="Arial"/>
              </a:rPr>
              <a:t>r</a:t>
            </a:r>
            <a:r>
              <a:rPr lang="en-US" sz="2000" dirty="0">
                <a:latin typeface="Arial"/>
                <a:cs typeface="Arial"/>
              </a:rPr>
              <a:t> </a:t>
            </a:r>
            <a:r>
              <a:rPr lang="en-US" sz="2000" spc="-10" dirty="0">
                <a:latin typeface="Arial"/>
                <a:cs typeface="Arial"/>
              </a:rPr>
              <a:t>d</a:t>
            </a:r>
            <a:r>
              <a:rPr lang="en-US" sz="2000" dirty="0">
                <a:latin typeface="Arial"/>
                <a:cs typeface="Arial"/>
              </a:rPr>
              <a:t>i</a:t>
            </a:r>
            <a:r>
              <a:rPr lang="en-US" sz="2000" spc="-15" dirty="0">
                <a:latin typeface="Arial"/>
                <a:cs typeface="Arial"/>
              </a:rPr>
              <a:t>r</a:t>
            </a:r>
            <a:r>
              <a:rPr lang="en-US" sz="2000" dirty="0">
                <a:latin typeface="Arial"/>
                <a:cs typeface="Arial"/>
              </a:rPr>
              <a:t>e</a:t>
            </a:r>
            <a:r>
              <a:rPr lang="en-US" sz="2000" spc="-15" dirty="0">
                <a:latin typeface="Arial"/>
                <a:cs typeface="Arial"/>
              </a:rPr>
              <a:t>c</a:t>
            </a:r>
            <a:r>
              <a:rPr lang="en-US" sz="2000" spc="-5" dirty="0">
                <a:latin typeface="Arial"/>
                <a:cs typeface="Arial"/>
              </a:rPr>
              <a:t>t </a:t>
            </a:r>
            <a:r>
              <a:rPr lang="en-US" sz="2000" dirty="0">
                <a:latin typeface="Arial"/>
                <a:cs typeface="Arial"/>
              </a:rPr>
              <a:t>il</a:t>
            </a:r>
            <a:r>
              <a:rPr lang="en-US" sz="2000" spc="-15" dirty="0">
                <a:latin typeface="Arial"/>
                <a:cs typeface="Arial"/>
              </a:rPr>
              <a:t>l</a:t>
            </a:r>
            <a:r>
              <a:rPr lang="en-US" sz="2000" dirty="0">
                <a:latin typeface="Arial"/>
                <a:cs typeface="Arial"/>
              </a:rPr>
              <a:t>u</a:t>
            </a:r>
            <a:r>
              <a:rPr lang="en-US" sz="2000" spc="-10" dirty="0">
                <a:latin typeface="Arial"/>
                <a:cs typeface="Arial"/>
              </a:rPr>
              <a:t>m</a:t>
            </a:r>
            <a:r>
              <a:rPr lang="en-US" sz="2000" dirty="0">
                <a:latin typeface="Arial"/>
                <a:cs typeface="Arial"/>
              </a:rPr>
              <a:t>i</a:t>
            </a:r>
            <a:r>
              <a:rPr lang="en-US" sz="2000" spc="-10" dirty="0">
                <a:latin typeface="Arial"/>
                <a:cs typeface="Arial"/>
              </a:rPr>
              <a:t>nat</a:t>
            </a:r>
            <a:r>
              <a:rPr lang="en-US" sz="2000" dirty="0">
                <a:latin typeface="Arial"/>
                <a:cs typeface="Arial"/>
              </a:rPr>
              <a:t>i</a:t>
            </a:r>
            <a:r>
              <a:rPr lang="en-US" sz="2000" spc="-10" dirty="0">
                <a:latin typeface="Arial"/>
                <a:cs typeface="Arial"/>
              </a:rPr>
              <a:t>o</a:t>
            </a:r>
            <a:r>
              <a:rPr lang="en-US" sz="2000" dirty="0">
                <a:latin typeface="Arial"/>
                <a:cs typeface="Arial"/>
              </a:rPr>
              <a:t>n</a:t>
            </a:r>
            <a:r>
              <a:rPr lang="en-US" sz="2000" spc="-5" dirty="0">
                <a:latin typeface="Arial"/>
                <a:cs typeface="Arial"/>
              </a:rPr>
              <a:t>)</a:t>
            </a:r>
            <a:br>
              <a:rPr lang="en-US" sz="2000" dirty="0">
                <a:latin typeface="Arial"/>
                <a:cs typeface="Arial"/>
              </a:rPr>
            </a:br>
            <a:endParaRPr lang="en-US" dirty="0"/>
          </a:p>
        </p:txBody>
      </p:sp>
      <p:pic>
        <p:nvPicPr>
          <p:cNvPr id="6146" name="Picture 2"/>
          <p:cNvPicPr>
            <a:picLocks noChangeAspect="1" noChangeArrowheads="1"/>
          </p:cNvPicPr>
          <p:nvPr/>
        </p:nvPicPr>
        <p:blipFill>
          <a:blip r:embed="rId2"/>
          <a:srcRect/>
          <a:stretch>
            <a:fillRect/>
          </a:stretch>
        </p:blipFill>
        <p:spPr bwMode="auto">
          <a:xfrm>
            <a:off x="685800" y="1066800"/>
            <a:ext cx="8229600" cy="56570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a:latin typeface="Arial"/>
                <a:cs typeface="Arial"/>
              </a:rPr>
              <a:t>3</a:t>
            </a:r>
            <a:r>
              <a:rPr lang="en-US" b="1" dirty="0">
                <a:latin typeface="Arial"/>
                <a:cs typeface="Arial"/>
              </a:rPr>
              <a:t>D </a:t>
            </a:r>
            <a:r>
              <a:rPr lang="en-US" b="1" spc="5" dirty="0">
                <a:latin typeface="Arial"/>
                <a:cs typeface="Arial"/>
              </a:rPr>
              <a:t>R</a:t>
            </a:r>
            <a:r>
              <a:rPr lang="en-US" b="1" spc="-5" dirty="0">
                <a:latin typeface="Arial"/>
                <a:cs typeface="Arial"/>
              </a:rPr>
              <a:t>e</a:t>
            </a:r>
            <a:r>
              <a:rPr lang="en-US" b="1" dirty="0">
                <a:latin typeface="Arial"/>
                <a:cs typeface="Arial"/>
              </a:rPr>
              <a:t>n</a:t>
            </a:r>
            <a:r>
              <a:rPr lang="en-US" b="1" spc="-10" dirty="0">
                <a:latin typeface="Arial"/>
                <a:cs typeface="Arial"/>
              </a:rPr>
              <a:t>d</a:t>
            </a:r>
            <a:r>
              <a:rPr lang="en-US" b="1" spc="5" dirty="0">
                <a:latin typeface="Arial"/>
                <a:cs typeface="Arial"/>
              </a:rPr>
              <a:t>e</a:t>
            </a:r>
            <a:r>
              <a:rPr lang="en-US" b="1" spc="-5" dirty="0">
                <a:latin typeface="Arial"/>
                <a:cs typeface="Arial"/>
              </a:rPr>
              <a:t>r</a:t>
            </a:r>
            <a:r>
              <a:rPr lang="en-US" b="1" dirty="0">
                <a:latin typeface="Arial"/>
                <a:cs typeface="Arial"/>
              </a:rPr>
              <a:t>i</a:t>
            </a:r>
            <a:r>
              <a:rPr lang="en-US" b="1" spc="-10" dirty="0">
                <a:latin typeface="Arial"/>
                <a:cs typeface="Arial"/>
              </a:rPr>
              <a:t>n</a:t>
            </a:r>
            <a:r>
              <a:rPr lang="en-US" b="1" dirty="0">
                <a:latin typeface="Arial"/>
                <a:cs typeface="Arial"/>
              </a:rPr>
              <a:t>g</a:t>
            </a:r>
            <a:r>
              <a:rPr lang="en-US" b="1" spc="5" dirty="0">
                <a:latin typeface="Arial"/>
                <a:cs typeface="Arial"/>
              </a:rPr>
              <a:t> </a:t>
            </a:r>
            <a:r>
              <a:rPr lang="en-US" b="1" spc="-5" dirty="0">
                <a:latin typeface="Arial"/>
                <a:cs typeface="Arial"/>
              </a:rPr>
              <a:t>P</a:t>
            </a:r>
            <a:r>
              <a:rPr lang="en-US" b="1" spc="-10" dirty="0">
                <a:latin typeface="Arial"/>
                <a:cs typeface="Arial"/>
              </a:rPr>
              <a:t>i</a:t>
            </a:r>
            <a:r>
              <a:rPr lang="en-US" b="1" dirty="0">
                <a:latin typeface="Arial"/>
                <a:cs typeface="Arial"/>
              </a:rPr>
              <a:t>p</a:t>
            </a:r>
            <a:r>
              <a:rPr lang="en-US" b="1" spc="-5" dirty="0">
                <a:latin typeface="Arial"/>
                <a:cs typeface="Arial"/>
              </a:rPr>
              <a:t>e</a:t>
            </a:r>
            <a:r>
              <a:rPr lang="en-US" b="1" dirty="0">
                <a:latin typeface="Arial"/>
                <a:cs typeface="Arial"/>
              </a:rPr>
              <a:t>li</a:t>
            </a:r>
            <a:r>
              <a:rPr lang="en-US" b="1" spc="-10" dirty="0">
                <a:latin typeface="Arial"/>
                <a:cs typeface="Arial"/>
              </a:rPr>
              <a:t>n</a:t>
            </a:r>
            <a:r>
              <a:rPr lang="en-US" b="1" dirty="0">
                <a:latin typeface="Arial"/>
                <a:cs typeface="Arial"/>
              </a:rPr>
              <a:t>e</a:t>
            </a:r>
            <a:r>
              <a:rPr lang="en-US" b="1" spc="-5" dirty="0">
                <a:latin typeface="Arial"/>
                <a:cs typeface="Arial"/>
              </a:rPr>
              <a:t> </a:t>
            </a:r>
            <a:r>
              <a:rPr lang="en-US" sz="2000" spc="-5" dirty="0">
                <a:latin typeface="Arial"/>
                <a:cs typeface="Arial"/>
              </a:rPr>
              <a:t>(</a:t>
            </a:r>
            <a:r>
              <a:rPr lang="en-US" sz="2000" spc="-10" dirty="0">
                <a:latin typeface="Arial"/>
                <a:cs typeface="Arial"/>
              </a:rPr>
              <a:t>fo</a:t>
            </a:r>
            <a:r>
              <a:rPr lang="en-US" sz="2000" spc="-5" dirty="0">
                <a:latin typeface="Arial"/>
                <a:cs typeface="Arial"/>
              </a:rPr>
              <a:t>r</a:t>
            </a:r>
            <a:r>
              <a:rPr lang="en-US" sz="2000" dirty="0">
                <a:latin typeface="Arial"/>
                <a:cs typeface="Arial"/>
              </a:rPr>
              <a:t> </a:t>
            </a:r>
            <a:r>
              <a:rPr lang="en-US" sz="2000" spc="-10" dirty="0">
                <a:latin typeface="Arial"/>
                <a:cs typeface="Arial"/>
              </a:rPr>
              <a:t>d</a:t>
            </a:r>
            <a:r>
              <a:rPr lang="en-US" sz="2000" dirty="0">
                <a:latin typeface="Arial"/>
                <a:cs typeface="Arial"/>
              </a:rPr>
              <a:t>i</a:t>
            </a:r>
            <a:r>
              <a:rPr lang="en-US" sz="2000" spc="-15" dirty="0">
                <a:latin typeface="Arial"/>
                <a:cs typeface="Arial"/>
              </a:rPr>
              <a:t>r</a:t>
            </a:r>
            <a:r>
              <a:rPr lang="en-US" sz="2000" dirty="0">
                <a:latin typeface="Arial"/>
                <a:cs typeface="Arial"/>
              </a:rPr>
              <a:t>e</a:t>
            </a:r>
            <a:r>
              <a:rPr lang="en-US" sz="2000" spc="-15" dirty="0">
                <a:latin typeface="Arial"/>
                <a:cs typeface="Arial"/>
              </a:rPr>
              <a:t>c</a:t>
            </a:r>
            <a:r>
              <a:rPr lang="en-US" sz="2000" spc="-5" dirty="0">
                <a:latin typeface="Arial"/>
                <a:cs typeface="Arial"/>
              </a:rPr>
              <a:t>t </a:t>
            </a:r>
            <a:r>
              <a:rPr lang="en-US" sz="2000" dirty="0">
                <a:latin typeface="Arial"/>
                <a:cs typeface="Arial"/>
              </a:rPr>
              <a:t>il</a:t>
            </a:r>
            <a:r>
              <a:rPr lang="en-US" sz="2000" spc="-15" dirty="0">
                <a:latin typeface="Arial"/>
                <a:cs typeface="Arial"/>
              </a:rPr>
              <a:t>l</a:t>
            </a:r>
            <a:r>
              <a:rPr lang="en-US" sz="2000" dirty="0">
                <a:latin typeface="Arial"/>
                <a:cs typeface="Arial"/>
              </a:rPr>
              <a:t>u</a:t>
            </a:r>
            <a:r>
              <a:rPr lang="en-US" sz="2000" spc="-10" dirty="0">
                <a:latin typeface="Arial"/>
                <a:cs typeface="Arial"/>
              </a:rPr>
              <a:t>m</a:t>
            </a:r>
            <a:r>
              <a:rPr lang="en-US" sz="2000" dirty="0">
                <a:latin typeface="Arial"/>
                <a:cs typeface="Arial"/>
              </a:rPr>
              <a:t>i</a:t>
            </a:r>
            <a:r>
              <a:rPr lang="en-US" sz="2000" spc="-10" dirty="0">
                <a:latin typeface="Arial"/>
                <a:cs typeface="Arial"/>
              </a:rPr>
              <a:t>nat</a:t>
            </a:r>
            <a:r>
              <a:rPr lang="en-US" sz="2000" dirty="0">
                <a:latin typeface="Arial"/>
                <a:cs typeface="Arial"/>
              </a:rPr>
              <a:t>i</a:t>
            </a:r>
            <a:r>
              <a:rPr lang="en-US" sz="2000" spc="-10" dirty="0">
                <a:latin typeface="Arial"/>
                <a:cs typeface="Arial"/>
              </a:rPr>
              <a:t>o</a:t>
            </a:r>
            <a:r>
              <a:rPr lang="en-US" sz="2000" dirty="0">
                <a:latin typeface="Arial"/>
                <a:cs typeface="Arial"/>
              </a:rPr>
              <a:t>n</a:t>
            </a:r>
            <a:r>
              <a:rPr lang="en-US" sz="2000" spc="-5" dirty="0">
                <a:latin typeface="Arial"/>
                <a:cs typeface="Arial"/>
              </a:rPr>
              <a:t>)</a:t>
            </a:r>
            <a:br>
              <a:rPr lang="en-US" sz="2000" dirty="0">
                <a:latin typeface="Arial"/>
                <a:cs typeface="Arial"/>
              </a:rPr>
            </a:br>
            <a:endParaRPr lang="en-US" dirty="0"/>
          </a:p>
        </p:txBody>
      </p:sp>
      <p:pic>
        <p:nvPicPr>
          <p:cNvPr id="3" name="Picture 2"/>
          <p:cNvPicPr>
            <a:picLocks noChangeAspect="1" noChangeArrowheads="1"/>
          </p:cNvPicPr>
          <p:nvPr/>
        </p:nvPicPr>
        <p:blipFill>
          <a:blip r:embed="rId2"/>
          <a:srcRect/>
          <a:stretch>
            <a:fillRect/>
          </a:stretch>
        </p:blipFill>
        <p:spPr bwMode="auto">
          <a:xfrm>
            <a:off x="609599" y="1066800"/>
            <a:ext cx="8388151" cy="5791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 dirty="0">
                <a:latin typeface="Arial"/>
                <a:cs typeface="Arial"/>
              </a:rPr>
              <a:t>3</a:t>
            </a:r>
            <a:r>
              <a:rPr lang="en-US" b="1" dirty="0">
                <a:latin typeface="Arial"/>
                <a:cs typeface="Arial"/>
              </a:rPr>
              <a:t>D </a:t>
            </a:r>
            <a:r>
              <a:rPr lang="en-US" b="1" spc="5" dirty="0">
                <a:latin typeface="Arial"/>
                <a:cs typeface="Arial"/>
              </a:rPr>
              <a:t>R</a:t>
            </a:r>
            <a:r>
              <a:rPr lang="en-US" b="1" spc="-5" dirty="0">
                <a:latin typeface="Arial"/>
                <a:cs typeface="Arial"/>
              </a:rPr>
              <a:t>e</a:t>
            </a:r>
            <a:r>
              <a:rPr lang="en-US" b="1" dirty="0">
                <a:latin typeface="Arial"/>
                <a:cs typeface="Arial"/>
              </a:rPr>
              <a:t>n</a:t>
            </a:r>
            <a:r>
              <a:rPr lang="en-US" b="1" spc="-10" dirty="0">
                <a:latin typeface="Arial"/>
                <a:cs typeface="Arial"/>
              </a:rPr>
              <a:t>d</a:t>
            </a:r>
            <a:r>
              <a:rPr lang="en-US" b="1" spc="5" dirty="0">
                <a:latin typeface="Arial"/>
                <a:cs typeface="Arial"/>
              </a:rPr>
              <a:t>e</a:t>
            </a:r>
            <a:r>
              <a:rPr lang="en-US" b="1" spc="-5" dirty="0">
                <a:latin typeface="Arial"/>
                <a:cs typeface="Arial"/>
              </a:rPr>
              <a:t>r</a:t>
            </a:r>
            <a:r>
              <a:rPr lang="en-US" b="1" dirty="0">
                <a:latin typeface="Arial"/>
                <a:cs typeface="Arial"/>
              </a:rPr>
              <a:t>i</a:t>
            </a:r>
            <a:r>
              <a:rPr lang="en-US" b="1" spc="-10" dirty="0">
                <a:latin typeface="Arial"/>
                <a:cs typeface="Arial"/>
              </a:rPr>
              <a:t>n</a:t>
            </a:r>
            <a:r>
              <a:rPr lang="en-US" b="1" dirty="0">
                <a:latin typeface="Arial"/>
                <a:cs typeface="Arial"/>
              </a:rPr>
              <a:t>g</a:t>
            </a:r>
            <a:r>
              <a:rPr lang="en-US" b="1" spc="5" dirty="0">
                <a:latin typeface="Arial"/>
                <a:cs typeface="Arial"/>
              </a:rPr>
              <a:t> </a:t>
            </a:r>
            <a:r>
              <a:rPr lang="en-US" b="1" spc="-5" dirty="0">
                <a:latin typeface="Arial"/>
                <a:cs typeface="Arial"/>
              </a:rPr>
              <a:t>P</a:t>
            </a:r>
            <a:r>
              <a:rPr lang="en-US" b="1" spc="-10" dirty="0">
                <a:latin typeface="Arial"/>
                <a:cs typeface="Arial"/>
              </a:rPr>
              <a:t>i</a:t>
            </a:r>
            <a:r>
              <a:rPr lang="en-US" b="1" dirty="0">
                <a:latin typeface="Arial"/>
                <a:cs typeface="Arial"/>
              </a:rPr>
              <a:t>p</a:t>
            </a:r>
            <a:r>
              <a:rPr lang="en-US" b="1" spc="-5" dirty="0">
                <a:latin typeface="Arial"/>
                <a:cs typeface="Arial"/>
              </a:rPr>
              <a:t>e</a:t>
            </a:r>
            <a:r>
              <a:rPr lang="en-US" b="1" dirty="0">
                <a:latin typeface="Arial"/>
                <a:cs typeface="Arial"/>
              </a:rPr>
              <a:t>li</a:t>
            </a:r>
            <a:r>
              <a:rPr lang="en-US" b="1" spc="-10" dirty="0">
                <a:latin typeface="Arial"/>
                <a:cs typeface="Arial"/>
              </a:rPr>
              <a:t>n</a:t>
            </a:r>
            <a:r>
              <a:rPr lang="en-US" b="1" dirty="0">
                <a:latin typeface="Arial"/>
                <a:cs typeface="Arial"/>
              </a:rPr>
              <a:t>e</a:t>
            </a:r>
            <a:r>
              <a:rPr lang="en-US" b="1" spc="-5" dirty="0">
                <a:latin typeface="Arial"/>
                <a:cs typeface="Arial"/>
              </a:rPr>
              <a:t> </a:t>
            </a:r>
            <a:r>
              <a:rPr lang="en-US" sz="2000" spc="-5" dirty="0">
                <a:latin typeface="Arial"/>
                <a:cs typeface="Arial"/>
              </a:rPr>
              <a:t>(</a:t>
            </a:r>
            <a:r>
              <a:rPr lang="en-US" sz="2000" spc="-10" dirty="0">
                <a:latin typeface="Arial"/>
                <a:cs typeface="Arial"/>
              </a:rPr>
              <a:t>fo</a:t>
            </a:r>
            <a:r>
              <a:rPr lang="en-US" sz="2000" spc="-5" dirty="0">
                <a:latin typeface="Arial"/>
                <a:cs typeface="Arial"/>
              </a:rPr>
              <a:t>r</a:t>
            </a:r>
            <a:r>
              <a:rPr lang="en-US" sz="2000" dirty="0">
                <a:latin typeface="Arial"/>
                <a:cs typeface="Arial"/>
              </a:rPr>
              <a:t> </a:t>
            </a:r>
            <a:r>
              <a:rPr lang="en-US" sz="2000" spc="-10" dirty="0">
                <a:latin typeface="Arial"/>
                <a:cs typeface="Arial"/>
              </a:rPr>
              <a:t>d</a:t>
            </a:r>
            <a:r>
              <a:rPr lang="en-US" sz="2000" dirty="0">
                <a:latin typeface="Arial"/>
                <a:cs typeface="Arial"/>
              </a:rPr>
              <a:t>i</a:t>
            </a:r>
            <a:r>
              <a:rPr lang="en-US" sz="2000" spc="-15" dirty="0">
                <a:latin typeface="Arial"/>
                <a:cs typeface="Arial"/>
              </a:rPr>
              <a:t>r</a:t>
            </a:r>
            <a:r>
              <a:rPr lang="en-US" sz="2000" dirty="0">
                <a:latin typeface="Arial"/>
                <a:cs typeface="Arial"/>
              </a:rPr>
              <a:t>e</a:t>
            </a:r>
            <a:r>
              <a:rPr lang="en-US" sz="2000" spc="-15" dirty="0">
                <a:latin typeface="Arial"/>
                <a:cs typeface="Arial"/>
              </a:rPr>
              <a:t>c</a:t>
            </a:r>
            <a:r>
              <a:rPr lang="en-US" sz="2000" spc="-5" dirty="0">
                <a:latin typeface="Arial"/>
                <a:cs typeface="Arial"/>
              </a:rPr>
              <a:t>t </a:t>
            </a:r>
            <a:r>
              <a:rPr lang="en-US" sz="2000" dirty="0">
                <a:latin typeface="Arial"/>
                <a:cs typeface="Arial"/>
              </a:rPr>
              <a:t>il</a:t>
            </a:r>
            <a:r>
              <a:rPr lang="en-US" sz="2000" spc="-15" dirty="0">
                <a:latin typeface="Arial"/>
                <a:cs typeface="Arial"/>
              </a:rPr>
              <a:t>l</a:t>
            </a:r>
            <a:r>
              <a:rPr lang="en-US" sz="2000" dirty="0">
                <a:latin typeface="Arial"/>
                <a:cs typeface="Arial"/>
              </a:rPr>
              <a:t>u</a:t>
            </a:r>
            <a:r>
              <a:rPr lang="en-US" sz="2000" spc="-10" dirty="0">
                <a:latin typeface="Arial"/>
                <a:cs typeface="Arial"/>
              </a:rPr>
              <a:t>m</a:t>
            </a:r>
            <a:r>
              <a:rPr lang="en-US" sz="2000" dirty="0">
                <a:latin typeface="Arial"/>
                <a:cs typeface="Arial"/>
              </a:rPr>
              <a:t>i</a:t>
            </a:r>
            <a:r>
              <a:rPr lang="en-US" sz="2000" spc="-10" dirty="0">
                <a:latin typeface="Arial"/>
                <a:cs typeface="Arial"/>
              </a:rPr>
              <a:t>nat</a:t>
            </a:r>
            <a:r>
              <a:rPr lang="en-US" sz="2000" dirty="0">
                <a:latin typeface="Arial"/>
                <a:cs typeface="Arial"/>
              </a:rPr>
              <a:t>i</a:t>
            </a:r>
            <a:r>
              <a:rPr lang="en-US" sz="2000" spc="-10" dirty="0">
                <a:latin typeface="Arial"/>
                <a:cs typeface="Arial"/>
              </a:rPr>
              <a:t>o</a:t>
            </a:r>
            <a:r>
              <a:rPr lang="en-US" sz="2000" dirty="0">
                <a:latin typeface="Arial"/>
                <a:cs typeface="Arial"/>
              </a:rPr>
              <a:t>n</a:t>
            </a:r>
            <a:r>
              <a:rPr lang="en-US" sz="2000" spc="-5" dirty="0">
                <a:latin typeface="Arial"/>
                <a:cs typeface="Arial"/>
              </a:rPr>
              <a:t>)</a:t>
            </a:r>
            <a:br>
              <a:rPr lang="en-US" sz="2000" dirty="0">
                <a:latin typeface="Arial"/>
                <a:cs typeface="Arial"/>
              </a:rPr>
            </a:br>
            <a:endParaRPr lang="en-US" dirty="0"/>
          </a:p>
        </p:txBody>
      </p:sp>
      <p:pic>
        <p:nvPicPr>
          <p:cNvPr id="5123" name="Picture 3"/>
          <p:cNvPicPr>
            <a:picLocks noChangeAspect="1" noChangeArrowheads="1"/>
          </p:cNvPicPr>
          <p:nvPr/>
        </p:nvPicPr>
        <p:blipFill>
          <a:blip r:embed="rId2"/>
          <a:srcRect/>
          <a:stretch>
            <a:fillRect/>
          </a:stretch>
        </p:blipFill>
        <p:spPr bwMode="auto">
          <a:xfrm>
            <a:off x="609600" y="990600"/>
            <a:ext cx="8534400" cy="545219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On-screen Show (4:3)</PresentationFormat>
  <Paragraphs>66</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Cambria</vt:lpstr>
      <vt:lpstr>Times New Roman</vt:lpstr>
      <vt:lpstr>Wingdings</vt:lpstr>
      <vt:lpstr>Office Theme</vt:lpstr>
      <vt:lpstr>Camera Transformations</vt:lpstr>
      <vt:lpstr>3D Rendering Pipeline (for direct illumination) </vt:lpstr>
      <vt:lpstr>Example: OpenGL </vt:lpstr>
      <vt:lpstr>3D Rendering Pipeline (for direct illumination) </vt:lpstr>
      <vt:lpstr>3D Rendering Pipeline (for direct illumination) </vt:lpstr>
      <vt:lpstr>3D Rendering Pipeline (for direct illumination) </vt:lpstr>
      <vt:lpstr>3D Rendering Pipeline (for direct illumination) </vt:lpstr>
      <vt:lpstr>3D Rendering Pipeline (for direct illumination) </vt:lpstr>
      <vt:lpstr>3D Rendering Pipeline (for direct illumination) </vt:lpstr>
      <vt:lpstr>Transformations </vt:lpstr>
      <vt:lpstr>Transformations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Viewing Transformations </vt:lpstr>
      <vt:lpstr>Camera Coordinates </vt:lpstr>
      <vt:lpstr>Viewing Transformation </vt:lpstr>
      <vt:lpstr> Projection </vt:lpstr>
      <vt:lpstr> Taxonomy of Projections  </vt:lpstr>
      <vt:lpstr> Perspective and Parallel Projection </vt:lpstr>
      <vt:lpstr> Parallel Projection  </vt:lpstr>
      <vt:lpstr>  Parallel Projection View Volume   </vt:lpstr>
      <vt:lpstr>  Perspective Projection  </vt:lpstr>
      <vt:lpstr>  Perspective Projection  </vt:lpstr>
      <vt:lpstr>  Perspective Projection  </vt:lpstr>
      <vt:lpstr>  Perspective Projection  </vt:lpstr>
      <vt:lpstr> Perspective vs. Parallel  </vt:lpstr>
      <vt:lpstr>Projections in OpenGL</vt:lpstr>
      <vt:lpstr>Orthographic Projections</vt:lpstr>
      <vt:lpstr>Perspective Projections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Viewing Transformations</dc:title>
  <dc:creator>Ferdosi</dc:creator>
  <cp:lastModifiedBy>Bilkis Jamal Ferdosi</cp:lastModifiedBy>
  <cp:revision>68</cp:revision>
  <dcterms:created xsi:type="dcterms:W3CDTF">2015-08-03T09:14:58Z</dcterms:created>
  <dcterms:modified xsi:type="dcterms:W3CDTF">2021-02-06T07:51:10Z</dcterms:modified>
</cp:coreProperties>
</file>