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7" r:id="rId9"/>
    <p:sldId id="265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2" r:id="rId23"/>
    <p:sldId id="283" r:id="rId24"/>
    <p:sldId id="284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21F7-F5E9-4E35-8432-10A516EAE2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F118-6E70-41BB-8BDB-C5C1F572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2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21F7-F5E9-4E35-8432-10A516EAE2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F118-6E70-41BB-8BDB-C5C1F572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21F7-F5E9-4E35-8432-10A516EAE2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F118-6E70-41BB-8BDB-C5C1F572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21F7-F5E9-4E35-8432-10A516EAE2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F118-6E70-41BB-8BDB-C5C1F572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4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21F7-F5E9-4E35-8432-10A516EAE2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F118-6E70-41BB-8BDB-C5C1F572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9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21F7-F5E9-4E35-8432-10A516EAE2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F118-6E70-41BB-8BDB-C5C1F572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2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21F7-F5E9-4E35-8432-10A516EAE2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F118-6E70-41BB-8BDB-C5C1F572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5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21F7-F5E9-4E35-8432-10A516EAE2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F118-6E70-41BB-8BDB-C5C1F572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5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21F7-F5E9-4E35-8432-10A516EAE2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F118-6E70-41BB-8BDB-C5C1F572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6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21F7-F5E9-4E35-8432-10A516EAE2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F118-6E70-41BB-8BDB-C5C1F572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2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21F7-F5E9-4E35-8432-10A516EAE2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1F118-6E70-41BB-8BDB-C5C1F572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5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F21F7-F5E9-4E35-8432-10A516EAE21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1F118-6E70-41BB-8BDB-C5C1F5722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1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atmull%E2%80%93Clark_subdivision_surfac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Curves and Splines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951426" y="2004196"/>
            <a:ext cx="8624833" cy="446191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Subdivision </a:t>
            </a:r>
            <a:r>
              <a:rPr lang="en-US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of a Bezier </a:t>
            </a:r>
            <a:r>
              <a:rPr lang="en-US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Curve</a:t>
            </a:r>
            <a:br>
              <a:rPr lang="en-US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Casteljau</a:t>
            </a: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Construction </a:t>
            </a:r>
            <a:r>
              <a:rPr lang="en-US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4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312873"/>
            <a:ext cx="10408920" cy="639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357642"/>
            <a:ext cx="9154886" cy="64436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5737" y="4365060"/>
            <a:ext cx="6113417" cy="120032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pPr lvl="1"/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the tangent vectors of the two cubic curve segments are equal </a:t>
            </a:r>
            <a:r>
              <a:rPr lang="en-US" altLang="zh-TW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(both directions and magnitudes) </a:t>
            </a:r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at the segments’ join point</a:t>
            </a:r>
          </a:p>
        </p:txBody>
      </p:sp>
    </p:spTree>
    <p:extLst>
      <p:ext uri="{BB962C8B-B14F-4D97-AF65-F5344CB8AC3E}">
        <p14:creationId xmlns:p14="http://schemas.microsoft.com/office/powerpoint/2010/main" val="38677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338999"/>
            <a:ext cx="9253544" cy="630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65123"/>
            <a:ext cx="11237261" cy="36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1196918" cy="361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1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1201325" cy="350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1218817" cy="348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824"/>
            <a:ext cx="11192691" cy="630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Cubic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B-Splines: Basis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1825624"/>
            <a:ext cx="10928162" cy="19495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352153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</a:rPr>
              <a:t>These </a:t>
            </a:r>
            <a:r>
              <a:rPr lang="en-US" sz="3200" dirty="0">
                <a:latin typeface="Times New Roman" panose="02020603050405020304" pitchFamily="18" charset="0"/>
              </a:rPr>
              <a:t>sum to 1, too!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941490" y="4161844"/>
            <a:ext cx="10566887" cy="8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What is a Curve</a:t>
            </a:r>
            <a:r>
              <a:rPr lang="en-CA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?</a:t>
            </a:r>
            <a:endParaRPr lang="en-US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</a:t>
            </a:r>
            <a:r>
              <a:rPr lang="en-US" altLang="en-US" sz="3200" dirty="0" smtClean="0">
                <a:solidFill>
                  <a:srgbClr val="3366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curve </a:t>
            </a: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is an infinitely large set of points where</a:t>
            </a:r>
          </a:p>
          <a:p>
            <a:pPr lvl="1"/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Any point has two neighbors (except endpoints and starting points)</a:t>
            </a:r>
          </a:p>
          <a:p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Some curves have no endpoints</a:t>
            </a:r>
          </a:p>
          <a:p>
            <a:pPr lvl="1"/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Either </a:t>
            </a:r>
            <a:r>
              <a:rPr lang="en-US" altLang="en-US" sz="32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infinite curve</a:t>
            </a:r>
          </a:p>
          <a:p>
            <a:pPr lvl="1"/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Or, </a:t>
            </a:r>
            <a:r>
              <a:rPr lang="en-US" altLang="en-US" sz="3200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closed curve </a:t>
            </a:r>
            <a:r>
              <a:rPr lang="en-US" altLang="en-US" sz="3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(like a loop)</a:t>
            </a:r>
          </a:p>
        </p:txBody>
      </p:sp>
    </p:spTree>
    <p:extLst>
      <p:ext uri="{BB962C8B-B14F-4D97-AF65-F5344CB8AC3E}">
        <p14:creationId xmlns:p14="http://schemas.microsoft.com/office/powerpoint/2010/main" val="11871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7941" y="1616669"/>
            <a:ext cx="1079863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NURBS-shapes are not only defined by control points; weights, associated with each control point are also necessary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NURBS are industry standard tools for the representation and design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reasons for the use of NURBS are, that they: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common mathematical form for both, standard analytical shapes (e.g. conics) and free form shapes;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 flexibility to design a large variety of shapes;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evaluated reasonably fast by numerically stable and accurate algorithms;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invariant under affine as well as perspective transformations;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generalizations of non-rational B-splines and non-rational and rational Bezier curves and surfaces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7941" y="527259"/>
            <a:ext cx="101874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Nonuniform</a:t>
            </a:r>
            <a:r>
              <a:rPr lang="en-US" sz="4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Rational B-Splines - NURBS</a:t>
            </a:r>
          </a:p>
        </p:txBody>
      </p:sp>
    </p:spTree>
    <p:extLst>
      <p:ext uri="{BB962C8B-B14F-4D97-AF65-F5344CB8AC3E}">
        <p14:creationId xmlns:p14="http://schemas.microsoft.com/office/powerpoint/2010/main" val="17496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Bézier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1539594"/>
            <a:ext cx="10186851" cy="51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338231"/>
            <a:ext cx="8749937" cy="62504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88" y="-13447"/>
            <a:ext cx="4503070" cy="65125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8882" y="778712"/>
            <a:ext cx="6517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Catmull–Clark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subdivision surface</a:t>
            </a:r>
            <a:endParaRPr lang="en-US" sz="2800" b="1" i="0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32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365125"/>
            <a:ext cx="8690279" cy="634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0704"/>
            <a:ext cx="8808361" cy="63305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19703" y="365125"/>
            <a:ext cx="2226858" cy="54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1" y="1851750"/>
            <a:ext cx="7574280" cy="35332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199" y="5480903"/>
            <a:ext cx="105417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latin typeface="Times New Roman" panose="02020603050405020304" pitchFamily="18" charset="0"/>
              </a:rPr>
              <a:t>Subvision</a:t>
            </a:r>
            <a:r>
              <a:rPr lang="en-US" sz="3200" b="1" dirty="0" smtClean="0">
                <a:latin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</a:rPr>
              <a:t>curves and surfaces </a:t>
            </a:r>
          </a:p>
          <a:p>
            <a:r>
              <a:rPr lang="en-US" sz="32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    http</a:t>
            </a: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://www.cs.nyu.edu/~dzorin/sig00course/ </a:t>
            </a:r>
            <a:r>
              <a:rPr lang="en-US" sz="32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endParaRPr lang="en-US" sz="3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312873"/>
            <a:ext cx="10853057" cy="632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365125"/>
            <a:ext cx="10630989" cy="614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250764"/>
            <a:ext cx="10515600" cy="646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365125"/>
            <a:ext cx="10709366" cy="63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56816" y="365125"/>
            <a:ext cx="10932209" cy="64479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87409" y="5605670"/>
            <a:ext cx="2766391" cy="571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199" y="365124"/>
            <a:ext cx="10330544" cy="630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8" t="28680" r="2049"/>
          <a:stretch/>
        </p:blipFill>
        <p:spPr bwMode="auto">
          <a:xfrm>
            <a:off x="6803154" y="3853624"/>
            <a:ext cx="5293051" cy="292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Subdivision </a:t>
            </a:r>
            <a:r>
              <a:rPr lang="en-US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of a Bezier </a:t>
            </a:r>
            <a:r>
              <a:rPr lang="en-US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Curve</a:t>
            </a:r>
            <a:br>
              <a:rPr lang="en-US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Casteljau</a:t>
            </a: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Construction </a:t>
            </a:r>
            <a:r>
              <a:rPr lang="en-US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968982"/>
            <a:ext cx="9578009" cy="2995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</a:rPr>
              <a:t>Take </a:t>
            </a:r>
            <a:r>
              <a:rPr lang="en-US" sz="3200" dirty="0">
                <a:latin typeface="Times New Roman" panose="02020603050405020304" pitchFamily="18" charset="0"/>
              </a:rPr>
              <a:t>the middle point of each of the 3 segments 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</a:rPr>
              <a:t>Construct </a:t>
            </a:r>
            <a:r>
              <a:rPr lang="en-US" sz="3200" dirty="0">
                <a:latin typeface="Times New Roman" panose="02020603050405020304" pitchFamily="18" charset="0"/>
              </a:rPr>
              <a:t>the two segments joining them 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</a:rPr>
              <a:t>Take </a:t>
            </a:r>
            <a:r>
              <a:rPr lang="en-US" sz="3200" dirty="0">
                <a:latin typeface="Times New Roman" panose="02020603050405020304" pitchFamily="18" charset="0"/>
              </a:rPr>
              <a:t>the middle of those two new segments 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</a:rPr>
              <a:t>Join </a:t>
            </a:r>
            <a:r>
              <a:rPr lang="en-US" sz="3200" dirty="0">
                <a:latin typeface="Times New Roman" panose="02020603050405020304" pitchFamily="18" charset="0"/>
              </a:rPr>
              <a:t>them 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</a:rPr>
              <a:t>Take </a:t>
            </a:r>
            <a:r>
              <a:rPr lang="en-US" sz="3200" dirty="0">
                <a:latin typeface="Times New Roman" panose="02020603050405020304" pitchFamily="18" charset="0"/>
              </a:rPr>
              <a:t>the middle point P’’’ </a:t>
            </a:r>
          </a:p>
        </p:txBody>
      </p:sp>
    </p:spTree>
    <p:extLst>
      <p:ext uri="{BB962C8B-B14F-4D97-AF65-F5344CB8AC3E}">
        <p14:creationId xmlns:p14="http://schemas.microsoft.com/office/powerpoint/2010/main" val="11596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260</Words>
  <Application>Microsoft Office PowerPoint</Application>
  <PresentationFormat>Widescreen</PresentationFormat>
  <Paragraphs>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ＭＳ Ｐゴシック</vt:lpstr>
      <vt:lpstr>arial</vt:lpstr>
      <vt:lpstr>arial</vt:lpstr>
      <vt:lpstr>Calibri</vt:lpstr>
      <vt:lpstr>Calibri Light</vt:lpstr>
      <vt:lpstr>PMingLiU</vt:lpstr>
      <vt:lpstr>Times New Roman</vt:lpstr>
      <vt:lpstr>Verdana</vt:lpstr>
      <vt:lpstr>Wingdings</vt:lpstr>
      <vt:lpstr>Office Theme</vt:lpstr>
      <vt:lpstr>Curves and Splines</vt:lpstr>
      <vt:lpstr>What is a Curve?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Subdivision of a Bezier Curve De Casteljau Construction  </vt:lpstr>
      <vt:lpstr>Subdivision of a Bezier Curve De Casteljau Construction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Cubic B-Splines: Basis </vt:lpstr>
      <vt:lpstr>PowerPoint Presentation</vt:lpstr>
      <vt:lpstr>Tensor Bézier Patches </vt:lpstr>
      <vt:lpstr>PowerPoint Presentation</vt:lpstr>
      <vt:lpstr>PowerPoint Presentation</vt:lpstr>
      <vt:lpstr>PowerPoint Presentation</vt:lpstr>
      <vt:lpstr>More…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bilkis</dc:creator>
  <cp:lastModifiedBy>bilkis</cp:lastModifiedBy>
  <cp:revision>32</cp:revision>
  <dcterms:created xsi:type="dcterms:W3CDTF">2020-06-11T22:04:47Z</dcterms:created>
  <dcterms:modified xsi:type="dcterms:W3CDTF">2020-08-18T19:52:53Z</dcterms:modified>
</cp:coreProperties>
</file>