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3E83-D348-46F0-82FD-1CC4D6BF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984BF-55B6-4264-9AAB-D72C20B04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0BFC-EB9C-46CA-B108-182A0BA1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F6C7-9042-4710-ADC0-2E246DEC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A24C-B746-4B0F-A10F-24DF4FD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A900-3DE1-4AFA-8167-070DE9BC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8F897-2DEB-4B99-BFCD-78D6FCEB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16D11-6A15-4E30-847A-CB6C566A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3FC2-4CB7-4BBE-BAB2-D2117B5C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2D05-234D-4FC6-9D38-F612D6D2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271B-0F83-427D-9B73-2AE9DF3C6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37CB5-276C-4BCF-ADAB-91E8FCF1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1888-AF2B-41C9-9CB4-3B9AB085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10D0-9750-498C-8836-44DAD752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C5A4-BEF1-4EEC-8253-383FD125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B8EF-0C45-4008-BBE3-E804F27D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515D-6801-4CA5-91A1-2BAB1477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3F10-CA4A-4AA0-8510-82AE1163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FB90-FBFA-4D40-B2E9-C1B3A1A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7041-4A79-4610-89AA-63EB983A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3F9B-FD8B-4EDC-A53A-609975AE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00A2-4407-4DE9-A849-EC355476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1B7C-BE5B-4AAB-8888-FA481580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E0DB-5B73-4DE8-93AD-898FEB2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8992-A05D-4D99-A4F9-8607761F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55F6-B600-42C1-9D58-B20D8C06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81B-A164-4E6F-A700-553ED5C60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A0F16-AFE0-436C-BD94-5C3B6D93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BDCC-AE66-4FBD-BA46-2CE33F81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7CA8A-9CE6-433B-BBBF-9AD148C3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C913F-C1E5-4B0D-B055-8C84DDAD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E1F1-0F2D-4C9D-95C9-C6A3A7FA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E664-D0D7-4D93-BAC3-734FD3DB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2D4CF-E8F1-4BD5-8C79-4F54F4348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7AD89-F4C9-45E6-BB80-5CFEEFFE2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F14CD-76C6-4C53-B0D8-5BD801191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63A45-E2DB-417E-A70F-083BF6E4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EBE9-E195-44ED-B3D5-E208BF0B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B12E5-E585-4160-882D-24C31C2B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7E84-54C9-4743-BB41-C6533C33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3981F-E3E9-4782-9DD3-A4D589E8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1D683-0561-49BA-8CCD-72B3F7F4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AF821-9F67-4746-A8E4-4DC14E0D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3FE1-3317-4A9F-A40E-A1C06AE9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C5407-51D3-450C-B45E-0532EAEF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11B88-615D-490C-AF21-18860E76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EF78-9BB6-4CD7-8D70-4440956C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DB9B-1FC3-41E8-8A35-88D7C241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CED46-8895-430D-8A0C-C115E06C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88D8-138C-49AC-8136-9DC9C322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A0E3-3E5C-4CCC-BB29-DB86BF29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E1DA-924C-44A4-AD37-8901C4EC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4902-7F0F-45EF-9F33-E368799D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AB934-3541-4C5E-8BDD-7547D8B8F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7C390-7633-44D0-97DC-C3DDE06B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C35B-D46C-4F98-A4E6-4CEC35E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74FA-8289-4875-9FF2-372DAB3C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4F1A-A499-4178-BB34-00A5B24A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2D3F8-E7FE-4314-88E8-97ED579C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C31FC-DF53-4A19-B9E0-B99D9ADA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6725-99A4-4836-B4B7-52173E32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76F3-80E3-4FB2-BC00-A9F39B2A021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6921-F1C6-42DA-BBD7-91BC2DC2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AD3C-D918-4A33-BCF6-B59DA02DC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C1EE-1EDE-40ED-B489-41C9B30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AB96-1D49-4163-B674-8A5C5E9A0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E9F47-348C-4930-93DD-088B30F0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67463" cy="2526536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Data Science with Python part 2</a:t>
            </a:r>
          </a:p>
          <a:p>
            <a:r>
              <a:rPr lang="en-US" dirty="0"/>
              <a:t>EMK Center </a:t>
            </a:r>
          </a:p>
          <a:p>
            <a:endParaRPr lang="en-US" dirty="0"/>
          </a:p>
          <a:p>
            <a:r>
              <a:rPr lang="en-US" dirty="0"/>
              <a:t>Rashik Intisar Siddiquee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D8FB-A002-4BC8-AED8-420A667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2DB2FE-4FE7-4050-97EA-09D874A27BF3}"/>
              </a:ext>
            </a:extLst>
          </p:cNvPr>
          <p:cNvSpPr/>
          <p:nvPr/>
        </p:nvSpPr>
        <p:spPr>
          <a:xfrm>
            <a:off x="1465832" y="2910724"/>
            <a:ext cx="2296470" cy="2219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SysBP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BPMeds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Prevalenthyp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DiaBP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C9AE5-A012-49E4-BE02-B390AF17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60" y="2910724"/>
            <a:ext cx="2380232" cy="2219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CigsPerday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CurrentSmoker</a:t>
            </a:r>
            <a:r>
              <a:rPr lang="en-US" sz="2000" dirty="0"/>
              <a:t>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8A01356-D81F-4FC2-9C5E-89581263D255}"/>
              </a:ext>
            </a:extLst>
          </p:cNvPr>
          <p:cNvSpPr txBox="1">
            <a:spLocks/>
          </p:cNvSpPr>
          <p:nvPr/>
        </p:nvSpPr>
        <p:spPr>
          <a:xfrm>
            <a:off x="7650250" y="2910724"/>
            <a:ext cx="2380232" cy="2219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glucose</a:t>
            </a:r>
          </a:p>
          <a:p>
            <a:pPr marL="285750" indent="-285750"/>
            <a:r>
              <a:rPr lang="en-US" sz="2000" dirty="0"/>
              <a:t>diabetes</a:t>
            </a:r>
          </a:p>
        </p:txBody>
      </p:sp>
    </p:spTree>
    <p:extLst>
      <p:ext uri="{BB962C8B-B14F-4D97-AF65-F5344CB8AC3E}">
        <p14:creationId xmlns:p14="http://schemas.microsoft.com/office/powerpoint/2010/main" val="88907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A7C6-41B8-4E48-85A4-253CF960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squared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C727-9323-4425-A23A-00036A61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relationship with target variable 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Education </a:t>
            </a:r>
          </a:p>
          <a:p>
            <a:pPr lvl="1"/>
            <a:r>
              <a:rPr lang="en-US" dirty="0" err="1"/>
              <a:t>BPMeds</a:t>
            </a:r>
            <a:endParaRPr lang="en-US" dirty="0"/>
          </a:p>
          <a:p>
            <a:pPr lvl="1"/>
            <a:r>
              <a:rPr lang="en-US" dirty="0"/>
              <a:t>Prevalent hypertension</a:t>
            </a:r>
          </a:p>
          <a:p>
            <a:pPr lvl="1"/>
            <a:r>
              <a:rPr lang="en-US" dirty="0"/>
              <a:t>Diabetes </a:t>
            </a:r>
          </a:p>
          <a:p>
            <a:pPr lvl="1"/>
            <a:r>
              <a:rPr lang="en-US" dirty="0"/>
              <a:t>Prevalent Stroke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3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F8-ED3B-44D5-9427-49D0A0E3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8102-8C21-41B1-88A0-C85E46DF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Unequal mean between two groups </a:t>
            </a:r>
          </a:p>
          <a:p>
            <a:pPr lvl="1"/>
            <a:r>
              <a:rPr lang="en-US" dirty="0"/>
              <a:t>Age </a:t>
            </a:r>
          </a:p>
          <a:p>
            <a:pPr lvl="1"/>
            <a:r>
              <a:rPr lang="en-US" dirty="0"/>
              <a:t>Glucose</a:t>
            </a:r>
          </a:p>
          <a:p>
            <a:pPr lvl="1"/>
            <a:r>
              <a:rPr lang="en-US" dirty="0"/>
              <a:t>Cigarettes per day </a:t>
            </a:r>
          </a:p>
          <a:p>
            <a:pPr lvl="1"/>
            <a:r>
              <a:rPr lang="en-US" dirty="0"/>
              <a:t>Total Cholesterol </a:t>
            </a:r>
          </a:p>
          <a:p>
            <a:pPr lvl="1"/>
            <a:r>
              <a:rPr lang="en-US" dirty="0"/>
              <a:t>BMI</a:t>
            </a:r>
          </a:p>
          <a:p>
            <a:pPr lvl="1"/>
            <a:r>
              <a:rPr lang="en-US" dirty="0"/>
              <a:t>Blood pressure </a:t>
            </a:r>
          </a:p>
        </p:txBody>
      </p:sp>
    </p:spTree>
    <p:extLst>
      <p:ext uri="{BB962C8B-B14F-4D97-AF65-F5344CB8AC3E}">
        <p14:creationId xmlns:p14="http://schemas.microsoft.com/office/powerpoint/2010/main" val="323821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83B2-40B9-44D2-9C78-E1C0EED3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D006-988B-4C62-B2D5-4ACA5620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 </a:t>
            </a:r>
          </a:p>
          <a:p>
            <a:pPr lvl="1"/>
            <a:r>
              <a:rPr lang="en-US" dirty="0"/>
              <a:t>Logistic Regression </a:t>
            </a:r>
          </a:p>
          <a:p>
            <a:pPr lvl="2"/>
            <a:r>
              <a:rPr lang="en-US" dirty="0"/>
              <a:t>Scikit learn </a:t>
            </a:r>
          </a:p>
          <a:p>
            <a:pPr lvl="2"/>
            <a:r>
              <a:rPr lang="en-US" dirty="0" err="1"/>
              <a:t>Statsmodel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 nearest neighbor </a:t>
            </a:r>
          </a:p>
          <a:p>
            <a:pPr lvl="1"/>
            <a:r>
              <a:rPr lang="en-US" dirty="0"/>
              <a:t>SVC</a:t>
            </a:r>
          </a:p>
          <a:p>
            <a:pPr lvl="1"/>
            <a:r>
              <a:rPr lang="en-US" dirty="0"/>
              <a:t>Decision Tree </a:t>
            </a:r>
          </a:p>
          <a:p>
            <a:pPr lvl="1"/>
            <a:r>
              <a:rPr lang="en-US" dirty="0"/>
              <a:t>Backward elimination </a:t>
            </a:r>
          </a:p>
          <a:p>
            <a:pPr lvl="1"/>
            <a:r>
              <a:rPr lang="en-US" dirty="0"/>
              <a:t>Random Forest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2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0672E-E667-4DF9-BBEF-11FD2EAD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2" y="1373884"/>
            <a:ext cx="6295420" cy="4273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50D4A-D0A1-481B-A184-4418BE7F57EE}"/>
              </a:ext>
            </a:extLst>
          </p:cNvPr>
          <p:cNvSpPr txBox="1"/>
          <p:nvPr/>
        </p:nvSpPr>
        <p:spPr>
          <a:xfrm>
            <a:off x="7636287" y="1758998"/>
            <a:ext cx="357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factors account for 85% of the variation </a:t>
            </a:r>
          </a:p>
        </p:txBody>
      </p:sp>
    </p:spTree>
    <p:extLst>
      <p:ext uri="{BB962C8B-B14F-4D97-AF65-F5344CB8AC3E}">
        <p14:creationId xmlns:p14="http://schemas.microsoft.com/office/powerpoint/2010/main" val="424634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93F5-7CBC-4AAB-924A-A6617568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B73E-B56C-4C67-B5AF-59A7232B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         1.656171</a:t>
            </a:r>
          </a:p>
          <a:p>
            <a:r>
              <a:rPr lang="en-US" dirty="0"/>
              <a:t>age             1.018453</a:t>
            </a:r>
          </a:p>
          <a:p>
            <a:r>
              <a:rPr lang="en-US" dirty="0"/>
              <a:t>education       0.802762</a:t>
            </a:r>
          </a:p>
          <a:p>
            <a:r>
              <a:rPr lang="en-US" dirty="0" err="1"/>
              <a:t>prevalentHyp</a:t>
            </a:r>
            <a:r>
              <a:rPr lang="en-US" dirty="0"/>
              <a:t>    2.932675</a:t>
            </a:r>
          </a:p>
          <a:p>
            <a:r>
              <a:rPr lang="en-US" dirty="0"/>
              <a:t>diabetes        3.381247</a:t>
            </a:r>
          </a:p>
          <a:p>
            <a:r>
              <a:rPr lang="en-US" dirty="0" err="1"/>
              <a:t>sysBP</a:t>
            </a:r>
            <a:r>
              <a:rPr lang="en-US" dirty="0"/>
              <a:t>           0.994671</a:t>
            </a:r>
          </a:p>
          <a:p>
            <a:r>
              <a:rPr lang="en-US" dirty="0"/>
              <a:t>BMI             0.921543</a:t>
            </a:r>
          </a:p>
        </p:txBody>
      </p:sp>
    </p:spTree>
    <p:extLst>
      <p:ext uri="{BB962C8B-B14F-4D97-AF65-F5344CB8AC3E}">
        <p14:creationId xmlns:p14="http://schemas.microsoft.com/office/powerpoint/2010/main" val="354663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7E4D-2561-4236-9B8D-1D61E8A6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5135-A85D-41A7-B37C-4F978FFB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Males have 65% high risk </a:t>
            </a:r>
          </a:p>
          <a:p>
            <a:r>
              <a:rPr lang="en-US" dirty="0"/>
              <a:t>1 year increase, increases 1.8% risk</a:t>
            </a:r>
          </a:p>
          <a:p>
            <a:r>
              <a:rPr lang="en-US" dirty="0"/>
              <a:t>Each level upgrade in education related to 20% reduction in risk </a:t>
            </a:r>
          </a:p>
          <a:p>
            <a:r>
              <a:rPr lang="en-US" dirty="0"/>
              <a:t>Hypertension increases risk by 200%</a:t>
            </a:r>
          </a:p>
          <a:p>
            <a:r>
              <a:rPr lang="en-US"/>
              <a:t>Diabetes by 238%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4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DF4A-9A7A-42D4-B4E5-DAB7EF8C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701B75-B7F7-43D6-8258-49A4F2DA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1" y="2031224"/>
            <a:ext cx="4951735" cy="3098794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3EF1BE-CC25-47EE-B299-D683C93D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5060"/>
            <a:ext cx="5089420" cy="3184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481B3-21B2-4852-8B37-1884BE6473F0}"/>
              </a:ext>
            </a:extLst>
          </p:cNvPr>
          <p:cNvSpPr txBox="1"/>
          <p:nvPr/>
        </p:nvSpPr>
        <p:spPr>
          <a:xfrm>
            <a:off x="1996324" y="5507340"/>
            <a:ext cx="287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2ED0F-DFBE-4B80-89AA-36A8C53E919A}"/>
              </a:ext>
            </a:extLst>
          </p:cNvPr>
          <p:cNvSpPr txBox="1"/>
          <p:nvPr/>
        </p:nvSpPr>
        <p:spPr>
          <a:xfrm>
            <a:off x="7963192" y="5459334"/>
            <a:ext cx="287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</a:t>
            </a:r>
          </a:p>
        </p:txBody>
      </p:sp>
    </p:spTree>
    <p:extLst>
      <p:ext uri="{BB962C8B-B14F-4D97-AF65-F5344CB8AC3E}">
        <p14:creationId xmlns:p14="http://schemas.microsoft.com/office/powerpoint/2010/main" val="79774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E2C4-F98C-4F32-8BF3-3C57AD83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D5D5-856F-4162-A67A-13340C64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 </a:t>
            </a:r>
          </a:p>
          <a:p>
            <a:pPr>
              <a:buFontTx/>
              <a:buChar char="-"/>
            </a:pPr>
            <a:r>
              <a:rPr lang="en-US" dirty="0"/>
              <a:t>To develop a model to predict the risk of heart disease in 10 years </a:t>
            </a:r>
          </a:p>
          <a:p>
            <a:pPr>
              <a:buFontTx/>
              <a:buChar char="-"/>
            </a:pPr>
            <a:r>
              <a:rPr lang="en-US" dirty="0"/>
              <a:t>To determine the major factor leading to heart disease</a:t>
            </a:r>
          </a:p>
          <a:p>
            <a:pPr>
              <a:buFontTx/>
              <a:buChar char="-"/>
            </a:pPr>
            <a:r>
              <a:rPr lang="en-US" dirty="0"/>
              <a:t>To determine who are most vulnerable to heart disease risk</a:t>
            </a:r>
          </a:p>
        </p:txBody>
      </p:sp>
    </p:spTree>
    <p:extLst>
      <p:ext uri="{BB962C8B-B14F-4D97-AF65-F5344CB8AC3E}">
        <p14:creationId xmlns:p14="http://schemas.microsoft.com/office/powerpoint/2010/main" val="12856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2721-1E7A-4FE0-B14B-F3ED8BFE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2E27-63F0-439A-A89A-220BAB37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opportunity for intervention and preventive measures </a:t>
            </a:r>
          </a:p>
          <a:p>
            <a:r>
              <a:rPr lang="en-US" dirty="0"/>
              <a:t>Reduce insurance cost</a:t>
            </a:r>
          </a:p>
          <a:p>
            <a:r>
              <a:rPr lang="en-US" dirty="0"/>
              <a:t>Reduce medical cost </a:t>
            </a:r>
          </a:p>
          <a:p>
            <a:r>
              <a:rPr lang="en-US" dirty="0"/>
              <a:t>Improve effectiveness of the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1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C977-C864-4B48-943A-5622F88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818-E1F0-4C21-B299-0E59DF39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4238 rows </a:t>
            </a:r>
          </a:p>
          <a:p>
            <a:r>
              <a:rPr lang="en-US" dirty="0"/>
              <a:t>16 columns </a:t>
            </a:r>
          </a:p>
          <a:p>
            <a:pPr lvl="1"/>
            <a:r>
              <a:rPr lang="en-US" dirty="0"/>
              <a:t>1 target (binary) </a:t>
            </a:r>
          </a:p>
          <a:p>
            <a:pPr lvl="1"/>
            <a:r>
              <a:rPr lang="en-US" dirty="0"/>
              <a:t>15 independent (both numeric and categorical(dummy)</a:t>
            </a:r>
          </a:p>
          <a:p>
            <a:r>
              <a:rPr lang="en-US" dirty="0"/>
              <a:t>All categorical are converted to dummies, interpreted to numeric </a:t>
            </a:r>
          </a:p>
          <a:p>
            <a:r>
              <a:rPr lang="en-US" dirty="0"/>
              <a:t>Missing values present  </a:t>
            </a:r>
          </a:p>
        </p:txBody>
      </p:sp>
    </p:spTree>
    <p:extLst>
      <p:ext uri="{BB962C8B-B14F-4D97-AF65-F5344CB8AC3E}">
        <p14:creationId xmlns:p14="http://schemas.microsoft.com/office/powerpoint/2010/main" val="27658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A8D2-671F-4C50-A0CF-AAA3EF1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4B2D-E3C1-441D-A396-1AD83FFF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cleanup </a:t>
            </a:r>
          </a:p>
          <a:p>
            <a:pPr lvl="1"/>
            <a:r>
              <a:rPr lang="en-US" dirty="0"/>
              <a:t>No need as data is mostly clean (relief :P)</a:t>
            </a:r>
          </a:p>
          <a:p>
            <a:pPr lvl="1"/>
            <a:r>
              <a:rPr lang="en-US" dirty="0"/>
              <a:t>Renaming </a:t>
            </a:r>
          </a:p>
          <a:p>
            <a:r>
              <a:rPr lang="en-US" dirty="0"/>
              <a:t>Missing Data </a:t>
            </a:r>
          </a:p>
          <a:p>
            <a:pPr lvl="1"/>
            <a:r>
              <a:rPr lang="en-US" dirty="0"/>
              <a:t>No missing value in target column (more relief :P) </a:t>
            </a:r>
          </a:p>
          <a:p>
            <a:pPr lvl="1"/>
            <a:r>
              <a:rPr lang="en-US" dirty="0"/>
              <a:t>Normal human body metrics were used to fill missing data </a:t>
            </a:r>
          </a:p>
          <a:p>
            <a:pPr lvl="1"/>
            <a:r>
              <a:rPr lang="en-US" dirty="0"/>
              <a:t>Mean value is also used. Median could be used. </a:t>
            </a:r>
          </a:p>
          <a:p>
            <a:r>
              <a:rPr lang="en-US" dirty="0"/>
              <a:t>Data Scaling </a:t>
            </a:r>
          </a:p>
          <a:p>
            <a:pPr lvl="1"/>
            <a:r>
              <a:rPr lang="en-US" dirty="0" err="1"/>
              <a:t>MinMax</a:t>
            </a:r>
            <a:r>
              <a:rPr lang="en-US" dirty="0"/>
              <a:t> scaling </a:t>
            </a:r>
          </a:p>
        </p:txBody>
      </p:sp>
    </p:spTree>
    <p:extLst>
      <p:ext uri="{BB962C8B-B14F-4D97-AF65-F5344CB8AC3E}">
        <p14:creationId xmlns:p14="http://schemas.microsoft.com/office/powerpoint/2010/main" val="9762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A3CF-69E8-4AC7-AE91-F75787C7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1DB4-4F7B-46E5-8902-DFCDEDC7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Countplot</a:t>
            </a:r>
            <a:r>
              <a:rPr lang="en-US" dirty="0"/>
              <a:t> </a:t>
            </a:r>
          </a:p>
          <a:p>
            <a:r>
              <a:rPr lang="en-US" dirty="0" err="1"/>
              <a:t>Barplot</a:t>
            </a:r>
            <a:r>
              <a:rPr lang="en-US" dirty="0"/>
              <a:t> </a:t>
            </a:r>
          </a:p>
          <a:p>
            <a:r>
              <a:rPr lang="en-US" dirty="0" err="1"/>
              <a:t>Catplot</a:t>
            </a:r>
            <a:r>
              <a:rPr lang="en-US" dirty="0"/>
              <a:t> </a:t>
            </a:r>
          </a:p>
          <a:p>
            <a:r>
              <a:rPr lang="en-US" dirty="0"/>
              <a:t>Boxplot</a:t>
            </a:r>
          </a:p>
          <a:p>
            <a:r>
              <a:rPr lang="en-US" dirty="0" err="1"/>
              <a:t>Violinplot</a:t>
            </a:r>
            <a:r>
              <a:rPr lang="en-US" dirty="0"/>
              <a:t> </a:t>
            </a:r>
          </a:p>
          <a:p>
            <a:r>
              <a:rPr lang="en-US" dirty="0" err="1"/>
              <a:t>Distplot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75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8C9F-3C35-4D86-AE13-2C7AD1BE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5" name="Content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85D0201-BB04-47AE-9DD1-183309FF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63" y="3606079"/>
            <a:ext cx="3645235" cy="324021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13D7030-AF80-4941-80A1-96BF9ACD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4612"/>
            <a:ext cx="3953668" cy="2711677"/>
          </a:xfrm>
          <a:prstGeom prst="rect">
            <a:avLst/>
          </a:prstGeom>
        </p:spPr>
      </p:pic>
      <p:pic>
        <p:nvPicPr>
          <p:cNvPr id="9" name="Picture 8" descr="A picture containing building, drawing, window, brick&#10;&#10;Description automatically generated">
            <a:extLst>
              <a:ext uri="{FF2B5EF4-FFF2-40B4-BE49-F238E27FC236}">
                <a16:creationId xmlns:a16="http://schemas.microsoft.com/office/drawing/2014/main" id="{D72F6CF8-FE1D-4F7D-B0BB-22EF192AF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4" b="74462"/>
          <a:stretch/>
        </p:blipFill>
        <p:spPr>
          <a:xfrm>
            <a:off x="6243064" y="1027906"/>
            <a:ext cx="3645235" cy="279234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589D6-B356-4A86-9931-E501D9243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9" y="1356325"/>
            <a:ext cx="3877124" cy="26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4A83-9663-471F-BA6D-3FE3B7D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Smoker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4CAD59-B46B-4651-93DE-A7ACF5097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20" y="1874639"/>
            <a:ext cx="4839803" cy="3290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D478B-4D37-43B5-A76B-16D09D2DBA59}"/>
              </a:ext>
            </a:extLst>
          </p:cNvPr>
          <p:cNvSpPr txBox="1"/>
          <p:nvPr/>
        </p:nvSpPr>
        <p:spPr>
          <a:xfrm>
            <a:off x="6421740" y="2631517"/>
            <a:ext cx="328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major difference between the two group </a:t>
            </a:r>
          </a:p>
        </p:txBody>
      </p:sp>
    </p:spTree>
    <p:extLst>
      <p:ext uri="{BB962C8B-B14F-4D97-AF65-F5344CB8AC3E}">
        <p14:creationId xmlns:p14="http://schemas.microsoft.com/office/powerpoint/2010/main" val="93227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F93E-FF09-4B59-BCAF-E6F0A781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A132630-9B33-45A2-A221-F88C51B03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8" y="2260433"/>
            <a:ext cx="4852506" cy="3328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3D30D-1856-4F2B-BFF2-F666442980FA}"/>
              </a:ext>
            </a:extLst>
          </p:cNvPr>
          <p:cNvSpPr txBox="1"/>
          <p:nvPr/>
        </p:nvSpPr>
        <p:spPr>
          <a:xfrm>
            <a:off x="6519463" y="3105834"/>
            <a:ext cx="328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difference between mean age between two groups.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Aged people have more risk of CHD </a:t>
            </a:r>
          </a:p>
        </p:txBody>
      </p:sp>
    </p:spTree>
    <p:extLst>
      <p:ext uri="{BB962C8B-B14F-4D97-AF65-F5344CB8AC3E}">
        <p14:creationId xmlns:p14="http://schemas.microsoft.com/office/powerpoint/2010/main" val="303108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313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Heart Disease Predictor</vt:lpstr>
      <vt:lpstr>Problem </vt:lpstr>
      <vt:lpstr>Motivation </vt:lpstr>
      <vt:lpstr>Dataset </vt:lpstr>
      <vt:lpstr>Data Preprocessing </vt:lpstr>
      <vt:lpstr>Visualization</vt:lpstr>
      <vt:lpstr>Gender</vt:lpstr>
      <vt:lpstr>Smoker </vt:lpstr>
      <vt:lpstr>Age</vt:lpstr>
      <vt:lpstr>Correlation </vt:lpstr>
      <vt:lpstr>Chi squared test </vt:lpstr>
      <vt:lpstr>ANOVA </vt:lpstr>
      <vt:lpstr>Model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Predictor</dc:title>
  <dc:creator>Rashik Siddiquee</dc:creator>
  <cp:lastModifiedBy>Rashik Siddiquee</cp:lastModifiedBy>
  <cp:revision>5</cp:revision>
  <dcterms:created xsi:type="dcterms:W3CDTF">2020-07-18T17:11:45Z</dcterms:created>
  <dcterms:modified xsi:type="dcterms:W3CDTF">2020-07-18T17:52:53Z</dcterms:modified>
</cp:coreProperties>
</file>